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theme/theme2.xml" ContentType="application/vnd.openxmlformats-officedocument.theme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  <Override PartName="/docMetadata/LabelInfo.xml" ContentType="application/vnd.ms-office.classificationlabel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6" Type="http://schemas.microsoft.com/office/2020/02/relationships/classificationlabels" Target="docMetadata/LabelInfo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4"/>
  </p:sldMasterIdLst>
  <p:notesMasterIdLst>
    <p:notesMasterId r:id="rId27"/>
  </p:notesMasterIdLst>
  <p:sldIdLst>
    <p:sldId id="271" r:id="rId5"/>
    <p:sldId id="272" r:id="rId6"/>
    <p:sldId id="273" r:id="rId7"/>
    <p:sldId id="266" r:id="rId8"/>
    <p:sldId id="274" r:id="rId9"/>
    <p:sldId id="275" r:id="rId10"/>
    <p:sldId id="270" r:id="rId11"/>
    <p:sldId id="276" r:id="rId12"/>
    <p:sldId id="269" r:id="rId13"/>
    <p:sldId id="277" r:id="rId14"/>
    <p:sldId id="278" r:id="rId15"/>
    <p:sldId id="279" r:id="rId16"/>
    <p:sldId id="280" r:id="rId17"/>
    <p:sldId id="264" r:id="rId18"/>
    <p:sldId id="281" r:id="rId19"/>
    <p:sldId id="285" r:id="rId20"/>
    <p:sldId id="286" r:id="rId21"/>
    <p:sldId id="282" r:id="rId22"/>
    <p:sldId id="283" r:id="rId23"/>
    <p:sldId id="284" r:id="rId24"/>
    <p:sldId id="265" r:id="rId25"/>
    <p:sldId id="267" r:id="rId26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B5654B"/>
    <a:srgbClr val="2B2223"/>
    <a:srgbClr val="F2EAD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75EF7A1A-69C9-456C-BEB4-FA98D56E8D2F}" v="55" dt="2024-11-03T11:42:10.008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7973" autoAdjust="0"/>
    <p:restoredTop sz="95033" autoAdjust="0"/>
  </p:normalViewPr>
  <p:slideViewPr>
    <p:cSldViewPr snapToGrid="0">
      <p:cViewPr varScale="1">
        <p:scale>
          <a:sx n="60" d="100"/>
          <a:sy n="60" d="100"/>
        </p:scale>
        <p:origin x="796" y="52"/>
      </p:cViewPr>
      <p:guideLst/>
    </p:cSldViewPr>
  </p:slideViewPr>
  <p:outlineViewPr>
    <p:cViewPr>
      <p:scale>
        <a:sx n="33" d="100"/>
        <a:sy n="33" d="100"/>
      </p:scale>
      <p:origin x="0" y="-1027"/>
    </p:cViewPr>
  </p:outlin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26" Type="http://schemas.openxmlformats.org/officeDocument/2006/relationships/slide" Target="slides/slide22.xml"/><Relationship Id="rId3" Type="http://schemas.openxmlformats.org/officeDocument/2006/relationships/customXml" Target="../customXml/item3.xml"/><Relationship Id="rId21" Type="http://schemas.openxmlformats.org/officeDocument/2006/relationships/slide" Target="slides/slide17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5" Type="http://schemas.openxmlformats.org/officeDocument/2006/relationships/slide" Target="slides/slide21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0" Type="http://schemas.openxmlformats.org/officeDocument/2006/relationships/slide" Target="slides/slide16.xml"/><Relationship Id="rId29" Type="http://schemas.openxmlformats.org/officeDocument/2006/relationships/viewProps" Target="viewProps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24" Type="http://schemas.openxmlformats.org/officeDocument/2006/relationships/slide" Target="slides/slide20.xml"/><Relationship Id="rId32" Type="http://schemas.microsoft.com/office/2015/10/relationships/revisionInfo" Target="revisionInfo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23" Type="http://schemas.openxmlformats.org/officeDocument/2006/relationships/slide" Target="slides/slide19.xml"/><Relationship Id="rId28" Type="http://schemas.openxmlformats.org/officeDocument/2006/relationships/presProps" Target="presProps.xml"/><Relationship Id="rId10" Type="http://schemas.openxmlformats.org/officeDocument/2006/relationships/slide" Target="slides/slide6.xml"/><Relationship Id="rId19" Type="http://schemas.openxmlformats.org/officeDocument/2006/relationships/slide" Target="slides/slide15.xml"/><Relationship Id="rId31" Type="http://schemas.openxmlformats.org/officeDocument/2006/relationships/tableStyles" Target="tableStyle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slide" Target="slides/slide18.xml"/><Relationship Id="rId27" Type="http://schemas.openxmlformats.org/officeDocument/2006/relationships/notesMaster" Target="notesMasters/notesMaster1.xml"/><Relationship Id="rId30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633CCD43-2D59-49F5-A9FA-EDCCB137123D}" type="datetimeFigureOut">
              <a:rPr lang="en-US" smtClean="0"/>
              <a:t>2/19/2025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AB213040-B97E-4526-BEA8-04FB2E2ECD66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1633973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6.svg"/><Relationship Id="rId5" Type="http://schemas.openxmlformats.org/officeDocument/2006/relationships/image" Target="../media/image5.png"/><Relationship Id="rId4" Type="http://schemas.openxmlformats.org/officeDocument/2006/relationships/image" Target="../media/image4.jpeg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7" Type="http://schemas.openxmlformats.org/officeDocument/2006/relationships/image" Target="../media/image11.jpeg"/><Relationship Id="rId2" Type="http://schemas.openxmlformats.org/officeDocument/2006/relationships/image" Target="../media/image7.jpe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2.jpg"/><Relationship Id="rId5" Type="http://schemas.openxmlformats.org/officeDocument/2006/relationships/image" Target="../media/image10.svg"/><Relationship Id="rId4" Type="http://schemas.openxmlformats.org/officeDocument/2006/relationships/image" Target="../media/image9.png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jpe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15.jpeg"/><Relationship Id="rId5" Type="http://schemas.openxmlformats.org/officeDocument/2006/relationships/image" Target="../media/image14.png"/><Relationship Id="rId4" Type="http://schemas.openxmlformats.org/officeDocument/2006/relationships/image" Target="../media/image2.jpg"/></Relationships>
</file>

<file path=ppt/slideLayouts/_rels/slideLayout4.xml.rels><?xml version="1.0" encoding="UTF-8" standalone="yes"?>
<Relationships xmlns="http://schemas.openxmlformats.org/package/2006/relationships"><Relationship Id="rId8" Type="http://schemas.openxmlformats.org/officeDocument/2006/relationships/image" Target="../media/image4.jpeg"/><Relationship Id="rId3" Type="http://schemas.openxmlformats.org/officeDocument/2006/relationships/image" Target="../media/image17.png"/><Relationship Id="rId7" Type="http://schemas.openxmlformats.org/officeDocument/2006/relationships/image" Target="../media/image2.jpg"/><Relationship Id="rId2" Type="http://schemas.openxmlformats.org/officeDocument/2006/relationships/image" Target="../media/image16.jpe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20.png"/><Relationship Id="rId5" Type="http://schemas.openxmlformats.org/officeDocument/2006/relationships/image" Target="../media/image19.svg"/><Relationship Id="rId4" Type="http://schemas.openxmlformats.org/officeDocument/2006/relationships/image" Target="../media/image18.png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7" Type="http://schemas.openxmlformats.org/officeDocument/2006/relationships/image" Target="../media/image25.jpeg"/><Relationship Id="rId2" Type="http://schemas.openxmlformats.org/officeDocument/2006/relationships/image" Target="../media/image21.jpe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2.jpg"/><Relationship Id="rId5" Type="http://schemas.openxmlformats.org/officeDocument/2006/relationships/image" Target="../media/image24.jpeg"/><Relationship Id="rId4" Type="http://schemas.openxmlformats.org/officeDocument/2006/relationships/image" Target="../media/image23.svg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image" Target="../media/image26.jpe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29.jpeg"/><Relationship Id="rId4" Type="http://schemas.openxmlformats.org/officeDocument/2006/relationships/image" Target="../media/image28.jpeg"/></Relationships>
</file>

<file path=ppt/slideLayouts/_rels/slideLayout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30.jpe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34.jpeg"/><Relationship Id="rId5" Type="http://schemas.openxmlformats.org/officeDocument/2006/relationships/image" Target="../media/image33.jpeg"/><Relationship Id="rId4" Type="http://schemas.openxmlformats.org/officeDocument/2006/relationships/image" Target="../media/image32.png"/></Relationships>
</file>

<file path=ppt/slideLayouts/_rels/slideLayout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png"/><Relationship Id="rId2" Type="http://schemas.openxmlformats.org/officeDocument/2006/relationships/image" Target="../media/image35.jpe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11.jpeg"/><Relationship Id="rId5" Type="http://schemas.openxmlformats.org/officeDocument/2006/relationships/image" Target="../media/image38.png"/><Relationship Id="rId4" Type="http://schemas.openxmlformats.org/officeDocument/2006/relationships/image" Target="../media/image37.svg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 descr="A close-up of a red surface&#10;&#10;Description automatically generated">
            <a:extLst>
              <a:ext uri="{FF2B5EF4-FFF2-40B4-BE49-F238E27FC236}">
                <a16:creationId xmlns:a16="http://schemas.microsoft.com/office/drawing/2014/main" id="{3B2BF07F-A71E-7C7B-73E1-9B257CC64F6E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846531" y="674773"/>
            <a:ext cx="4498938" cy="4514168"/>
          </a:xfrm>
          <a:prstGeom prst="ellipse">
            <a:avLst/>
          </a:prstGeom>
          <a:effectLst>
            <a:outerShdw blurRad="50800" dist="38100" dir="5400000" algn="ctr" rotWithShape="0">
              <a:schemeClr val="accent2">
                <a:lumMod val="50000"/>
                <a:alpha val="40000"/>
              </a:schemeClr>
            </a:outerShdw>
          </a:effectLst>
        </p:spPr>
      </p:pic>
      <p:sp>
        <p:nvSpPr>
          <p:cNvPr id="4224" name="Picture Placeholder 4223">
            <a:extLst>
              <a:ext uri="{FF2B5EF4-FFF2-40B4-BE49-F238E27FC236}">
                <a16:creationId xmlns:a16="http://schemas.microsoft.com/office/drawing/2014/main" id="{9620569C-8A28-C853-C988-48138DEA6CA1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4029456" y="865313"/>
            <a:ext cx="4133088" cy="4133088"/>
          </a:xfrm>
          <a:custGeom>
            <a:avLst/>
            <a:gdLst>
              <a:gd name="connsiteX0" fmla="*/ 3819266 w 4133088"/>
              <a:gd name="connsiteY0" fmla="*/ 3070484 h 4133088"/>
              <a:gd name="connsiteX1" fmla="*/ 3808470 w 4133088"/>
              <a:gd name="connsiteY1" fmla="*/ 3072556 h 4133088"/>
              <a:gd name="connsiteX2" fmla="*/ 3809811 w 4133088"/>
              <a:gd name="connsiteY2" fmla="*/ 3085575 h 4133088"/>
              <a:gd name="connsiteX3" fmla="*/ 3830110 w 4133088"/>
              <a:gd name="connsiteY3" fmla="*/ 3078360 h 4133088"/>
              <a:gd name="connsiteX4" fmla="*/ 3829601 w 4133088"/>
              <a:gd name="connsiteY4" fmla="*/ 3073703 h 4133088"/>
              <a:gd name="connsiteX5" fmla="*/ 3819266 w 4133088"/>
              <a:gd name="connsiteY5" fmla="*/ 3070484 h 4133088"/>
              <a:gd name="connsiteX6" fmla="*/ 313822 w 4133088"/>
              <a:gd name="connsiteY6" fmla="*/ 3070484 h 4133088"/>
              <a:gd name="connsiteX7" fmla="*/ 303486 w 4133088"/>
              <a:gd name="connsiteY7" fmla="*/ 3073703 h 4133088"/>
              <a:gd name="connsiteX8" fmla="*/ 302977 w 4133088"/>
              <a:gd name="connsiteY8" fmla="*/ 3078360 h 4133088"/>
              <a:gd name="connsiteX9" fmla="*/ 323277 w 4133088"/>
              <a:gd name="connsiteY9" fmla="*/ 3085575 h 4133088"/>
              <a:gd name="connsiteX10" fmla="*/ 324618 w 4133088"/>
              <a:gd name="connsiteY10" fmla="*/ 3072556 h 4133088"/>
              <a:gd name="connsiteX11" fmla="*/ 313822 w 4133088"/>
              <a:gd name="connsiteY11" fmla="*/ 3070484 h 4133088"/>
              <a:gd name="connsiteX12" fmla="*/ 3878850 w 4133088"/>
              <a:gd name="connsiteY12" fmla="*/ 2998545 h 4133088"/>
              <a:gd name="connsiteX13" fmla="*/ 3877073 w 4133088"/>
              <a:gd name="connsiteY13" fmla="*/ 3009480 h 4133088"/>
              <a:gd name="connsiteX14" fmla="*/ 3880900 w 4133088"/>
              <a:gd name="connsiteY14" fmla="*/ 3014385 h 4133088"/>
              <a:gd name="connsiteX15" fmla="*/ 3893389 w 4133088"/>
              <a:gd name="connsiteY15" fmla="*/ 3005221 h 4133088"/>
              <a:gd name="connsiteX16" fmla="*/ 3889830 w 4133088"/>
              <a:gd name="connsiteY16" fmla="*/ 3000165 h 4133088"/>
              <a:gd name="connsiteX17" fmla="*/ 3878850 w 4133088"/>
              <a:gd name="connsiteY17" fmla="*/ 2998545 h 4133088"/>
              <a:gd name="connsiteX18" fmla="*/ 254237 w 4133088"/>
              <a:gd name="connsiteY18" fmla="*/ 2998545 h 4133088"/>
              <a:gd name="connsiteX19" fmla="*/ 243257 w 4133088"/>
              <a:gd name="connsiteY19" fmla="*/ 3000165 h 4133088"/>
              <a:gd name="connsiteX20" fmla="*/ 239699 w 4133088"/>
              <a:gd name="connsiteY20" fmla="*/ 3005221 h 4133088"/>
              <a:gd name="connsiteX21" fmla="*/ 252187 w 4133088"/>
              <a:gd name="connsiteY21" fmla="*/ 3014385 h 4133088"/>
              <a:gd name="connsiteX22" fmla="*/ 256014 w 4133088"/>
              <a:gd name="connsiteY22" fmla="*/ 3009480 h 4133088"/>
              <a:gd name="connsiteX23" fmla="*/ 254237 w 4133088"/>
              <a:gd name="connsiteY23" fmla="*/ 2998545 h 4133088"/>
              <a:gd name="connsiteX24" fmla="*/ 3649536 w 4133088"/>
              <a:gd name="connsiteY24" fmla="*/ 2984007 h 4133088"/>
              <a:gd name="connsiteX25" fmla="*/ 3656596 w 4133088"/>
              <a:gd name="connsiteY25" fmla="*/ 2985534 h 4133088"/>
              <a:gd name="connsiteX26" fmla="*/ 3657104 w 4133088"/>
              <a:gd name="connsiteY26" fmla="*/ 2990190 h 4133088"/>
              <a:gd name="connsiteX27" fmla="*/ 3778570 w 4133088"/>
              <a:gd name="connsiteY27" fmla="*/ 3028324 h 4133088"/>
              <a:gd name="connsiteX28" fmla="*/ 3741508 w 4133088"/>
              <a:gd name="connsiteY28" fmla="*/ 3030868 h 4133088"/>
              <a:gd name="connsiteX29" fmla="*/ 3742849 w 4133088"/>
              <a:gd name="connsiteY29" fmla="*/ 3043887 h 4133088"/>
              <a:gd name="connsiteX30" fmla="*/ 3765518 w 4133088"/>
              <a:gd name="connsiteY30" fmla="*/ 3042751 h 4133088"/>
              <a:gd name="connsiteX31" fmla="*/ 3761995 w 4133088"/>
              <a:gd name="connsiteY31" fmla="*/ 3052156 h 4133088"/>
              <a:gd name="connsiteX32" fmla="*/ 3765300 w 4133088"/>
              <a:gd name="connsiteY32" fmla="*/ 3054883 h 4133088"/>
              <a:gd name="connsiteX33" fmla="*/ 3777753 w 4133088"/>
              <a:gd name="connsiteY33" fmla="*/ 3045032 h 4133088"/>
              <a:gd name="connsiteX34" fmla="*/ 3778454 w 4133088"/>
              <a:gd name="connsiteY34" fmla="*/ 3042518 h 4133088"/>
              <a:gd name="connsiteX35" fmla="*/ 3796082 w 4133088"/>
              <a:gd name="connsiteY35" fmla="*/ 3042462 h 4133088"/>
              <a:gd name="connsiteX36" fmla="*/ 3795416 w 4133088"/>
              <a:gd name="connsiteY36" fmla="*/ 3045663 h 4133088"/>
              <a:gd name="connsiteX37" fmla="*/ 3791047 w 4133088"/>
              <a:gd name="connsiteY37" fmla="*/ 3049187 h 4133088"/>
              <a:gd name="connsiteX38" fmla="*/ 3786953 w 4133088"/>
              <a:gd name="connsiteY38" fmla="*/ 3058207 h 4133088"/>
              <a:gd name="connsiteX39" fmla="*/ 3791700 w 4133088"/>
              <a:gd name="connsiteY39" fmla="*/ 3062239 h 4133088"/>
              <a:gd name="connsiteX40" fmla="*/ 3799855 w 4133088"/>
              <a:gd name="connsiteY40" fmla="*/ 3057286 h 4133088"/>
              <a:gd name="connsiteX41" fmla="*/ 3802313 w 4133088"/>
              <a:gd name="connsiteY41" fmla="*/ 3054133 h 4133088"/>
              <a:gd name="connsiteX42" fmla="*/ 3807424 w 4133088"/>
              <a:gd name="connsiteY42" fmla="*/ 3054428 h 4133088"/>
              <a:gd name="connsiteX43" fmla="*/ 3823128 w 4133088"/>
              <a:gd name="connsiteY43" fmla="*/ 3043449 h 4133088"/>
              <a:gd name="connsiteX44" fmla="*/ 3826446 w 4133088"/>
              <a:gd name="connsiteY44" fmla="*/ 3043696 h 4133088"/>
              <a:gd name="connsiteX45" fmla="*/ 3830830 w 4133088"/>
              <a:gd name="connsiteY45" fmla="*/ 3051465 h 4133088"/>
              <a:gd name="connsiteX46" fmla="*/ 3837081 w 4133088"/>
              <a:gd name="connsiteY46" fmla="*/ 3052530 h 4133088"/>
              <a:gd name="connsiteX47" fmla="*/ 3844637 w 4133088"/>
              <a:gd name="connsiteY47" fmla="*/ 3052152 h 4133088"/>
              <a:gd name="connsiteX48" fmla="*/ 3848924 w 4133088"/>
              <a:gd name="connsiteY48" fmla="*/ 3049733 h 4133088"/>
              <a:gd name="connsiteX49" fmla="*/ 3879150 w 4133088"/>
              <a:gd name="connsiteY49" fmla="*/ 3059018 h 4133088"/>
              <a:gd name="connsiteX50" fmla="*/ 3878424 w 4133088"/>
              <a:gd name="connsiteY50" fmla="*/ 3060213 h 4133088"/>
              <a:gd name="connsiteX51" fmla="*/ 3877022 w 4133088"/>
              <a:gd name="connsiteY51" fmla="*/ 3060723 h 4133088"/>
              <a:gd name="connsiteX52" fmla="*/ 3863756 w 4133088"/>
              <a:gd name="connsiteY52" fmla="*/ 3065381 h 4133088"/>
              <a:gd name="connsiteX53" fmla="*/ 3863221 w 4133088"/>
              <a:gd name="connsiteY53" fmla="*/ 3065683 h 4133088"/>
              <a:gd name="connsiteX54" fmla="*/ 3836979 w 4133088"/>
              <a:gd name="connsiteY54" fmla="*/ 3078016 h 4133088"/>
              <a:gd name="connsiteX55" fmla="*/ 3837838 w 4133088"/>
              <a:gd name="connsiteY55" fmla="*/ 3081416 h 4133088"/>
              <a:gd name="connsiteX56" fmla="*/ 3854862 w 4133088"/>
              <a:gd name="connsiteY56" fmla="*/ 3080290 h 4133088"/>
              <a:gd name="connsiteX57" fmla="*/ 3854429 w 4133088"/>
              <a:gd name="connsiteY57" fmla="*/ 3082652 h 4133088"/>
              <a:gd name="connsiteX58" fmla="*/ 3853770 w 4133088"/>
              <a:gd name="connsiteY58" fmla="*/ 3091501 h 4133088"/>
              <a:gd name="connsiteX59" fmla="*/ 3855822 w 4133088"/>
              <a:gd name="connsiteY59" fmla="*/ 3097417 h 4133088"/>
              <a:gd name="connsiteX60" fmla="*/ 3845351 w 4133088"/>
              <a:gd name="connsiteY60" fmla="*/ 3114654 h 4133088"/>
              <a:gd name="connsiteX61" fmla="*/ 3798963 w 4133088"/>
              <a:gd name="connsiteY61" fmla="*/ 3094520 h 4133088"/>
              <a:gd name="connsiteX62" fmla="*/ 3739614 w 4133088"/>
              <a:gd name="connsiteY62" fmla="*/ 3070081 h 4133088"/>
              <a:gd name="connsiteX63" fmla="*/ 3742141 w 4133088"/>
              <a:gd name="connsiteY63" fmla="*/ 3054528 h 4133088"/>
              <a:gd name="connsiteX64" fmla="*/ 3691886 w 4133088"/>
              <a:gd name="connsiteY64" fmla="*/ 3022575 h 4133088"/>
              <a:gd name="connsiteX65" fmla="*/ 483551 w 4133088"/>
              <a:gd name="connsiteY65" fmla="*/ 2984007 h 4133088"/>
              <a:gd name="connsiteX66" fmla="*/ 441202 w 4133088"/>
              <a:gd name="connsiteY66" fmla="*/ 3022575 h 4133088"/>
              <a:gd name="connsiteX67" fmla="*/ 390946 w 4133088"/>
              <a:gd name="connsiteY67" fmla="*/ 3054528 h 4133088"/>
              <a:gd name="connsiteX68" fmla="*/ 393473 w 4133088"/>
              <a:gd name="connsiteY68" fmla="*/ 3070081 h 4133088"/>
              <a:gd name="connsiteX69" fmla="*/ 334124 w 4133088"/>
              <a:gd name="connsiteY69" fmla="*/ 3094520 h 4133088"/>
              <a:gd name="connsiteX70" fmla="*/ 287738 w 4133088"/>
              <a:gd name="connsiteY70" fmla="*/ 3114653 h 4133088"/>
              <a:gd name="connsiteX71" fmla="*/ 277266 w 4133088"/>
              <a:gd name="connsiteY71" fmla="*/ 3097416 h 4133088"/>
              <a:gd name="connsiteX72" fmla="*/ 279318 w 4133088"/>
              <a:gd name="connsiteY72" fmla="*/ 3091501 h 4133088"/>
              <a:gd name="connsiteX73" fmla="*/ 278659 w 4133088"/>
              <a:gd name="connsiteY73" fmla="*/ 3082652 h 4133088"/>
              <a:gd name="connsiteX74" fmla="*/ 278226 w 4133088"/>
              <a:gd name="connsiteY74" fmla="*/ 3080290 h 4133088"/>
              <a:gd name="connsiteX75" fmla="*/ 295249 w 4133088"/>
              <a:gd name="connsiteY75" fmla="*/ 3081416 h 4133088"/>
              <a:gd name="connsiteX76" fmla="*/ 296109 w 4133088"/>
              <a:gd name="connsiteY76" fmla="*/ 3078016 h 4133088"/>
              <a:gd name="connsiteX77" fmla="*/ 269866 w 4133088"/>
              <a:gd name="connsiteY77" fmla="*/ 3065683 h 4133088"/>
              <a:gd name="connsiteX78" fmla="*/ 269332 w 4133088"/>
              <a:gd name="connsiteY78" fmla="*/ 3065381 h 4133088"/>
              <a:gd name="connsiteX79" fmla="*/ 256066 w 4133088"/>
              <a:gd name="connsiteY79" fmla="*/ 3060723 h 4133088"/>
              <a:gd name="connsiteX80" fmla="*/ 254665 w 4133088"/>
              <a:gd name="connsiteY80" fmla="*/ 3060214 h 4133088"/>
              <a:gd name="connsiteX81" fmla="*/ 253938 w 4133088"/>
              <a:gd name="connsiteY81" fmla="*/ 3059018 h 4133088"/>
              <a:gd name="connsiteX82" fmla="*/ 284164 w 4133088"/>
              <a:gd name="connsiteY82" fmla="*/ 3049733 h 4133088"/>
              <a:gd name="connsiteX83" fmla="*/ 288451 w 4133088"/>
              <a:gd name="connsiteY83" fmla="*/ 3052152 h 4133088"/>
              <a:gd name="connsiteX84" fmla="*/ 296007 w 4133088"/>
              <a:gd name="connsiteY84" fmla="*/ 3052530 h 4133088"/>
              <a:gd name="connsiteX85" fmla="*/ 302258 w 4133088"/>
              <a:gd name="connsiteY85" fmla="*/ 3051465 h 4133088"/>
              <a:gd name="connsiteX86" fmla="*/ 306641 w 4133088"/>
              <a:gd name="connsiteY86" fmla="*/ 3043696 h 4133088"/>
              <a:gd name="connsiteX87" fmla="*/ 309959 w 4133088"/>
              <a:gd name="connsiteY87" fmla="*/ 3043449 h 4133088"/>
              <a:gd name="connsiteX88" fmla="*/ 325664 w 4133088"/>
              <a:gd name="connsiteY88" fmla="*/ 3054428 h 4133088"/>
              <a:gd name="connsiteX89" fmla="*/ 330774 w 4133088"/>
              <a:gd name="connsiteY89" fmla="*/ 3054133 h 4133088"/>
              <a:gd name="connsiteX90" fmla="*/ 333233 w 4133088"/>
              <a:gd name="connsiteY90" fmla="*/ 3057286 h 4133088"/>
              <a:gd name="connsiteX91" fmla="*/ 341388 w 4133088"/>
              <a:gd name="connsiteY91" fmla="*/ 3062239 h 4133088"/>
              <a:gd name="connsiteX92" fmla="*/ 346134 w 4133088"/>
              <a:gd name="connsiteY92" fmla="*/ 3058207 h 4133088"/>
              <a:gd name="connsiteX93" fmla="*/ 342040 w 4133088"/>
              <a:gd name="connsiteY93" fmla="*/ 3049187 h 4133088"/>
              <a:gd name="connsiteX94" fmla="*/ 337672 w 4133088"/>
              <a:gd name="connsiteY94" fmla="*/ 3045663 h 4133088"/>
              <a:gd name="connsiteX95" fmla="*/ 337005 w 4133088"/>
              <a:gd name="connsiteY95" fmla="*/ 3042462 h 4133088"/>
              <a:gd name="connsiteX96" fmla="*/ 354633 w 4133088"/>
              <a:gd name="connsiteY96" fmla="*/ 3042518 h 4133088"/>
              <a:gd name="connsiteX97" fmla="*/ 355335 w 4133088"/>
              <a:gd name="connsiteY97" fmla="*/ 3045032 h 4133088"/>
              <a:gd name="connsiteX98" fmla="*/ 367788 w 4133088"/>
              <a:gd name="connsiteY98" fmla="*/ 3054883 h 4133088"/>
              <a:gd name="connsiteX99" fmla="*/ 371092 w 4133088"/>
              <a:gd name="connsiteY99" fmla="*/ 3052156 h 4133088"/>
              <a:gd name="connsiteX100" fmla="*/ 367569 w 4133088"/>
              <a:gd name="connsiteY100" fmla="*/ 3042751 h 4133088"/>
              <a:gd name="connsiteX101" fmla="*/ 390239 w 4133088"/>
              <a:gd name="connsiteY101" fmla="*/ 3043887 h 4133088"/>
              <a:gd name="connsiteX102" fmla="*/ 391580 w 4133088"/>
              <a:gd name="connsiteY102" fmla="*/ 3030868 h 4133088"/>
              <a:gd name="connsiteX103" fmla="*/ 354518 w 4133088"/>
              <a:gd name="connsiteY103" fmla="*/ 3028324 h 4133088"/>
              <a:gd name="connsiteX104" fmla="*/ 475983 w 4133088"/>
              <a:gd name="connsiteY104" fmla="*/ 2990190 h 4133088"/>
              <a:gd name="connsiteX105" fmla="*/ 476492 w 4133088"/>
              <a:gd name="connsiteY105" fmla="*/ 2985534 h 4133088"/>
              <a:gd name="connsiteX106" fmla="*/ 484605 w 4133088"/>
              <a:gd name="connsiteY106" fmla="*/ 2983047 h 4133088"/>
              <a:gd name="connsiteX107" fmla="*/ 487353 w 4133088"/>
              <a:gd name="connsiteY107" fmla="*/ 2983185 h 4133088"/>
              <a:gd name="connsiteX108" fmla="*/ 483551 w 4133088"/>
              <a:gd name="connsiteY108" fmla="*/ 2984007 h 4133088"/>
              <a:gd name="connsiteX109" fmla="*/ 3648483 w 4133088"/>
              <a:gd name="connsiteY109" fmla="*/ 2983047 h 4133088"/>
              <a:gd name="connsiteX110" fmla="*/ 3649536 w 4133088"/>
              <a:gd name="connsiteY110" fmla="*/ 2984007 h 4133088"/>
              <a:gd name="connsiteX111" fmla="*/ 3645735 w 4133088"/>
              <a:gd name="connsiteY111" fmla="*/ 2983185 h 4133088"/>
              <a:gd name="connsiteX112" fmla="*/ 378708 w 4133088"/>
              <a:gd name="connsiteY112" fmla="*/ 2979812 h 4133088"/>
              <a:gd name="connsiteX113" fmla="*/ 373596 w 4133088"/>
              <a:gd name="connsiteY113" fmla="*/ 2993881 h 4133088"/>
              <a:gd name="connsiteX114" fmla="*/ 385357 w 4133088"/>
              <a:gd name="connsiteY114" fmla="*/ 2995571 h 4133088"/>
              <a:gd name="connsiteX115" fmla="*/ 388703 w 4133088"/>
              <a:gd name="connsiteY115" fmla="*/ 2986510 h 4133088"/>
              <a:gd name="connsiteX116" fmla="*/ 378708 w 4133088"/>
              <a:gd name="connsiteY116" fmla="*/ 2979812 h 4133088"/>
              <a:gd name="connsiteX117" fmla="*/ 3754379 w 4133088"/>
              <a:gd name="connsiteY117" fmla="*/ 2979812 h 4133088"/>
              <a:gd name="connsiteX118" fmla="*/ 3744384 w 4133088"/>
              <a:gd name="connsiteY118" fmla="*/ 2986510 h 4133088"/>
              <a:gd name="connsiteX119" fmla="*/ 3747731 w 4133088"/>
              <a:gd name="connsiteY119" fmla="*/ 2995571 h 4133088"/>
              <a:gd name="connsiteX120" fmla="*/ 3759492 w 4133088"/>
              <a:gd name="connsiteY120" fmla="*/ 2993881 h 4133088"/>
              <a:gd name="connsiteX121" fmla="*/ 3754379 w 4133088"/>
              <a:gd name="connsiteY121" fmla="*/ 2979812 h 4133088"/>
              <a:gd name="connsiteX122" fmla="*/ 3777923 w 4133088"/>
              <a:gd name="connsiteY122" fmla="*/ 2979597 h 4133088"/>
              <a:gd name="connsiteX123" fmla="*/ 3773725 w 4133088"/>
              <a:gd name="connsiteY123" fmla="*/ 2986557 h 4133088"/>
              <a:gd name="connsiteX124" fmla="*/ 3774330 w 4133088"/>
              <a:gd name="connsiteY124" fmla="*/ 2987629 h 4133088"/>
              <a:gd name="connsiteX125" fmla="*/ 3778348 w 4133088"/>
              <a:gd name="connsiteY125" fmla="*/ 2999135 h 4133088"/>
              <a:gd name="connsiteX126" fmla="*/ 3791690 w 4133088"/>
              <a:gd name="connsiteY126" fmla="*/ 3001497 h 4133088"/>
              <a:gd name="connsiteX127" fmla="*/ 3782229 w 4133088"/>
              <a:gd name="connsiteY127" fmla="*/ 2980347 h 4133088"/>
              <a:gd name="connsiteX128" fmla="*/ 3777923 w 4133088"/>
              <a:gd name="connsiteY128" fmla="*/ 2979597 h 4133088"/>
              <a:gd name="connsiteX129" fmla="*/ 355165 w 4133088"/>
              <a:gd name="connsiteY129" fmla="*/ 2979597 h 4133088"/>
              <a:gd name="connsiteX130" fmla="*/ 350859 w 4133088"/>
              <a:gd name="connsiteY130" fmla="*/ 2980347 h 4133088"/>
              <a:gd name="connsiteX131" fmla="*/ 341398 w 4133088"/>
              <a:gd name="connsiteY131" fmla="*/ 3001497 h 4133088"/>
              <a:gd name="connsiteX132" fmla="*/ 354739 w 4133088"/>
              <a:gd name="connsiteY132" fmla="*/ 2999135 h 4133088"/>
              <a:gd name="connsiteX133" fmla="*/ 358758 w 4133088"/>
              <a:gd name="connsiteY133" fmla="*/ 2987629 h 4133088"/>
              <a:gd name="connsiteX134" fmla="*/ 359363 w 4133088"/>
              <a:gd name="connsiteY134" fmla="*/ 2986557 h 4133088"/>
              <a:gd name="connsiteX135" fmla="*/ 355165 w 4133088"/>
              <a:gd name="connsiteY135" fmla="*/ 2979597 h 4133088"/>
              <a:gd name="connsiteX136" fmla="*/ 186048 w 4133088"/>
              <a:gd name="connsiteY136" fmla="*/ 2920027 h 4133088"/>
              <a:gd name="connsiteX137" fmla="*/ 214623 w 4133088"/>
              <a:gd name="connsiteY137" fmla="*/ 2920084 h 4133088"/>
              <a:gd name="connsiteX138" fmla="*/ 209983 w 4133088"/>
              <a:gd name="connsiteY138" fmla="*/ 2957729 h 4133088"/>
              <a:gd name="connsiteX139" fmla="*/ 217182 w 4133088"/>
              <a:gd name="connsiteY139" fmla="*/ 2962497 h 4133088"/>
              <a:gd name="connsiteX140" fmla="*/ 220864 w 4133088"/>
              <a:gd name="connsiteY140" fmla="*/ 2965988 h 4133088"/>
              <a:gd name="connsiteX141" fmla="*/ 303267 w 4133088"/>
              <a:gd name="connsiteY141" fmla="*/ 2957028 h 4133088"/>
              <a:gd name="connsiteX142" fmla="*/ 310417 w 4133088"/>
              <a:gd name="connsiteY142" fmla="*/ 2973776 h 4133088"/>
              <a:gd name="connsiteX143" fmla="*/ 299156 w 4133088"/>
              <a:gd name="connsiteY143" fmla="*/ 3000622 h 4133088"/>
              <a:gd name="connsiteX144" fmla="*/ 303443 w 4133088"/>
              <a:gd name="connsiteY144" fmla="*/ 3003041 h 4133088"/>
              <a:gd name="connsiteX145" fmla="*/ 319829 w 4133088"/>
              <a:gd name="connsiteY145" fmla="*/ 2978380 h 4133088"/>
              <a:gd name="connsiteX146" fmla="*/ 323366 w 4133088"/>
              <a:gd name="connsiteY146" fmla="*/ 2976491 h 4133088"/>
              <a:gd name="connsiteX147" fmla="*/ 473429 w 4133088"/>
              <a:gd name="connsiteY147" fmla="*/ 2983451 h 4133088"/>
              <a:gd name="connsiteX148" fmla="*/ 322580 w 4133088"/>
              <a:gd name="connsiteY148" fmla="*/ 3027965 h 4133088"/>
              <a:gd name="connsiteX149" fmla="*/ 270558 w 4133088"/>
              <a:gd name="connsiteY149" fmla="*/ 3036053 h 4133088"/>
              <a:gd name="connsiteX150" fmla="*/ 245728 w 4133088"/>
              <a:gd name="connsiteY150" fmla="*/ 3043916 h 4133088"/>
              <a:gd name="connsiteX151" fmla="*/ 3947041 w 4133088"/>
              <a:gd name="connsiteY151" fmla="*/ 2920027 h 4133088"/>
              <a:gd name="connsiteX152" fmla="*/ 3887360 w 4133088"/>
              <a:gd name="connsiteY152" fmla="*/ 3043916 h 4133088"/>
              <a:gd name="connsiteX153" fmla="*/ 3862529 w 4133088"/>
              <a:gd name="connsiteY153" fmla="*/ 3036053 h 4133088"/>
              <a:gd name="connsiteX154" fmla="*/ 3810508 w 4133088"/>
              <a:gd name="connsiteY154" fmla="*/ 3027965 h 4133088"/>
              <a:gd name="connsiteX155" fmla="*/ 3659659 w 4133088"/>
              <a:gd name="connsiteY155" fmla="*/ 2983451 h 4133088"/>
              <a:gd name="connsiteX156" fmla="*/ 3809721 w 4133088"/>
              <a:gd name="connsiteY156" fmla="*/ 2976491 h 4133088"/>
              <a:gd name="connsiteX157" fmla="*/ 3813259 w 4133088"/>
              <a:gd name="connsiteY157" fmla="*/ 2978380 h 4133088"/>
              <a:gd name="connsiteX158" fmla="*/ 3829644 w 4133088"/>
              <a:gd name="connsiteY158" fmla="*/ 3003041 h 4133088"/>
              <a:gd name="connsiteX159" fmla="*/ 3833931 w 4133088"/>
              <a:gd name="connsiteY159" fmla="*/ 3000622 h 4133088"/>
              <a:gd name="connsiteX160" fmla="*/ 3822670 w 4133088"/>
              <a:gd name="connsiteY160" fmla="*/ 2973776 h 4133088"/>
              <a:gd name="connsiteX161" fmla="*/ 3829821 w 4133088"/>
              <a:gd name="connsiteY161" fmla="*/ 2957028 h 4133088"/>
              <a:gd name="connsiteX162" fmla="*/ 3912223 w 4133088"/>
              <a:gd name="connsiteY162" fmla="*/ 2965988 h 4133088"/>
              <a:gd name="connsiteX163" fmla="*/ 3915905 w 4133088"/>
              <a:gd name="connsiteY163" fmla="*/ 2962497 h 4133088"/>
              <a:gd name="connsiteX164" fmla="*/ 3923105 w 4133088"/>
              <a:gd name="connsiteY164" fmla="*/ 2957729 h 4133088"/>
              <a:gd name="connsiteX165" fmla="*/ 3918465 w 4133088"/>
              <a:gd name="connsiteY165" fmla="*/ 2920084 h 4133088"/>
              <a:gd name="connsiteX166" fmla="*/ 2066544 w 4133088"/>
              <a:gd name="connsiteY166" fmla="*/ 0 h 4133088"/>
              <a:gd name="connsiteX167" fmla="*/ 4133088 w 4133088"/>
              <a:gd name="connsiteY167" fmla="*/ 2066544 h 4133088"/>
              <a:gd name="connsiteX168" fmla="*/ 3970689 w 4133088"/>
              <a:gd name="connsiteY168" fmla="*/ 2870936 h 4133088"/>
              <a:gd name="connsiteX169" fmla="*/ 3957373 w 4133088"/>
              <a:gd name="connsiteY169" fmla="*/ 2898580 h 4133088"/>
              <a:gd name="connsiteX170" fmla="*/ 3906992 w 4133088"/>
              <a:gd name="connsiteY170" fmla="*/ 2897243 h 4133088"/>
              <a:gd name="connsiteX171" fmla="*/ 3895698 w 4133088"/>
              <a:gd name="connsiteY171" fmla="*/ 2911031 h 4133088"/>
              <a:gd name="connsiteX172" fmla="*/ 3908822 w 4133088"/>
              <a:gd name="connsiteY172" fmla="*/ 2953072 h 4133088"/>
              <a:gd name="connsiteX173" fmla="*/ 3827099 w 4133088"/>
              <a:gd name="connsiteY173" fmla="*/ 2938431 h 4133088"/>
              <a:gd name="connsiteX174" fmla="*/ 3814940 w 4133088"/>
              <a:gd name="connsiteY174" fmla="*/ 2943172 h 4133088"/>
              <a:gd name="connsiteX175" fmla="*/ 3812227 w 4133088"/>
              <a:gd name="connsiteY175" fmla="*/ 2957770 h 4133088"/>
              <a:gd name="connsiteX176" fmla="*/ 3628566 w 4133088"/>
              <a:gd name="connsiteY176" fmla="*/ 2962143 h 4133088"/>
              <a:gd name="connsiteX177" fmla="*/ 3616889 w 4133088"/>
              <a:gd name="connsiteY177" fmla="*/ 2976502 h 4133088"/>
              <a:gd name="connsiteX178" fmla="*/ 3725112 w 4133088"/>
              <a:gd name="connsiteY178" fmla="*/ 3063783 h 4133088"/>
              <a:gd name="connsiteX179" fmla="*/ 3738426 w 4133088"/>
              <a:gd name="connsiteY179" fmla="*/ 3084878 h 4133088"/>
              <a:gd name="connsiteX180" fmla="*/ 3791837 w 4133088"/>
              <a:gd name="connsiteY180" fmla="*/ 3112094 h 4133088"/>
              <a:gd name="connsiteX181" fmla="*/ 3835770 w 4133088"/>
              <a:gd name="connsiteY181" fmla="*/ 3130423 h 4133088"/>
              <a:gd name="connsiteX182" fmla="*/ 3780155 w 4133088"/>
              <a:gd name="connsiteY182" fmla="*/ 3221969 h 4133088"/>
              <a:gd name="connsiteX183" fmla="*/ 2066544 w 4133088"/>
              <a:gd name="connsiteY183" fmla="*/ 4133088 h 4133088"/>
              <a:gd name="connsiteX184" fmla="*/ 352934 w 4133088"/>
              <a:gd name="connsiteY184" fmla="*/ 3221969 h 4133088"/>
              <a:gd name="connsiteX185" fmla="*/ 297318 w 4133088"/>
              <a:gd name="connsiteY185" fmla="*/ 3130423 h 4133088"/>
              <a:gd name="connsiteX186" fmla="*/ 341251 w 4133088"/>
              <a:gd name="connsiteY186" fmla="*/ 3112094 h 4133088"/>
              <a:gd name="connsiteX187" fmla="*/ 394661 w 4133088"/>
              <a:gd name="connsiteY187" fmla="*/ 3084878 h 4133088"/>
              <a:gd name="connsiteX188" fmla="*/ 407975 w 4133088"/>
              <a:gd name="connsiteY188" fmla="*/ 3063783 h 4133088"/>
              <a:gd name="connsiteX189" fmla="*/ 516199 w 4133088"/>
              <a:gd name="connsiteY189" fmla="*/ 2976502 h 4133088"/>
              <a:gd name="connsiteX190" fmla="*/ 504521 w 4133088"/>
              <a:gd name="connsiteY190" fmla="*/ 2962143 h 4133088"/>
              <a:gd name="connsiteX191" fmla="*/ 320861 w 4133088"/>
              <a:gd name="connsiteY191" fmla="*/ 2957770 h 4133088"/>
              <a:gd name="connsiteX192" fmla="*/ 318148 w 4133088"/>
              <a:gd name="connsiteY192" fmla="*/ 2943172 h 4133088"/>
              <a:gd name="connsiteX193" fmla="*/ 305988 w 4133088"/>
              <a:gd name="connsiteY193" fmla="*/ 2938431 h 4133088"/>
              <a:gd name="connsiteX194" fmla="*/ 224265 w 4133088"/>
              <a:gd name="connsiteY194" fmla="*/ 2953072 h 4133088"/>
              <a:gd name="connsiteX195" fmla="*/ 237389 w 4133088"/>
              <a:gd name="connsiteY195" fmla="*/ 2911031 h 4133088"/>
              <a:gd name="connsiteX196" fmla="*/ 226096 w 4133088"/>
              <a:gd name="connsiteY196" fmla="*/ 2897243 h 4133088"/>
              <a:gd name="connsiteX197" fmla="*/ 175716 w 4133088"/>
              <a:gd name="connsiteY197" fmla="*/ 2898580 h 4133088"/>
              <a:gd name="connsiteX198" fmla="*/ 162399 w 4133088"/>
              <a:gd name="connsiteY198" fmla="*/ 2870936 h 4133088"/>
              <a:gd name="connsiteX199" fmla="*/ 0 w 4133088"/>
              <a:gd name="connsiteY199" fmla="*/ 2066544 h 4133088"/>
              <a:gd name="connsiteX200" fmla="*/ 2066544 w 4133088"/>
              <a:gd name="connsiteY200" fmla="*/ 0 h 41330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</a:cxnLst>
            <a:rect l="l" t="t" r="r" b="b"/>
            <a:pathLst>
              <a:path w="4133088" h="4133088">
                <a:moveTo>
                  <a:pt x="3819266" y="3070484"/>
                </a:moveTo>
                <a:cubicBezTo>
                  <a:pt x="3815493" y="3070450"/>
                  <a:pt x="3811644" y="3071296"/>
                  <a:pt x="3808470" y="3072556"/>
                </a:cubicBezTo>
                <a:cubicBezTo>
                  <a:pt x="3802659" y="3074776"/>
                  <a:pt x="3802487" y="3085115"/>
                  <a:pt x="3809811" y="3085575"/>
                </a:cubicBezTo>
                <a:cubicBezTo>
                  <a:pt x="3816866" y="3086185"/>
                  <a:pt x="3825879" y="3084632"/>
                  <a:pt x="3830110" y="3078360"/>
                </a:cubicBezTo>
                <a:cubicBezTo>
                  <a:pt x="3830997" y="3076801"/>
                  <a:pt x="3831044" y="3075009"/>
                  <a:pt x="3829601" y="3073703"/>
                </a:cubicBezTo>
                <a:cubicBezTo>
                  <a:pt x="3826733" y="3071436"/>
                  <a:pt x="3823038" y="3070519"/>
                  <a:pt x="3819266" y="3070484"/>
                </a:cubicBezTo>
                <a:close/>
                <a:moveTo>
                  <a:pt x="313822" y="3070484"/>
                </a:moveTo>
                <a:cubicBezTo>
                  <a:pt x="310050" y="3070519"/>
                  <a:pt x="306355" y="3071436"/>
                  <a:pt x="303486" y="3073703"/>
                </a:cubicBezTo>
                <a:cubicBezTo>
                  <a:pt x="302044" y="3075009"/>
                  <a:pt x="302091" y="3076801"/>
                  <a:pt x="302977" y="3078360"/>
                </a:cubicBezTo>
                <a:cubicBezTo>
                  <a:pt x="307208" y="3084632"/>
                  <a:pt x="316221" y="3086185"/>
                  <a:pt x="323277" y="3085575"/>
                </a:cubicBezTo>
                <a:cubicBezTo>
                  <a:pt x="330600" y="3085115"/>
                  <a:pt x="330429" y="3074776"/>
                  <a:pt x="324618" y="3072556"/>
                </a:cubicBezTo>
                <a:cubicBezTo>
                  <a:pt x="321443" y="3071296"/>
                  <a:pt x="317595" y="3070450"/>
                  <a:pt x="313822" y="3070484"/>
                </a:cubicBezTo>
                <a:close/>
                <a:moveTo>
                  <a:pt x="3878850" y="2998545"/>
                </a:moveTo>
                <a:cubicBezTo>
                  <a:pt x="3875710" y="3000802"/>
                  <a:pt x="3874102" y="3005153"/>
                  <a:pt x="3877073" y="3009480"/>
                </a:cubicBezTo>
                <a:cubicBezTo>
                  <a:pt x="3878132" y="3011357"/>
                  <a:pt x="3879574" y="3012661"/>
                  <a:pt x="3880900" y="3014385"/>
                </a:cubicBezTo>
                <a:cubicBezTo>
                  <a:pt x="3887344" y="3022052"/>
                  <a:pt x="3898644" y="3013911"/>
                  <a:pt x="3893389" y="3005221"/>
                </a:cubicBezTo>
                <a:cubicBezTo>
                  <a:pt x="3892331" y="3003346"/>
                  <a:pt x="3891424" y="3001738"/>
                  <a:pt x="3889830" y="3000165"/>
                </a:cubicBezTo>
                <a:cubicBezTo>
                  <a:pt x="3886667" y="2996123"/>
                  <a:pt x="3881992" y="2996287"/>
                  <a:pt x="3878850" y="2998545"/>
                </a:cubicBezTo>
                <a:close/>
                <a:moveTo>
                  <a:pt x="254237" y="2998545"/>
                </a:moveTo>
                <a:cubicBezTo>
                  <a:pt x="251095" y="2996287"/>
                  <a:pt x="246421" y="2996123"/>
                  <a:pt x="243257" y="3000165"/>
                </a:cubicBezTo>
                <a:cubicBezTo>
                  <a:pt x="241664" y="3001738"/>
                  <a:pt x="240757" y="3003346"/>
                  <a:pt x="239699" y="3005221"/>
                </a:cubicBezTo>
                <a:cubicBezTo>
                  <a:pt x="234443" y="3013911"/>
                  <a:pt x="245743" y="3022052"/>
                  <a:pt x="252187" y="3014385"/>
                </a:cubicBezTo>
                <a:cubicBezTo>
                  <a:pt x="253514" y="3012661"/>
                  <a:pt x="254956" y="3011357"/>
                  <a:pt x="256014" y="3009480"/>
                </a:cubicBezTo>
                <a:cubicBezTo>
                  <a:pt x="258985" y="3005153"/>
                  <a:pt x="257377" y="3000802"/>
                  <a:pt x="254237" y="2998545"/>
                </a:cubicBezTo>
                <a:close/>
                <a:moveTo>
                  <a:pt x="3649536" y="2984007"/>
                </a:moveTo>
                <a:lnTo>
                  <a:pt x="3656596" y="2985534"/>
                </a:lnTo>
                <a:cubicBezTo>
                  <a:pt x="3655140" y="2986708"/>
                  <a:pt x="3654590" y="2989491"/>
                  <a:pt x="3657104" y="2990190"/>
                </a:cubicBezTo>
                <a:cubicBezTo>
                  <a:pt x="3697286" y="3003193"/>
                  <a:pt x="3738004" y="3015893"/>
                  <a:pt x="3778570" y="3028324"/>
                </a:cubicBezTo>
                <a:cubicBezTo>
                  <a:pt x="3765902" y="3028408"/>
                  <a:pt x="3753420" y="3029446"/>
                  <a:pt x="3741508" y="3030868"/>
                </a:cubicBezTo>
                <a:cubicBezTo>
                  <a:pt x="3733148" y="3031700"/>
                  <a:pt x="3734336" y="3044451"/>
                  <a:pt x="3742849" y="3043887"/>
                </a:cubicBezTo>
                <a:lnTo>
                  <a:pt x="3765518" y="3042751"/>
                </a:lnTo>
                <a:cubicBezTo>
                  <a:pt x="3763595" y="3045602"/>
                  <a:pt x="3761857" y="3049408"/>
                  <a:pt x="3761995" y="3052156"/>
                </a:cubicBezTo>
                <a:cubicBezTo>
                  <a:pt x="3762214" y="3053798"/>
                  <a:pt x="3763390" y="3055255"/>
                  <a:pt x="3765300" y="3054883"/>
                </a:cubicBezTo>
                <a:cubicBezTo>
                  <a:pt x="3770225" y="3054223"/>
                  <a:pt x="3774910" y="3048755"/>
                  <a:pt x="3777753" y="3045032"/>
                </a:cubicBezTo>
                <a:cubicBezTo>
                  <a:pt x="3778138" y="3044462"/>
                  <a:pt x="3778372" y="3043624"/>
                  <a:pt x="3778454" y="3042518"/>
                </a:cubicBezTo>
                <a:cubicBezTo>
                  <a:pt x="3784369" y="3042359"/>
                  <a:pt x="3790016" y="3042352"/>
                  <a:pt x="3796082" y="3042462"/>
                </a:cubicBezTo>
                <a:cubicBezTo>
                  <a:pt x="3795848" y="3043300"/>
                  <a:pt x="3795801" y="3045092"/>
                  <a:pt x="3795416" y="3045663"/>
                </a:cubicBezTo>
                <a:cubicBezTo>
                  <a:pt x="3794646" y="3046803"/>
                  <a:pt x="3792083" y="3047896"/>
                  <a:pt x="3791047" y="3049187"/>
                </a:cubicBezTo>
                <a:cubicBezTo>
                  <a:pt x="3788436" y="3052073"/>
                  <a:pt x="3787735" y="3054587"/>
                  <a:pt x="3786953" y="3058207"/>
                </a:cubicBezTo>
                <a:cubicBezTo>
                  <a:pt x="3786136" y="3061140"/>
                  <a:pt x="3788870" y="3063482"/>
                  <a:pt x="3791700" y="3062239"/>
                </a:cubicBezTo>
                <a:cubicBezTo>
                  <a:pt x="3794799" y="3060845"/>
                  <a:pt x="3797093" y="3059904"/>
                  <a:pt x="3799855" y="3057286"/>
                </a:cubicBezTo>
                <a:cubicBezTo>
                  <a:pt x="3800658" y="3056833"/>
                  <a:pt x="3802313" y="3054133"/>
                  <a:pt x="3802313" y="3054133"/>
                </a:cubicBezTo>
                <a:cubicBezTo>
                  <a:pt x="3803536" y="3053795"/>
                  <a:pt x="3805933" y="3054916"/>
                  <a:pt x="3807424" y="3054428"/>
                </a:cubicBezTo>
                <a:cubicBezTo>
                  <a:pt x="3813689" y="3053013"/>
                  <a:pt x="3820236" y="3048964"/>
                  <a:pt x="3823128" y="3043449"/>
                </a:cubicBezTo>
                <a:cubicBezTo>
                  <a:pt x="3824234" y="3043531"/>
                  <a:pt x="3825340" y="3043614"/>
                  <a:pt x="3826446" y="3043696"/>
                </a:cubicBezTo>
                <a:cubicBezTo>
                  <a:pt x="3825931" y="3047166"/>
                  <a:pt x="3827326" y="3050263"/>
                  <a:pt x="3830830" y="3051465"/>
                </a:cubicBezTo>
                <a:cubicBezTo>
                  <a:pt x="3832807" y="3052467"/>
                  <a:pt x="3835019" y="3052634"/>
                  <a:pt x="3837081" y="3052530"/>
                </a:cubicBezTo>
                <a:cubicBezTo>
                  <a:pt x="3838722" y="3052310"/>
                  <a:pt x="3842308" y="3052406"/>
                  <a:pt x="3844637" y="3052152"/>
                </a:cubicBezTo>
                <a:cubicBezTo>
                  <a:pt x="3846279" y="3051932"/>
                  <a:pt x="3847887" y="3051025"/>
                  <a:pt x="3848924" y="3049733"/>
                </a:cubicBezTo>
                <a:lnTo>
                  <a:pt x="3879150" y="3059018"/>
                </a:lnTo>
                <a:lnTo>
                  <a:pt x="3878424" y="3060213"/>
                </a:lnTo>
                <a:lnTo>
                  <a:pt x="3877022" y="3060723"/>
                </a:lnTo>
                <a:cubicBezTo>
                  <a:pt x="3872282" y="3062338"/>
                  <a:pt x="3868229" y="3063918"/>
                  <a:pt x="3863756" y="3065381"/>
                </a:cubicBezTo>
                <a:lnTo>
                  <a:pt x="3863221" y="3065683"/>
                </a:lnTo>
                <a:cubicBezTo>
                  <a:pt x="3854160" y="3069031"/>
                  <a:pt x="3845367" y="3072224"/>
                  <a:pt x="3836979" y="3078016"/>
                </a:cubicBezTo>
                <a:cubicBezTo>
                  <a:pt x="3835639" y="3078772"/>
                  <a:pt x="3836046" y="3081369"/>
                  <a:pt x="3837838" y="3081416"/>
                </a:cubicBezTo>
                <a:cubicBezTo>
                  <a:pt x="3843904" y="3081526"/>
                  <a:pt x="3849400" y="3081251"/>
                  <a:pt x="3854862" y="3080290"/>
                </a:cubicBezTo>
                <a:cubicBezTo>
                  <a:pt x="3854896" y="3080977"/>
                  <a:pt x="3854662" y="3081814"/>
                  <a:pt x="3854429" y="3082652"/>
                </a:cubicBezTo>
                <a:cubicBezTo>
                  <a:pt x="3854030" y="3085702"/>
                  <a:pt x="3853632" y="3088752"/>
                  <a:pt x="3853770" y="3091501"/>
                </a:cubicBezTo>
                <a:lnTo>
                  <a:pt x="3855822" y="3097417"/>
                </a:lnTo>
                <a:lnTo>
                  <a:pt x="3845351" y="3114654"/>
                </a:lnTo>
                <a:lnTo>
                  <a:pt x="3798963" y="3094520"/>
                </a:lnTo>
                <a:cubicBezTo>
                  <a:pt x="3783321" y="3087452"/>
                  <a:pt x="3756301" y="3067731"/>
                  <a:pt x="3739614" y="3070081"/>
                </a:cubicBezTo>
                <a:cubicBezTo>
                  <a:pt x="3747673" y="3068714"/>
                  <a:pt x="3749218" y="3058305"/>
                  <a:pt x="3742141" y="3054528"/>
                </a:cubicBezTo>
                <a:cubicBezTo>
                  <a:pt x="3723899" y="3045042"/>
                  <a:pt x="3707321" y="3034439"/>
                  <a:pt x="3691886" y="3022575"/>
                </a:cubicBezTo>
                <a:close/>
                <a:moveTo>
                  <a:pt x="483551" y="2984007"/>
                </a:moveTo>
                <a:lnTo>
                  <a:pt x="441202" y="3022575"/>
                </a:lnTo>
                <a:cubicBezTo>
                  <a:pt x="425767" y="3034439"/>
                  <a:pt x="409189" y="3045042"/>
                  <a:pt x="390946" y="3054528"/>
                </a:cubicBezTo>
                <a:cubicBezTo>
                  <a:pt x="383870" y="3058305"/>
                  <a:pt x="385415" y="3068714"/>
                  <a:pt x="393473" y="3070081"/>
                </a:cubicBezTo>
                <a:cubicBezTo>
                  <a:pt x="376786" y="3067731"/>
                  <a:pt x="349767" y="3087452"/>
                  <a:pt x="334124" y="3094520"/>
                </a:cubicBezTo>
                <a:lnTo>
                  <a:pt x="287738" y="3114653"/>
                </a:lnTo>
                <a:lnTo>
                  <a:pt x="277266" y="3097416"/>
                </a:lnTo>
                <a:lnTo>
                  <a:pt x="279318" y="3091501"/>
                </a:lnTo>
                <a:cubicBezTo>
                  <a:pt x="279455" y="3088752"/>
                  <a:pt x="279058" y="3085702"/>
                  <a:pt x="278659" y="3082652"/>
                </a:cubicBezTo>
                <a:cubicBezTo>
                  <a:pt x="278426" y="3081814"/>
                  <a:pt x="278192" y="3080977"/>
                  <a:pt x="278226" y="3080290"/>
                </a:cubicBezTo>
                <a:cubicBezTo>
                  <a:pt x="283687" y="3081251"/>
                  <a:pt x="289183" y="3081526"/>
                  <a:pt x="295249" y="3081416"/>
                </a:cubicBezTo>
                <a:cubicBezTo>
                  <a:pt x="297042" y="3081369"/>
                  <a:pt x="297448" y="3078772"/>
                  <a:pt x="296109" y="3078016"/>
                </a:cubicBezTo>
                <a:cubicBezTo>
                  <a:pt x="287720" y="3072224"/>
                  <a:pt x="278928" y="3069031"/>
                  <a:pt x="269866" y="3065683"/>
                </a:cubicBezTo>
                <a:lnTo>
                  <a:pt x="269332" y="3065381"/>
                </a:lnTo>
                <a:cubicBezTo>
                  <a:pt x="264859" y="3063918"/>
                  <a:pt x="260806" y="3062338"/>
                  <a:pt x="256066" y="3060723"/>
                </a:cubicBezTo>
                <a:lnTo>
                  <a:pt x="254665" y="3060214"/>
                </a:lnTo>
                <a:lnTo>
                  <a:pt x="253938" y="3059018"/>
                </a:lnTo>
                <a:lnTo>
                  <a:pt x="284164" y="3049733"/>
                </a:lnTo>
                <a:cubicBezTo>
                  <a:pt x="285201" y="3051025"/>
                  <a:pt x="286809" y="3051932"/>
                  <a:pt x="288451" y="3052152"/>
                </a:cubicBezTo>
                <a:cubicBezTo>
                  <a:pt x="290779" y="3052406"/>
                  <a:pt x="294365" y="3052310"/>
                  <a:pt x="296007" y="3052530"/>
                </a:cubicBezTo>
                <a:cubicBezTo>
                  <a:pt x="298068" y="3052634"/>
                  <a:pt x="300280" y="3052467"/>
                  <a:pt x="302258" y="3051465"/>
                </a:cubicBezTo>
                <a:cubicBezTo>
                  <a:pt x="305762" y="3050263"/>
                  <a:pt x="307157" y="3047166"/>
                  <a:pt x="306641" y="3043696"/>
                </a:cubicBezTo>
                <a:cubicBezTo>
                  <a:pt x="307747" y="3043614"/>
                  <a:pt x="308854" y="3043531"/>
                  <a:pt x="309959" y="3043449"/>
                </a:cubicBezTo>
                <a:cubicBezTo>
                  <a:pt x="312852" y="3048964"/>
                  <a:pt x="319398" y="3053013"/>
                  <a:pt x="325664" y="3054428"/>
                </a:cubicBezTo>
                <a:cubicBezTo>
                  <a:pt x="327154" y="3054916"/>
                  <a:pt x="329551" y="3053795"/>
                  <a:pt x="330774" y="3054133"/>
                </a:cubicBezTo>
                <a:cubicBezTo>
                  <a:pt x="330774" y="3054133"/>
                  <a:pt x="332429" y="3056833"/>
                  <a:pt x="333233" y="3057286"/>
                </a:cubicBezTo>
                <a:cubicBezTo>
                  <a:pt x="335994" y="3059904"/>
                  <a:pt x="338289" y="3060845"/>
                  <a:pt x="341388" y="3062239"/>
                </a:cubicBezTo>
                <a:cubicBezTo>
                  <a:pt x="344218" y="3063482"/>
                  <a:pt x="346951" y="3061140"/>
                  <a:pt x="346134" y="3058207"/>
                </a:cubicBezTo>
                <a:cubicBezTo>
                  <a:pt x="345352" y="3054587"/>
                  <a:pt x="344651" y="3052073"/>
                  <a:pt x="342040" y="3049187"/>
                </a:cubicBezTo>
                <a:cubicBezTo>
                  <a:pt x="341004" y="3047896"/>
                  <a:pt x="338441" y="3046803"/>
                  <a:pt x="337672" y="3045663"/>
                </a:cubicBezTo>
                <a:cubicBezTo>
                  <a:pt x="337287" y="3045092"/>
                  <a:pt x="337240" y="3043300"/>
                  <a:pt x="337005" y="3042462"/>
                </a:cubicBezTo>
                <a:cubicBezTo>
                  <a:pt x="343072" y="3042352"/>
                  <a:pt x="348718" y="3042359"/>
                  <a:pt x="354633" y="3042518"/>
                </a:cubicBezTo>
                <a:cubicBezTo>
                  <a:pt x="354716" y="3043624"/>
                  <a:pt x="354949" y="3044462"/>
                  <a:pt x="355335" y="3045032"/>
                </a:cubicBezTo>
                <a:cubicBezTo>
                  <a:pt x="358178" y="3048755"/>
                  <a:pt x="362863" y="3054223"/>
                  <a:pt x="367788" y="3054883"/>
                </a:cubicBezTo>
                <a:cubicBezTo>
                  <a:pt x="369698" y="3055255"/>
                  <a:pt x="370873" y="3053798"/>
                  <a:pt x="371092" y="3052156"/>
                </a:cubicBezTo>
                <a:cubicBezTo>
                  <a:pt x="371230" y="3049408"/>
                  <a:pt x="369492" y="3045602"/>
                  <a:pt x="367569" y="3042751"/>
                </a:cubicBezTo>
                <a:lnTo>
                  <a:pt x="390239" y="3043887"/>
                </a:lnTo>
                <a:cubicBezTo>
                  <a:pt x="398751" y="3044451"/>
                  <a:pt x="399940" y="3031700"/>
                  <a:pt x="391580" y="3030868"/>
                </a:cubicBezTo>
                <a:cubicBezTo>
                  <a:pt x="379667" y="3029446"/>
                  <a:pt x="367186" y="3028408"/>
                  <a:pt x="354518" y="3028324"/>
                </a:cubicBezTo>
                <a:cubicBezTo>
                  <a:pt x="395083" y="3015893"/>
                  <a:pt x="435802" y="3003193"/>
                  <a:pt x="475983" y="2990190"/>
                </a:cubicBezTo>
                <a:cubicBezTo>
                  <a:pt x="478497" y="2989491"/>
                  <a:pt x="477948" y="2986708"/>
                  <a:pt x="476492" y="2985534"/>
                </a:cubicBezTo>
                <a:close/>
                <a:moveTo>
                  <a:pt x="484605" y="2983047"/>
                </a:moveTo>
                <a:lnTo>
                  <a:pt x="487353" y="2983185"/>
                </a:lnTo>
                <a:lnTo>
                  <a:pt x="483551" y="2984007"/>
                </a:lnTo>
                <a:close/>
                <a:moveTo>
                  <a:pt x="3648483" y="2983047"/>
                </a:moveTo>
                <a:lnTo>
                  <a:pt x="3649536" y="2984007"/>
                </a:lnTo>
                <a:lnTo>
                  <a:pt x="3645735" y="2983185"/>
                </a:lnTo>
                <a:close/>
                <a:moveTo>
                  <a:pt x="378708" y="2979812"/>
                </a:moveTo>
                <a:cubicBezTo>
                  <a:pt x="369914" y="2976617"/>
                  <a:pt x="364535" y="2990535"/>
                  <a:pt x="373596" y="2993881"/>
                </a:cubicBezTo>
                <a:cubicBezTo>
                  <a:pt x="377649" y="2995460"/>
                  <a:pt x="380933" y="2995901"/>
                  <a:pt x="385357" y="2995571"/>
                </a:cubicBezTo>
                <a:cubicBezTo>
                  <a:pt x="389094" y="2995207"/>
                  <a:pt x="391581" y="2989547"/>
                  <a:pt x="388703" y="2986510"/>
                </a:cubicBezTo>
                <a:cubicBezTo>
                  <a:pt x="385557" y="2983323"/>
                  <a:pt x="383029" y="2981542"/>
                  <a:pt x="378708" y="2979812"/>
                </a:cubicBezTo>
                <a:close/>
                <a:moveTo>
                  <a:pt x="3754379" y="2979812"/>
                </a:moveTo>
                <a:cubicBezTo>
                  <a:pt x="3750059" y="2981542"/>
                  <a:pt x="3747530" y="2983323"/>
                  <a:pt x="3744384" y="2986510"/>
                </a:cubicBezTo>
                <a:cubicBezTo>
                  <a:pt x="3741506" y="2989547"/>
                  <a:pt x="3743994" y="2995207"/>
                  <a:pt x="3747731" y="2995571"/>
                </a:cubicBezTo>
                <a:cubicBezTo>
                  <a:pt x="3752155" y="2995901"/>
                  <a:pt x="3755438" y="2995460"/>
                  <a:pt x="3759492" y="2993881"/>
                </a:cubicBezTo>
                <a:cubicBezTo>
                  <a:pt x="3768552" y="2990535"/>
                  <a:pt x="3763173" y="2976617"/>
                  <a:pt x="3754379" y="2979812"/>
                </a:cubicBezTo>
                <a:close/>
                <a:moveTo>
                  <a:pt x="3777923" y="2979597"/>
                </a:moveTo>
                <a:cubicBezTo>
                  <a:pt x="3774487" y="2979769"/>
                  <a:pt x="3772749" y="2983576"/>
                  <a:pt x="3773725" y="2986557"/>
                </a:cubicBezTo>
                <a:lnTo>
                  <a:pt x="3774330" y="2987629"/>
                </a:lnTo>
                <a:cubicBezTo>
                  <a:pt x="3774804" y="2991599"/>
                  <a:pt x="3778411" y="2994862"/>
                  <a:pt x="3778348" y="2999135"/>
                </a:cubicBezTo>
                <a:cubicBezTo>
                  <a:pt x="3777155" y="3008286"/>
                  <a:pt x="3789355" y="3009878"/>
                  <a:pt x="3791690" y="3001497"/>
                </a:cubicBezTo>
                <a:cubicBezTo>
                  <a:pt x="3793641" y="2993687"/>
                  <a:pt x="3790878" y="2982531"/>
                  <a:pt x="3782229" y="2980347"/>
                </a:cubicBezTo>
                <a:cubicBezTo>
                  <a:pt x="3780821" y="2979728"/>
                  <a:pt x="3779296" y="2979528"/>
                  <a:pt x="3777923" y="2979597"/>
                </a:cubicBezTo>
                <a:close/>
                <a:moveTo>
                  <a:pt x="355165" y="2979597"/>
                </a:moveTo>
                <a:cubicBezTo>
                  <a:pt x="353791" y="2979528"/>
                  <a:pt x="352266" y="2979728"/>
                  <a:pt x="350859" y="2980347"/>
                </a:cubicBezTo>
                <a:cubicBezTo>
                  <a:pt x="342209" y="2982531"/>
                  <a:pt x="339447" y="2993687"/>
                  <a:pt x="341398" y="3001497"/>
                </a:cubicBezTo>
                <a:cubicBezTo>
                  <a:pt x="343733" y="3009878"/>
                  <a:pt x="355933" y="3008286"/>
                  <a:pt x="354739" y="2999135"/>
                </a:cubicBezTo>
                <a:cubicBezTo>
                  <a:pt x="354677" y="2994862"/>
                  <a:pt x="358284" y="2991599"/>
                  <a:pt x="358758" y="2987629"/>
                </a:cubicBezTo>
                <a:lnTo>
                  <a:pt x="359363" y="2986557"/>
                </a:lnTo>
                <a:cubicBezTo>
                  <a:pt x="360338" y="2983576"/>
                  <a:pt x="358600" y="2979769"/>
                  <a:pt x="355165" y="2979597"/>
                </a:cubicBezTo>
                <a:close/>
                <a:moveTo>
                  <a:pt x="186048" y="2920027"/>
                </a:moveTo>
                <a:lnTo>
                  <a:pt x="214623" y="2920084"/>
                </a:lnTo>
                <a:cubicBezTo>
                  <a:pt x="211523" y="2932463"/>
                  <a:pt x="209263" y="2944607"/>
                  <a:pt x="209983" y="2957729"/>
                </a:cubicBezTo>
                <a:cubicBezTo>
                  <a:pt x="210079" y="2961316"/>
                  <a:pt x="213981" y="2963163"/>
                  <a:pt x="217182" y="2962497"/>
                </a:cubicBezTo>
                <a:cubicBezTo>
                  <a:pt x="217801" y="2963905"/>
                  <a:pt x="218838" y="2965197"/>
                  <a:pt x="220864" y="2965988"/>
                </a:cubicBezTo>
                <a:cubicBezTo>
                  <a:pt x="249923" y="2977084"/>
                  <a:pt x="276509" y="2968773"/>
                  <a:pt x="303267" y="2957028"/>
                </a:cubicBezTo>
                <a:cubicBezTo>
                  <a:pt x="304214" y="2962860"/>
                  <a:pt x="306721" y="2967807"/>
                  <a:pt x="310417" y="2973776"/>
                </a:cubicBezTo>
                <a:cubicBezTo>
                  <a:pt x="302737" y="2978626"/>
                  <a:pt x="297542" y="2991589"/>
                  <a:pt x="299156" y="3000622"/>
                </a:cubicBezTo>
                <a:cubicBezTo>
                  <a:pt x="299472" y="3002567"/>
                  <a:pt x="301615" y="3003775"/>
                  <a:pt x="303443" y="3003041"/>
                </a:cubicBezTo>
                <a:cubicBezTo>
                  <a:pt x="311892" y="2999332"/>
                  <a:pt x="320186" y="2987764"/>
                  <a:pt x="319829" y="2978380"/>
                </a:cubicBezTo>
                <a:cubicBezTo>
                  <a:pt x="319829" y="2978380"/>
                  <a:pt x="322494" y="2977411"/>
                  <a:pt x="323366" y="2976491"/>
                </a:cubicBezTo>
                <a:cubicBezTo>
                  <a:pt x="367863" y="2943319"/>
                  <a:pt x="421927" y="2977706"/>
                  <a:pt x="473429" y="2983451"/>
                </a:cubicBezTo>
                <a:cubicBezTo>
                  <a:pt x="423223" y="2998569"/>
                  <a:pt x="372902" y="3013268"/>
                  <a:pt x="322580" y="3027965"/>
                </a:cubicBezTo>
                <a:cubicBezTo>
                  <a:pt x="305152" y="3029435"/>
                  <a:pt x="287663" y="3032106"/>
                  <a:pt x="270558" y="3036053"/>
                </a:cubicBezTo>
                <a:lnTo>
                  <a:pt x="245728" y="3043916"/>
                </a:lnTo>
                <a:close/>
                <a:moveTo>
                  <a:pt x="3947041" y="2920027"/>
                </a:moveTo>
                <a:lnTo>
                  <a:pt x="3887360" y="3043916"/>
                </a:lnTo>
                <a:lnTo>
                  <a:pt x="3862529" y="3036053"/>
                </a:lnTo>
                <a:cubicBezTo>
                  <a:pt x="3845425" y="3032106"/>
                  <a:pt x="3827936" y="3029435"/>
                  <a:pt x="3810508" y="3027965"/>
                </a:cubicBezTo>
                <a:cubicBezTo>
                  <a:pt x="3760186" y="3013268"/>
                  <a:pt x="3709864" y="2998569"/>
                  <a:pt x="3659659" y="2983451"/>
                </a:cubicBezTo>
                <a:cubicBezTo>
                  <a:pt x="3711161" y="2977706"/>
                  <a:pt x="3765224" y="2943319"/>
                  <a:pt x="3809721" y="2976491"/>
                </a:cubicBezTo>
                <a:cubicBezTo>
                  <a:pt x="3810594" y="2977411"/>
                  <a:pt x="3813259" y="2978380"/>
                  <a:pt x="3813259" y="2978380"/>
                </a:cubicBezTo>
                <a:cubicBezTo>
                  <a:pt x="3812902" y="2987764"/>
                  <a:pt x="3821195" y="2999332"/>
                  <a:pt x="3829644" y="3003041"/>
                </a:cubicBezTo>
                <a:cubicBezTo>
                  <a:pt x="3831472" y="3003775"/>
                  <a:pt x="3833616" y="3002567"/>
                  <a:pt x="3833931" y="3000622"/>
                </a:cubicBezTo>
                <a:cubicBezTo>
                  <a:pt x="3835546" y="2991589"/>
                  <a:pt x="3830351" y="2978626"/>
                  <a:pt x="3822670" y="2973776"/>
                </a:cubicBezTo>
                <a:cubicBezTo>
                  <a:pt x="3826366" y="2967807"/>
                  <a:pt x="3828873" y="2962860"/>
                  <a:pt x="3829821" y="2957028"/>
                </a:cubicBezTo>
                <a:cubicBezTo>
                  <a:pt x="3856579" y="2968773"/>
                  <a:pt x="3883165" y="2977084"/>
                  <a:pt x="3912223" y="2965988"/>
                </a:cubicBezTo>
                <a:cubicBezTo>
                  <a:pt x="3914249" y="2965197"/>
                  <a:pt x="3915286" y="2963905"/>
                  <a:pt x="3915905" y="2962497"/>
                </a:cubicBezTo>
                <a:cubicBezTo>
                  <a:pt x="3919107" y="2963163"/>
                  <a:pt x="3923008" y="2961316"/>
                  <a:pt x="3923105" y="2957729"/>
                </a:cubicBezTo>
                <a:cubicBezTo>
                  <a:pt x="3923825" y="2944607"/>
                  <a:pt x="3921564" y="2932463"/>
                  <a:pt x="3918465" y="2920084"/>
                </a:cubicBezTo>
                <a:close/>
                <a:moveTo>
                  <a:pt x="2066544" y="0"/>
                </a:moveTo>
                <a:cubicBezTo>
                  <a:pt x="3207865" y="0"/>
                  <a:pt x="4133088" y="925223"/>
                  <a:pt x="4133088" y="2066544"/>
                </a:cubicBezTo>
                <a:cubicBezTo>
                  <a:pt x="4133088" y="2351874"/>
                  <a:pt x="4075262" y="2623699"/>
                  <a:pt x="3970689" y="2870936"/>
                </a:cubicBezTo>
                <a:lnTo>
                  <a:pt x="3957373" y="2898580"/>
                </a:lnTo>
                <a:lnTo>
                  <a:pt x="3906992" y="2897243"/>
                </a:lnTo>
                <a:cubicBezTo>
                  <a:pt x="3898678" y="2896281"/>
                  <a:pt x="3893946" y="2903543"/>
                  <a:pt x="3895698" y="2911031"/>
                </a:cubicBezTo>
                <a:cubicBezTo>
                  <a:pt x="3899204" y="2926007"/>
                  <a:pt x="3902103" y="2939911"/>
                  <a:pt x="3908822" y="2953072"/>
                </a:cubicBezTo>
                <a:cubicBezTo>
                  <a:pt x="3880134" y="2952305"/>
                  <a:pt x="3852573" y="2954787"/>
                  <a:pt x="3827099" y="2938431"/>
                </a:cubicBezTo>
                <a:cubicBezTo>
                  <a:pt x="3822840" y="2935889"/>
                  <a:pt x="3815318" y="2936955"/>
                  <a:pt x="3814940" y="2943172"/>
                </a:cubicBezTo>
                <a:cubicBezTo>
                  <a:pt x="3815064" y="2948401"/>
                  <a:pt x="3814199" y="2953127"/>
                  <a:pt x="3812227" y="2957770"/>
                </a:cubicBezTo>
                <a:cubicBezTo>
                  <a:pt x="3753805" y="2924332"/>
                  <a:pt x="3689954" y="2983313"/>
                  <a:pt x="3628566" y="2962143"/>
                </a:cubicBezTo>
                <a:cubicBezTo>
                  <a:pt x="3620570" y="2959239"/>
                  <a:pt x="3610293" y="2968568"/>
                  <a:pt x="3616889" y="2976502"/>
                </a:cubicBezTo>
                <a:cubicBezTo>
                  <a:pt x="3647329" y="3012305"/>
                  <a:pt x="3684030" y="3041046"/>
                  <a:pt x="3725112" y="3063783"/>
                </a:cubicBezTo>
                <a:cubicBezTo>
                  <a:pt x="3723299" y="3074341"/>
                  <a:pt x="3728314" y="3078222"/>
                  <a:pt x="3738426" y="3084878"/>
                </a:cubicBezTo>
                <a:cubicBezTo>
                  <a:pt x="3754661" y="3095498"/>
                  <a:pt x="3773032" y="3104117"/>
                  <a:pt x="3791837" y="3112094"/>
                </a:cubicBezTo>
                <a:lnTo>
                  <a:pt x="3835770" y="3130423"/>
                </a:lnTo>
                <a:lnTo>
                  <a:pt x="3780155" y="3221969"/>
                </a:lnTo>
                <a:cubicBezTo>
                  <a:pt x="3408782" y="3771673"/>
                  <a:pt x="2779870" y="4133088"/>
                  <a:pt x="2066544" y="4133088"/>
                </a:cubicBezTo>
                <a:cubicBezTo>
                  <a:pt x="1353219" y="4133088"/>
                  <a:pt x="724306" y="3771673"/>
                  <a:pt x="352934" y="3221969"/>
                </a:cubicBezTo>
                <a:lnTo>
                  <a:pt x="297318" y="3130423"/>
                </a:lnTo>
                <a:lnTo>
                  <a:pt x="341251" y="3112094"/>
                </a:lnTo>
                <a:cubicBezTo>
                  <a:pt x="360055" y="3104117"/>
                  <a:pt x="378427" y="3095498"/>
                  <a:pt x="394661" y="3084878"/>
                </a:cubicBezTo>
                <a:cubicBezTo>
                  <a:pt x="404773" y="3078222"/>
                  <a:pt x="409788" y="3074341"/>
                  <a:pt x="407975" y="3063783"/>
                </a:cubicBezTo>
                <a:cubicBezTo>
                  <a:pt x="449057" y="3041046"/>
                  <a:pt x="485758" y="3012305"/>
                  <a:pt x="516199" y="2976502"/>
                </a:cubicBezTo>
                <a:cubicBezTo>
                  <a:pt x="522795" y="2968568"/>
                  <a:pt x="512518" y="2959239"/>
                  <a:pt x="504521" y="2962143"/>
                </a:cubicBezTo>
                <a:cubicBezTo>
                  <a:pt x="443133" y="2983313"/>
                  <a:pt x="379283" y="2924332"/>
                  <a:pt x="320861" y="2957770"/>
                </a:cubicBezTo>
                <a:cubicBezTo>
                  <a:pt x="318889" y="2953127"/>
                  <a:pt x="318024" y="2948401"/>
                  <a:pt x="318148" y="2943172"/>
                </a:cubicBezTo>
                <a:cubicBezTo>
                  <a:pt x="317770" y="2936955"/>
                  <a:pt x="310248" y="2935889"/>
                  <a:pt x="305988" y="2938431"/>
                </a:cubicBezTo>
                <a:cubicBezTo>
                  <a:pt x="280514" y="2954787"/>
                  <a:pt x="252954" y="2952305"/>
                  <a:pt x="224265" y="2953072"/>
                </a:cubicBezTo>
                <a:cubicBezTo>
                  <a:pt x="230985" y="2939911"/>
                  <a:pt x="233884" y="2926007"/>
                  <a:pt x="237389" y="2911031"/>
                </a:cubicBezTo>
                <a:cubicBezTo>
                  <a:pt x="239141" y="2903543"/>
                  <a:pt x="234409" y="2896281"/>
                  <a:pt x="226096" y="2897243"/>
                </a:cubicBezTo>
                <a:lnTo>
                  <a:pt x="175716" y="2898580"/>
                </a:lnTo>
                <a:lnTo>
                  <a:pt x="162399" y="2870936"/>
                </a:lnTo>
                <a:cubicBezTo>
                  <a:pt x="57827" y="2623699"/>
                  <a:pt x="0" y="2351874"/>
                  <a:pt x="0" y="2066544"/>
                </a:cubicBezTo>
                <a:cubicBezTo>
                  <a:pt x="0" y="925223"/>
                  <a:pt x="925223" y="0"/>
                  <a:pt x="2066544" y="0"/>
                </a:cubicBezTo>
                <a:close/>
              </a:path>
            </a:pathLst>
          </a:custGeom>
          <a:solidFill>
            <a:schemeClr val="bg2"/>
          </a:solidFill>
          <a:effectLst>
            <a:outerShdw blurRad="50800" dist="38100" dir="5400000" algn="ctr" rotWithShape="0">
              <a:schemeClr val="accent2">
                <a:lumMod val="50000"/>
                <a:alpha val="40000"/>
              </a:schemeClr>
            </a:outerShdw>
          </a:effectLst>
        </p:spPr>
        <p:txBody>
          <a:bodyPr vert="horz" wrap="square" lIns="91440" tIns="365760" rIns="91440" bIns="45720" rtlCol="0">
            <a:noAutofit/>
          </a:bodyPr>
          <a:lstStyle>
            <a:lvl1pPr marL="0" indent="0" algn="ctr">
              <a:buNone/>
              <a:defRPr lang="en-US" sz="1400"/>
            </a:lvl1pPr>
          </a:lstStyle>
          <a:p>
            <a:pPr marL="228600" lvl="0" indent="-228600" algn="ctr"/>
            <a:endParaRPr lang="en-US" dirty="0"/>
          </a:p>
        </p:txBody>
      </p:sp>
      <p:sp>
        <p:nvSpPr>
          <p:cNvPr id="22" name="Title 93">
            <a:extLst>
              <a:ext uri="{FF2B5EF4-FFF2-40B4-BE49-F238E27FC236}">
                <a16:creationId xmlns:a16="http://schemas.microsoft.com/office/drawing/2014/main" id="{96860F5C-7C90-04B6-3149-F2EABFB8B5D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846529" y="4829209"/>
            <a:ext cx="4498942" cy="1060704"/>
          </a:xfrm>
          <a:blipFill dpi="0" rotWithShape="1">
            <a:blip r:embed="rId3"/>
            <a:srcRect/>
            <a:stretch>
              <a:fillRect/>
            </a:stretch>
          </a:blipFill>
          <a:effectLst>
            <a:outerShdw blurRad="50800" dist="38100" dir="5400000" algn="ctr" rotWithShape="0">
              <a:schemeClr val="accent2">
                <a:lumMod val="50000"/>
                <a:alpha val="40000"/>
              </a:schemeClr>
            </a:outerShdw>
          </a:effectLst>
        </p:spPr>
        <p:txBody>
          <a:bodyPr/>
          <a:lstStyle>
            <a:lvl1pPr>
              <a:defRPr sz="3600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23" name="Text Placeholder 98">
            <a:extLst>
              <a:ext uri="{FF2B5EF4-FFF2-40B4-BE49-F238E27FC236}">
                <a16:creationId xmlns:a16="http://schemas.microsoft.com/office/drawing/2014/main" id="{0306C54E-23E7-AE73-4A5B-10DEF448813A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4486380" y="5642721"/>
            <a:ext cx="3219240" cy="572228"/>
          </a:xfrm>
          <a:blipFill dpi="0" rotWithShape="1">
            <a:blip r:embed="rId4" cstate="email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a:blipFill>
          <a:effectLst/>
        </p:spPr>
        <p:txBody>
          <a:bodyPr tIns="0" bIns="91440" anchor="ctr">
            <a:noAutofit/>
          </a:bodyPr>
          <a:lstStyle>
            <a:lvl1pPr marL="0" indent="0" algn="ctr">
              <a:spcBef>
                <a:spcPts val="0"/>
              </a:spcBef>
              <a:buNone/>
              <a:defRPr sz="2000" i="1" spc="500" baseline="0"/>
            </a:lvl1pPr>
          </a:lstStyle>
          <a:p>
            <a:pPr lvl="0"/>
            <a:r>
              <a:rPr lang="en-US" dirty="0"/>
              <a:t>Click to edit Master text styles</a:t>
            </a:r>
          </a:p>
        </p:txBody>
      </p:sp>
      <p:pic>
        <p:nvPicPr>
          <p:cNvPr id="2125" name="Graphic 2124">
            <a:extLst>
              <a:ext uri="{FF2B5EF4-FFF2-40B4-BE49-F238E27FC236}">
                <a16:creationId xmlns:a16="http://schemas.microsoft.com/office/drawing/2014/main" id="{66260BF2-9707-DE39-CE9B-7C69F25C20FA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p:blipFill>
        <p:spPr>
          <a:xfrm rot="19834147" flipH="1">
            <a:off x="7963195" y="465713"/>
            <a:ext cx="5229309" cy="7259512"/>
          </a:xfrm>
          <a:prstGeom prst="rect">
            <a:avLst/>
          </a:prstGeom>
        </p:spPr>
      </p:pic>
      <p:pic>
        <p:nvPicPr>
          <p:cNvPr id="4225" name="Graphic 4224">
            <a:extLst>
              <a:ext uri="{FF2B5EF4-FFF2-40B4-BE49-F238E27FC236}">
                <a16:creationId xmlns:a16="http://schemas.microsoft.com/office/drawing/2014/main" id="{D424C768-D68F-4437-FE5F-5BD2536D1BF9}"/>
              </a:ext>
            </a:extLst>
          </p:cNvPr>
          <p:cNvPicPr>
            <a:picLocks noChangeAspect="1"/>
          </p:cNvPicPr>
          <p:nvPr userDrawn="1"/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p:blipFill>
        <p:spPr>
          <a:xfrm rot="1765853">
            <a:off x="-1000505" y="465714"/>
            <a:ext cx="5229309" cy="7259512"/>
          </a:xfrm>
          <a:prstGeom prst="rect">
            <a:avLst/>
          </a:prstGeom>
        </p:spPr>
      </p:pic>
      <p:sp>
        <p:nvSpPr>
          <p:cNvPr id="6" name="Graphic 3">
            <a:extLst>
              <a:ext uri="{FF2B5EF4-FFF2-40B4-BE49-F238E27FC236}">
                <a16:creationId xmlns:a16="http://schemas.microsoft.com/office/drawing/2014/main" id="{7835723B-4438-CA41-5D01-96C877840EDC}"/>
              </a:ext>
            </a:extLst>
          </p:cNvPr>
          <p:cNvSpPr/>
          <p:nvPr/>
        </p:nvSpPr>
        <p:spPr>
          <a:xfrm>
            <a:off x="11793764" y="-32659"/>
            <a:ext cx="408051" cy="6919468"/>
          </a:xfrm>
          <a:custGeom>
            <a:avLst/>
            <a:gdLst>
              <a:gd name="connsiteX0" fmla="*/ 99568 w 408051"/>
              <a:gd name="connsiteY0" fmla="*/ 120645 h 6919468"/>
              <a:gd name="connsiteX1" fmla="*/ 59690 w 408051"/>
              <a:gd name="connsiteY1" fmla="*/ 225777 h 6919468"/>
              <a:gd name="connsiteX2" fmla="*/ 59690 w 408051"/>
              <a:gd name="connsiteY2" fmla="*/ 272189 h 6919468"/>
              <a:gd name="connsiteX3" fmla="*/ 99568 w 408051"/>
              <a:gd name="connsiteY3" fmla="*/ 340140 h 6919468"/>
              <a:gd name="connsiteX4" fmla="*/ 99568 w 408051"/>
              <a:gd name="connsiteY4" fmla="*/ 726692 h 6919468"/>
              <a:gd name="connsiteX5" fmla="*/ 99568 w 408051"/>
              <a:gd name="connsiteY5" fmla="*/ 828746 h 6919468"/>
              <a:gd name="connsiteX6" fmla="*/ 35179 w 408051"/>
              <a:gd name="connsiteY6" fmla="*/ 878235 h 6919468"/>
              <a:gd name="connsiteX7" fmla="*/ 13843 w 408051"/>
              <a:gd name="connsiteY7" fmla="*/ 899903 h 6919468"/>
              <a:gd name="connsiteX8" fmla="*/ 56642 w 408051"/>
              <a:gd name="connsiteY8" fmla="*/ 977213 h 6919468"/>
              <a:gd name="connsiteX9" fmla="*/ 87249 w 408051"/>
              <a:gd name="connsiteY9" fmla="*/ 1042215 h 6919468"/>
              <a:gd name="connsiteX10" fmla="*/ 85725 w 408051"/>
              <a:gd name="connsiteY10" fmla="*/ 1136449 h 6919468"/>
              <a:gd name="connsiteX11" fmla="*/ 76581 w 408051"/>
              <a:gd name="connsiteY11" fmla="*/ 1213760 h 6919468"/>
              <a:gd name="connsiteX12" fmla="*/ 49022 w 408051"/>
              <a:gd name="connsiteY12" fmla="*/ 1297352 h 6919468"/>
              <a:gd name="connsiteX13" fmla="*/ 45974 w 408051"/>
              <a:gd name="connsiteY13" fmla="*/ 1346841 h 6919468"/>
              <a:gd name="connsiteX14" fmla="*/ 29083 w 408051"/>
              <a:gd name="connsiteY14" fmla="*/ 1369919 h 6919468"/>
              <a:gd name="connsiteX15" fmla="*/ 21463 w 408051"/>
              <a:gd name="connsiteY15" fmla="*/ 1411715 h 6919468"/>
              <a:gd name="connsiteX16" fmla="*/ 65913 w 408051"/>
              <a:gd name="connsiteY16" fmla="*/ 1450435 h 6919468"/>
              <a:gd name="connsiteX17" fmla="*/ 76581 w 408051"/>
              <a:gd name="connsiteY17" fmla="*/ 1526206 h 6919468"/>
              <a:gd name="connsiteX18" fmla="*/ 72009 w 408051"/>
              <a:gd name="connsiteY18" fmla="*/ 1561720 h 6919468"/>
              <a:gd name="connsiteX19" fmla="*/ 56642 w 408051"/>
              <a:gd name="connsiteY19" fmla="*/ 1603517 h 6919468"/>
              <a:gd name="connsiteX20" fmla="*/ 22987 w 408051"/>
              <a:gd name="connsiteY20" fmla="*/ 1662237 h 6919468"/>
              <a:gd name="connsiteX21" fmla="*/ 13843 w 408051"/>
              <a:gd name="connsiteY21" fmla="*/ 1727111 h 6919468"/>
              <a:gd name="connsiteX22" fmla="*/ 6096 w 408051"/>
              <a:gd name="connsiteY22" fmla="*/ 1759676 h 6919468"/>
              <a:gd name="connsiteX23" fmla="*/ 15367 w 408051"/>
              <a:gd name="connsiteY23" fmla="*/ 1821473 h 6919468"/>
              <a:gd name="connsiteX24" fmla="*/ 26035 w 408051"/>
              <a:gd name="connsiteY24" fmla="*/ 1898783 h 6919468"/>
              <a:gd name="connsiteX25" fmla="*/ 59690 w 408051"/>
              <a:gd name="connsiteY25" fmla="*/ 1934297 h 6919468"/>
              <a:gd name="connsiteX26" fmla="*/ 61214 w 408051"/>
              <a:gd name="connsiteY26" fmla="*/ 2008531 h 6919468"/>
              <a:gd name="connsiteX27" fmla="*/ 52832 w 408051"/>
              <a:gd name="connsiteY27" fmla="*/ 2041096 h 6919468"/>
              <a:gd name="connsiteX28" fmla="*/ 52832 w 408051"/>
              <a:gd name="connsiteY28" fmla="*/ 2085841 h 6919468"/>
              <a:gd name="connsiteX29" fmla="*/ 75057 w 408051"/>
              <a:gd name="connsiteY29" fmla="*/ 2132253 h 6919468"/>
              <a:gd name="connsiteX30" fmla="*/ 72009 w 408051"/>
              <a:gd name="connsiteY30" fmla="*/ 2407519 h 6919468"/>
              <a:gd name="connsiteX31" fmla="*/ 38354 w 408051"/>
              <a:gd name="connsiteY31" fmla="*/ 2473931 h 6919468"/>
              <a:gd name="connsiteX32" fmla="*/ 27559 w 408051"/>
              <a:gd name="connsiteY32" fmla="*/ 2588422 h 6919468"/>
              <a:gd name="connsiteX33" fmla="*/ 29083 w 408051"/>
              <a:gd name="connsiteY33" fmla="*/ 2619321 h 6919468"/>
              <a:gd name="connsiteX34" fmla="*/ 52832 w 408051"/>
              <a:gd name="connsiteY34" fmla="*/ 2645604 h 6919468"/>
              <a:gd name="connsiteX35" fmla="*/ 73533 w 408051"/>
              <a:gd name="connsiteY35" fmla="*/ 2724453 h 6919468"/>
              <a:gd name="connsiteX36" fmla="*/ 76581 w 408051"/>
              <a:gd name="connsiteY36" fmla="*/ 2812661 h 6919468"/>
              <a:gd name="connsiteX37" fmla="*/ 72009 w 408051"/>
              <a:gd name="connsiteY37" fmla="*/ 2874458 h 6919468"/>
              <a:gd name="connsiteX38" fmla="*/ 44450 w 408051"/>
              <a:gd name="connsiteY38" fmla="*/ 2922408 h 6919468"/>
              <a:gd name="connsiteX39" fmla="*/ 30607 w 408051"/>
              <a:gd name="connsiteY39" fmla="*/ 2960999 h 6919468"/>
              <a:gd name="connsiteX40" fmla="*/ 26035 w 408051"/>
              <a:gd name="connsiteY40" fmla="*/ 2987410 h 6919468"/>
              <a:gd name="connsiteX41" fmla="*/ 27559 w 408051"/>
              <a:gd name="connsiteY41" fmla="*/ 3026002 h 6919468"/>
              <a:gd name="connsiteX42" fmla="*/ 0 w 408051"/>
              <a:gd name="connsiteY42" fmla="*/ 3075491 h 6919468"/>
              <a:gd name="connsiteX43" fmla="*/ 0 w 408051"/>
              <a:gd name="connsiteY43" fmla="*/ 3104850 h 6919468"/>
              <a:gd name="connsiteX44" fmla="*/ 9144 w 408051"/>
              <a:gd name="connsiteY44" fmla="*/ 3146647 h 6919468"/>
              <a:gd name="connsiteX45" fmla="*/ 70485 w 408051"/>
              <a:gd name="connsiteY45" fmla="*/ 3259471 h 6919468"/>
              <a:gd name="connsiteX46" fmla="*/ 75057 w 408051"/>
              <a:gd name="connsiteY46" fmla="*/ 3301267 h 6919468"/>
              <a:gd name="connsiteX47" fmla="*/ 58166 w 408051"/>
              <a:gd name="connsiteY47" fmla="*/ 3369219 h 6919468"/>
              <a:gd name="connsiteX48" fmla="*/ 22987 w 408051"/>
              <a:gd name="connsiteY48" fmla="*/ 3440375 h 6919468"/>
              <a:gd name="connsiteX49" fmla="*/ 16891 w 408051"/>
              <a:gd name="connsiteY49" fmla="*/ 3550122 h 6919468"/>
              <a:gd name="connsiteX50" fmla="*/ 10668 w 408051"/>
              <a:gd name="connsiteY50" fmla="*/ 3591919 h 6919468"/>
              <a:gd name="connsiteX51" fmla="*/ 13843 w 408051"/>
              <a:gd name="connsiteY51" fmla="*/ 3664613 h 6919468"/>
              <a:gd name="connsiteX52" fmla="*/ 0 w 408051"/>
              <a:gd name="connsiteY52" fmla="*/ 3706410 h 6919468"/>
              <a:gd name="connsiteX53" fmla="*/ 26035 w 408051"/>
              <a:gd name="connsiteY53" fmla="*/ 3748078 h 6919468"/>
              <a:gd name="connsiteX54" fmla="*/ 62738 w 408051"/>
              <a:gd name="connsiteY54" fmla="*/ 3797567 h 6919468"/>
              <a:gd name="connsiteX55" fmla="*/ 61214 w 408051"/>
              <a:gd name="connsiteY55" fmla="*/ 4027959 h 6919468"/>
              <a:gd name="connsiteX56" fmla="*/ 42926 w 408051"/>
              <a:gd name="connsiteY56" fmla="*/ 4106808 h 6919468"/>
              <a:gd name="connsiteX57" fmla="*/ 7620 w 408051"/>
              <a:gd name="connsiteY57" fmla="*/ 4126937 h 6919468"/>
              <a:gd name="connsiteX58" fmla="*/ 0 w 408051"/>
              <a:gd name="connsiteY58" fmla="*/ 4150143 h 6919468"/>
              <a:gd name="connsiteX59" fmla="*/ 0 w 408051"/>
              <a:gd name="connsiteY59" fmla="*/ 4187195 h 6919468"/>
              <a:gd name="connsiteX60" fmla="*/ 15367 w 408051"/>
              <a:gd name="connsiteY60" fmla="*/ 4224376 h 6919468"/>
              <a:gd name="connsiteX61" fmla="*/ 64389 w 408051"/>
              <a:gd name="connsiteY61" fmla="*/ 4301686 h 6919468"/>
              <a:gd name="connsiteX62" fmla="*/ 73533 w 408051"/>
              <a:gd name="connsiteY62" fmla="*/ 4386689 h 6919468"/>
              <a:gd name="connsiteX63" fmla="*/ 67437 w 408051"/>
              <a:gd name="connsiteY63" fmla="*/ 4428486 h 6919468"/>
              <a:gd name="connsiteX64" fmla="*/ 61214 w 408051"/>
              <a:gd name="connsiteY64" fmla="*/ 4468616 h 6919468"/>
              <a:gd name="connsiteX65" fmla="*/ 72009 w 408051"/>
              <a:gd name="connsiteY65" fmla="*/ 4547464 h 6919468"/>
              <a:gd name="connsiteX66" fmla="*/ 49784 w 408051"/>
              <a:gd name="connsiteY66" fmla="*/ 4828884 h 6919468"/>
              <a:gd name="connsiteX67" fmla="*/ 12192 w 408051"/>
              <a:gd name="connsiteY67" fmla="*/ 4930939 h 6919468"/>
              <a:gd name="connsiteX68" fmla="*/ 27559 w 408051"/>
              <a:gd name="connsiteY68" fmla="*/ 4997480 h 6919468"/>
              <a:gd name="connsiteX69" fmla="*/ 68961 w 408051"/>
              <a:gd name="connsiteY69" fmla="*/ 5050046 h 6919468"/>
              <a:gd name="connsiteX70" fmla="*/ 70485 w 408051"/>
              <a:gd name="connsiteY70" fmla="*/ 5422623 h 6919468"/>
              <a:gd name="connsiteX71" fmla="*/ 13843 w 408051"/>
              <a:gd name="connsiteY71" fmla="*/ 5506215 h 6919468"/>
              <a:gd name="connsiteX72" fmla="*/ 18415 w 408051"/>
              <a:gd name="connsiteY72" fmla="*/ 5543268 h 6919468"/>
              <a:gd name="connsiteX73" fmla="*/ 68961 w 408051"/>
              <a:gd name="connsiteY73" fmla="*/ 5597372 h 6919468"/>
              <a:gd name="connsiteX74" fmla="*/ 72009 w 408051"/>
              <a:gd name="connsiteY74" fmla="*/ 5736608 h 6919468"/>
              <a:gd name="connsiteX75" fmla="*/ 22987 w 408051"/>
              <a:gd name="connsiteY75" fmla="*/ 5807636 h 6919468"/>
              <a:gd name="connsiteX76" fmla="*/ 0 w 408051"/>
              <a:gd name="connsiteY76" fmla="*/ 5861868 h 6919468"/>
              <a:gd name="connsiteX77" fmla="*/ 0 w 408051"/>
              <a:gd name="connsiteY77" fmla="*/ 5942256 h 6919468"/>
              <a:gd name="connsiteX78" fmla="*/ 42926 w 408051"/>
              <a:gd name="connsiteY78" fmla="*/ 6059696 h 6919468"/>
              <a:gd name="connsiteX79" fmla="*/ 78105 w 408051"/>
              <a:gd name="connsiteY79" fmla="*/ 6161751 h 6919468"/>
              <a:gd name="connsiteX80" fmla="*/ 76581 w 408051"/>
              <a:gd name="connsiteY80" fmla="*/ 6280857 h 6919468"/>
              <a:gd name="connsiteX81" fmla="*/ 33655 w 408051"/>
              <a:gd name="connsiteY81" fmla="*/ 6333423 h 6919468"/>
              <a:gd name="connsiteX82" fmla="*/ 21463 w 408051"/>
              <a:gd name="connsiteY82" fmla="*/ 6370476 h 6919468"/>
              <a:gd name="connsiteX83" fmla="*/ 22987 w 408051"/>
              <a:gd name="connsiteY83" fmla="*/ 6432401 h 6919468"/>
              <a:gd name="connsiteX84" fmla="*/ 7620 w 408051"/>
              <a:gd name="connsiteY84" fmla="*/ 6484967 h 6919468"/>
              <a:gd name="connsiteX85" fmla="*/ 0 w 408051"/>
              <a:gd name="connsiteY85" fmla="*/ 6563816 h 6919468"/>
              <a:gd name="connsiteX86" fmla="*/ 10668 w 408051"/>
              <a:gd name="connsiteY86" fmla="*/ 6605612 h 6919468"/>
              <a:gd name="connsiteX87" fmla="*/ 62738 w 408051"/>
              <a:gd name="connsiteY87" fmla="*/ 6664332 h 6919468"/>
              <a:gd name="connsiteX88" fmla="*/ 81153 w 408051"/>
              <a:gd name="connsiteY88" fmla="*/ 6690615 h 6919468"/>
              <a:gd name="connsiteX89" fmla="*/ 85725 w 408051"/>
              <a:gd name="connsiteY89" fmla="*/ 6890109 h 6919468"/>
              <a:gd name="connsiteX90" fmla="*/ 68961 w 408051"/>
              <a:gd name="connsiteY90" fmla="*/ 6919469 h 6919468"/>
              <a:gd name="connsiteX91" fmla="*/ 408051 w 408051"/>
              <a:gd name="connsiteY91" fmla="*/ 6919469 h 6919468"/>
              <a:gd name="connsiteX92" fmla="*/ 401320 w 408051"/>
              <a:gd name="connsiteY92" fmla="*/ 0 h 6919468"/>
              <a:gd name="connsiteX93" fmla="*/ 88773 w 408051"/>
              <a:gd name="connsiteY93" fmla="*/ 0 h 6919468"/>
              <a:gd name="connsiteX94" fmla="*/ 101092 w 408051"/>
              <a:gd name="connsiteY94" fmla="*/ 26283 h 6919468"/>
              <a:gd name="connsiteX95" fmla="*/ 94996 w 408051"/>
              <a:gd name="connsiteY95" fmla="*/ 44873 h 6919468"/>
              <a:gd name="connsiteX96" fmla="*/ 88773 w 408051"/>
              <a:gd name="connsiteY96" fmla="*/ 68079 h 6919468"/>
              <a:gd name="connsiteX97" fmla="*/ 91948 w 408051"/>
              <a:gd name="connsiteY97" fmla="*/ 103593 h 6919468"/>
              <a:gd name="connsiteX98" fmla="*/ 99568 w 408051"/>
              <a:gd name="connsiteY98" fmla="*/ 120645 h 691946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</a:cxnLst>
            <a:rect l="l" t="t" r="r" b="b"/>
            <a:pathLst>
              <a:path w="408051" h="6919468">
                <a:moveTo>
                  <a:pt x="99568" y="120645"/>
                </a:moveTo>
                <a:lnTo>
                  <a:pt x="59690" y="225777"/>
                </a:lnTo>
                <a:lnTo>
                  <a:pt x="59690" y="272189"/>
                </a:lnTo>
                <a:lnTo>
                  <a:pt x="99568" y="340140"/>
                </a:lnTo>
                <a:lnTo>
                  <a:pt x="99568" y="726692"/>
                </a:lnTo>
                <a:lnTo>
                  <a:pt x="99568" y="828746"/>
                </a:lnTo>
                <a:lnTo>
                  <a:pt x="35179" y="878235"/>
                </a:lnTo>
                <a:lnTo>
                  <a:pt x="13843" y="899903"/>
                </a:lnTo>
                <a:lnTo>
                  <a:pt x="56642" y="977213"/>
                </a:lnTo>
                <a:lnTo>
                  <a:pt x="87249" y="1042215"/>
                </a:lnTo>
                <a:lnTo>
                  <a:pt x="85725" y="1136449"/>
                </a:lnTo>
                <a:lnTo>
                  <a:pt x="76581" y="1213760"/>
                </a:lnTo>
                <a:lnTo>
                  <a:pt x="49022" y="1297352"/>
                </a:lnTo>
                <a:lnTo>
                  <a:pt x="45974" y="1346841"/>
                </a:lnTo>
                <a:lnTo>
                  <a:pt x="29083" y="1369919"/>
                </a:lnTo>
                <a:lnTo>
                  <a:pt x="21463" y="1411715"/>
                </a:lnTo>
                <a:lnTo>
                  <a:pt x="65913" y="1450435"/>
                </a:lnTo>
                <a:lnTo>
                  <a:pt x="76581" y="1526206"/>
                </a:lnTo>
                <a:lnTo>
                  <a:pt x="72009" y="1561720"/>
                </a:lnTo>
                <a:lnTo>
                  <a:pt x="56642" y="1603517"/>
                </a:lnTo>
                <a:lnTo>
                  <a:pt x="22987" y="1662237"/>
                </a:lnTo>
                <a:lnTo>
                  <a:pt x="13843" y="1727111"/>
                </a:lnTo>
                <a:lnTo>
                  <a:pt x="6096" y="1759676"/>
                </a:lnTo>
                <a:lnTo>
                  <a:pt x="15367" y="1821473"/>
                </a:lnTo>
                <a:lnTo>
                  <a:pt x="26035" y="1898783"/>
                </a:lnTo>
                <a:lnTo>
                  <a:pt x="59690" y="1934297"/>
                </a:lnTo>
                <a:lnTo>
                  <a:pt x="61214" y="2008531"/>
                </a:lnTo>
                <a:lnTo>
                  <a:pt x="52832" y="2041096"/>
                </a:lnTo>
                <a:lnTo>
                  <a:pt x="52832" y="2085841"/>
                </a:lnTo>
                <a:lnTo>
                  <a:pt x="75057" y="2132253"/>
                </a:lnTo>
                <a:lnTo>
                  <a:pt x="72009" y="2407519"/>
                </a:lnTo>
                <a:lnTo>
                  <a:pt x="38354" y="2473931"/>
                </a:lnTo>
                <a:lnTo>
                  <a:pt x="27559" y="2588422"/>
                </a:lnTo>
                <a:lnTo>
                  <a:pt x="29083" y="2619321"/>
                </a:lnTo>
                <a:lnTo>
                  <a:pt x="52832" y="2645604"/>
                </a:lnTo>
                <a:lnTo>
                  <a:pt x="73533" y="2724453"/>
                </a:lnTo>
                <a:lnTo>
                  <a:pt x="76581" y="2812661"/>
                </a:lnTo>
                <a:lnTo>
                  <a:pt x="72009" y="2874458"/>
                </a:lnTo>
                <a:lnTo>
                  <a:pt x="44450" y="2922408"/>
                </a:lnTo>
                <a:lnTo>
                  <a:pt x="30607" y="2960999"/>
                </a:lnTo>
                <a:lnTo>
                  <a:pt x="26035" y="2987410"/>
                </a:lnTo>
                <a:lnTo>
                  <a:pt x="27559" y="3026002"/>
                </a:lnTo>
                <a:lnTo>
                  <a:pt x="0" y="3075491"/>
                </a:lnTo>
                <a:lnTo>
                  <a:pt x="0" y="3104850"/>
                </a:lnTo>
                <a:lnTo>
                  <a:pt x="9144" y="3146647"/>
                </a:lnTo>
                <a:lnTo>
                  <a:pt x="70485" y="3259471"/>
                </a:lnTo>
                <a:lnTo>
                  <a:pt x="75057" y="3301267"/>
                </a:lnTo>
                <a:lnTo>
                  <a:pt x="58166" y="3369219"/>
                </a:lnTo>
                <a:lnTo>
                  <a:pt x="22987" y="3440375"/>
                </a:lnTo>
                <a:lnTo>
                  <a:pt x="16891" y="3550122"/>
                </a:lnTo>
                <a:lnTo>
                  <a:pt x="10668" y="3591919"/>
                </a:lnTo>
                <a:lnTo>
                  <a:pt x="13843" y="3664613"/>
                </a:lnTo>
                <a:lnTo>
                  <a:pt x="0" y="3706410"/>
                </a:lnTo>
                <a:lnTo>
                  <a:pt x="26035" y="3748078"/>
                </a:lnTo>
                <a:lnTo>
                  <a:pt x="62738" y="3797567"/>
                </a:lnTo>
                <a:lnTo>
                  <a:pt x="61214" y="4027959"/>
                </a:lnTo>
                <a:lnTo>
                  <a:pt x="42926" y="4106808"/>
                </a:lnTo>
                <a:lnTo>
                  <a:pt x="7620" y="4126937"/>
                </a:lnTo>
                <a:lnTo>
                  <a:pt x="0" y="4150143"/>
                </a:lnTo>
                <a:lnTo>
                  <a:pt x="0" y="4187195"/>
                </a:lnTo>
                <a:lnTo>
                  <a:pt x="15367" y="4224376"/>
                </a:lnTo>
                <a:lnTo>
                  <a:pt x="64389" y="4301686"/>
                </a:lnTo>
                <a:lnTo>
                  <a:pt x="73533" y="4386689"/>
                </a:lnTo>
                <a:lnTo>
                  <a:pt x="67437" y="4428486"/>
                </a:lnTo>
                <a:lnTo>
                  <a:pt x="61214" y="4468616"/>
                </a:lnTo>
                <a:lnTo>
                  <a:pt x="72009" y="4547464"/>
                </a:lnTo>
                <a:lnTo>
                  <a:pt x="49784" y="4828884"/>
                </a:lnTo>
                <a:lnTo>
                  <a:pt x="12192" y="4930939"/>
                </a:lnTo>
                <a:lnTo>
                  <a:pt x="27559" y="4997480"/>
                </a:lnTo>
                <a:lnTo>
                  <a:pt x="68961" y="5050046"/>
                </a:lnTo>
                <a:lnTo>
                  <a:pt x="70485" y="5422623"/>
                </a:lnTo>
                <a:lnTo>
                  <a:pt x="13843" y="5506215"/>
                </a:lnTo>
                <a:lnTo>
                  <a:pt x="18415" y="5543268"/>
                </a:lnTo>
                <a:lnTo>
                  <a:pt x="68961" y="5597372"/>
                </a:lnTo>
                <a:lnTo>
                  <a:pt x="72009" y="5736608"/>
                </a:lnTo>
                <a:lnTo>
                  <a:pt x="22987" y="5807636"/>
                </a:lnTo>
                <a:lnTo>
                  <a:pt x="0" y="5861868"/>
                </a:lnTo>
                <a:lnTo>
                  <a:pt x="0" y="5942256"/>
                </a:lnTo>
                <a:lnTo>
                  <a:pt x="42926" y="6059696"/>
                </a:lnTo>
                <a:lnTo>
                  <a:pt x="78105" y="6161751"/>
                </a:lnTo>
                <a:lnTo>
                  <a:pt x="76581" y="6280857"/>
                </a:lnTo>
                <a:lnTo>
                  <a:pt x="33655" y="6333423"/>
                </a:lnTo>
                <a:lnTo>
                  <a:pt x="21463" y="6370476"/>
                </a:lnTo>
                <a:lnTo>
                  <a:pt x="22987" y="6432401"/>
                </a:lnTo>
                <a:lnTo>
                  <a:pt x="7620" y="6484967"/>
                </a:lnTo>
                <a:lnTo>
                  <a:pt x="0" y="6563816"/>
                </a:lnTo>
                <a:lnTo>
                  <a:pt x="10668" y="6605612"/>
                </a:lnTo>
                <a:lnTo>
                  <a:pt x="62738" y="6664332"/>
                </a:lnTo>
                <a:lnTo>
                  <a:pt x="81153" y="6690615"/>
                </a:lnTo>
                <a:lnTo>
                  <a:pt x="85725" y="6890109"/>
                </a:lnTo>
                <a:lnTo>
                  <a:pt x="68961" y="6919469"/>
                </a:lnTo>
                <a:lnTo>
                  <a:pt x="408051" y="6919469"/>
                </a:lnTo>
                <a:lnTo>
                  <a:pt x="401320" y="0"/>
                </a:lnTo>
                <a:lnTo>
                  <a:pt x="88773" y="0"/>
                </a:lnTo>
                <a:lnTo>
                  <a:pt x="101092" y="26283"/>
                </a:lnTo>
                <a:lnTo>
                  <a:pt x="94996" y="44873"/>
                </a:lnTo>
                <a:lnTo>
                  <a:pt x="88773" y="68079"/>
                </a:lnTo>
                <a:lnTo>
                  <a:pt x="91948" y="103593"/>
                </a:lnTo>
                <a:lnTo>
                  <a:pt x="99568" y="120645"/>
                </a:lnTo>
                <a:close/>
              </a:path>
            </a:pathLst>
          </a:custGeom>
          <a:gradFill>
            <a:gsLst>
              <a:gs pos="0">
                <a:srgbClr val="EED7BC"/>
              </a:gs>
              <a:gs pos="46000">
                <a:srgbClr val="F8E4CC"/>
              </a:gs>
            </a:gsLst>
            <a:lin ang="0" scaled="1"/>
          </a:gradFill>
          <a:ln w="0" cap="flat">
            <a:noFill/>
            <a:prstDash val="solid"/>
            <a:miter/>
          </a:ln>
        </p:spPr>
        <p:txBody>
          <a:bodyPr rtlCol="0" anchor="ctr"/>
          <a:lstStyle/>
          <a:p>
            <a:endParaRPr lang="en-US" dirty="0"/>
          </a:p>
        </p:txBody>
      </p:sp>
      <p:sp>
        <p:nvSpPr>
          <p:cNvPr id="7" name="Graphic 4">
            <a:extLst>
              <a:ext uri="{FF2B5EF4-FFF2-40B4-BE49-F238E27FC236}">
                <a16:creationId xmlns:a16="http://schemas.microsoft.com/office/drawing/2014/main" id="{958B045B-767B-CA3E-5684-A357FCC70AE2}"/>
              </a:ext>
            </a:extLst>
          </p:cNvPr>
          <p:cNvSpPr/>
          <p:nvPr/>
        </p:nvSpPr>
        <p:spPr>
          <a:xfrm rot="10800000">
            <a:off x="-8166" y="-65315"/>
            <a:ext cx="408051" cy="6943947"/>
          </a:xfrm>
          <a:custGeom>
            <a:avLst/>
            <a:gdLst>
              <a:gd name="connsiteX0" fmla="*/ 99568 w 408051"/>
              <a:gd name="connsiteY0" fmla="*/ 121072 h 6943947"/>
              <a:gd name="connsiteX1" fmla="*/ 59690 w 408051"/>
              <a:gd name="connsiteY1" fmla="*/ 226576 h 6943947"/>
              <a:gd name="connsiteX2" fmla="*/ 59690 w 408051"/>
              <a:gd name="connsiteY2" fmla="*/ 273152 h 6943947"/>
              <a:gd name="connsiteX3" fmla="*/ 99568 w 408051"/>
              <a:gd name="connsiteY3" fmla="*/ 341343 h 6943947"/>
              <a:gd name="connsiteX4" fmla="*/ 99568 w 408051"/>
              <a:gd name="connsiteY4" fmla="*/ 729262 h 6943947"/>
              <a:gd name="connsiteX5" fmla="*/ 99568 w 408051"/>
              <a:gd name="connsiteY5" fmla="*/ 831678 h 6943947"/>
              <a:gd name="connsiteX6" fmla="*/ 35179 w 408051"/>
              <a:gd name="connsiteY6" fmla="*/ 881342 h 6943947"/>
              <a:gd name="connsiteX7" fmla="*/ 13843 w 408051"/>
              <a:gd name="connsiteY7" fmla="*/ 903086 h 6943947"/>
              <a:gd name="connsiteX8" fmla="*/ 56642 w 408051"/>
              <a:gd name="connsiteY8" fmla="*/ 980670 h 6943947"/>
              <a:gd name="connsiteX9" fmla="*/ 87249 w 408051"/>
              <a:gd name="connsiteY9" fmla="*/ 1045902 h 6943947"/>
              <a:gd name="connsiteX10" fmla="*/ 85725 w 408051"/>
              <a:gd name="connsiteY10" fmla="*/ 1140470 h 6943947"/>
              <a:gd name="connsiteX11" fmla="*/ 76581 w 408051"/>
              <a:gd name="connsiteY11" fmla="*/ 1218054 h 6943947"/>
              <a:gd name="connsiteX12" fmla="*/ 49022 w 408051"/>
              <a:gd name="connsiteY12" fmla="*/ 1301942 h 6943947"/>
              <a:gd name="connsiteX13" fmla="*/ 45974 w 408051"/>
              <a:gd name="connsiteY13" fmla="*/ 1351606 h 6943947"/>
              <a:gd name="connsiteX14" fmla="*/ 29083 w 408051"/>
              <a:gd name="connsiteY14" fmla="*/ 1374765 h 6943947"/>
              <a:gd name="connsiteX15" fmla="*/ 21463 w 408051"/>
              <a:gd name="connsiteY15" fmla="*/ 1416709 h 6943947"/>
              <a:gd name="connsiteX16" fmla="*/ 65913 w 408051"/>
              <a:gd name="connsiteY16" fmla="*/ 1455566 h 6943947"/>
              <a:gd name="connsiteX17" fmla="*/ 76581 w 408051"/>
              <a:gd name="connsiteY17" fmla="*/ 1531606 h 6943947"/>
              <a:gd name="connsiteX18" fmla="*/ 72009 w 408051"/>
              <a:gd name="connsiteY18" fmla="*/ 1567245 h 6943947"/>
              <a:gd name="connsiteX19" fmla="*/ 56642 w 408051"/>
              <a:gd name="connsiteY19" fmla="*/ 1609189 h 6943947"/>
              <a:gd name="connsiteX20" fmla="*/ 22987 w 408051"/>
              <a:gd name="connsiteY20" fmla="*/ 1668117 h 6943947"/>
              <a:gd name="connsiteX21" fmla="*/ 13843 w 408051"/>
              <a:gd name="connsiteY21" fmla="*/ 1733221 h 6943947"/>
              <a:gd name="connsiteX22" fmla="*/ 6096 w 408051"/>
              <a:gd name="connsiteY22" fmla="*/ 1765901 h 6943947"/>
              <a:gd name="connsiteX23" fmla="*/ 15367 w 408051"/>
              <a:gd name="connsiteY23" fmla="*/ 1827917 h 6943947"/>
              <a:gd name="connsiteX24" fmla="*/ 26035 w 408051"/>
              <a:gd name="connsiteY24" fmla="*/ 1905501 h 6943947"/>
              <a:gd name="connsiteX25" fmla="*/ 59690 w 408051"/>
              <a:gd name="connsiteY25" fmla="*/ 1941140 h 6943947"/>
              <a:gd name="connsiteX26" fmla="*/ 61214 w 408051"/>
              <a:gd name="connsiteY26" fmla="*/ 2015636 h 6943947"/>
              <a:gd name="connsiteX27" fmla="*/ 52832 w 408051"/>
              <a:gd name="connsiteY27" fmla="*/ 2048316 h 6943947"/>
              <a:gd name="connsiteX28" fmla="*/ 52832 w 408051"/>
              <a:gd name="connsiteY28" fmla="*/ 2093220 h 6943947"/>
              <a:gd name="connsiteX29" fmla="*/ 75057 w 408051"/>
              <a:gd name="connsiteY29" fmla="*/ 2139796 h 6943947"/>
              <a:gd name="connsiteX30" fmla="*/ 72009 w 408051"/>
              <a:gd name="connsiteY30" fmla="*/ 2416036 h 6943947"/>
              <a:gd name="connsiteX31" fmla="*/ 38354 w 408051"/>
              <a:gd name="connsiteY31" fmla="*/ 2482683 h 6943947"/>
              <a:gd name="connsiteX32" fmla="*/ 27559 w 408051"/>
              <a:gd name="connsiteY32" fmla="*/ 2597579 h 6943947"/>
              <a:gd name="connsiteX33" fmla="*/ 29083 w 408051"/>
              <a:gd name="connsiteY33" fmla="*/ 2628587 h 6943947"/>
              <a:gd name="connsiteX34" fmla="*/ 52832 w 408051"/>
              <a:gd name="connsiteY34" fmla="*/ 2654963 h 6943947"/>
              <a:gd name="connsiteX35" fmla="*/ 73533 w 408051"/>
              <a:gd name="connsiteY35" fmla="*/ 2734091 h 6943947"/>
              <a:gd name="connsiteX36" fmla="*/ 76581 w 408051"/>
              <a:gd name="connsiteY36" fmla="*/ 2822611 h 6943947"/>
              <a:gd name="connsiteX37" fmla="*/ 72009 w 408051"/>
              <a:gd name="connsiteY37" fmla="*/ 2884627 h 6943947"/>
              <a:gd name="connsiteX38" fmla="*/ 44450 w 408051"/>
              <a:gd name="connsiteY38" fmla="*/ 2932747 h 6943947"/>
              <a:gd name="connsiteX39" fmla="*/ 30607 w 408051"/>
              <a:gd name="connsiteY39" fmla="*/ 2971474 h 6943947"/>
              <a:gd name="connsiteX40" fmla="*/ 26035 w 408051"/>
              <a:gd name="connsiteY40" fmla="*/ 2997979 h 6943947"/>
              <a:gd name="connsiteX41" fmla="*/ 27559 w 408051"/>
              <a:gd name="connsiteY41" fmla="*/ 3036706 h 6943947"/>
              <a:gd name="connsiteX42" fmla="*/ 0 w 408051"/>
              <a:gd name="connsiteY42" fmla="*/ 3086370 h 6943947"/>
              <a:gd name="connsiteX43" fmla="*/ 0 w 408051"/>
              <a:gd name="connsiteY43" fmla="*/ 3115834 h 6943947"/>
              <a:gd name="connsiteX44" fmla="*/ 9144 w 408051"/>
              <a:gd name="connsiteY44" fmla="*/ 3157778 h 6943947"/>
              <a:gd name="connsiteX45" fmla="*/ 70485 w 408051"/>
              <a:gd name="connsiteY45" fmla="*/ 3271002 h 6943947"/>
              <a:gd name="connsiteX46" fmla="*/ 75057 w 408051"/>
              <a:gd name="connsiteY46" fmla="*/ 3312946 h 6943947"/>
              <a:gd name="connsiteX47" fmla="*/ 58166 w 408051"/>
              <a:gd name="connsiteY47" fmla="*/ 3381138 h 6943947"/>
              <a:gd name="connsiteX48" fmla="*/ 22987 w 408051"/>
              <a:gd name="connsiteY48" fmla="*/ 3452546 h 6943947"/>
              <a:gd name="connsiteX49" fmla="*/ 16891 w 408051"/>
              <a:gd name="connsiteY49" fmla="*/ 3562681 h 6943947"/>
              <a:gd name="connsiteX50" fmla="*/ 10668 w 408051"/>
              <a:gd name="connsiteY50" fmla="*/ 3604625 h 6943947"/>
              <a:gd name="connsiteX51" fmla="*/ 13843 w 408051"/>
              <a:gd name="connsiteY51" fmla="*/ 3677577 h 6943947"/>
              <a:gd name="connsiteX52" fmla="*/ 0 w 408051"/>
              <a:gd name="connsiteY52" fmla="*/ 3719521 h 6943947"/>
              <a:gd name="connsiteX53" fmla="*/ 26035 w 408051"/>
              <a:gd name="connsiteY53" fmla="*/ 3761337 h 6943947"/>
              <a:gd name="connsiteX54" fmla="*/ 62738 w 408051"/>
              <a:gd name="connsiteY54" fmla="*/ 3811001 h 6943947"/>
              <a:gd name="connsiteX55" fmla="*/ 61214 w 408051"/>
              <a:gd name="connsiteY55" fmla="*/ 4042209 h 6943947"/>
              <a:gd name="connsiteX56" fmla="*/ 42926 w 408051"/>
              <a:gd name="connsiteY56" fmla="*/ 4121336 h 6943947"/>
              <a:gd name="connsiteX57" fmla="*/ 7620 w 408051"/>
              <a:gd name="connsiteY57" fmla="*/ 4141537 h 6943947"/>
              <a:gd name="connsiteX58" fmla="*/ 0 w 408051"/>
              <a:gd name="connsiteY58" fmla="*/ 4164825 h 6943947"/>
              <a:gd name="connsiteX59" fmla="*/ 0 w 408051"/>
              <a:gd name="connsiteY59" fmla="*/ 4202008 h 6943947"/>
              <a:gd name="connsiteX60" fmla="*/ 15367 w 408051"/>
              <a:gd name="connsiteY60" fmla="*/ 4239320 h 6943947"/>
              <a:gd name="connsiteX61" fmla="*/ 64389 w 408051"/>
              <a:gd name="connsiteY61" fmla="*/ 4316904 h 6943947"/>
              <a:gd name="connsiteX62" fmla="*/ 73533 w 408051"/>
              <a:gd name="connsiteY62" fmla="*/ 4402208 h 6943947"/>
              <a:gd name="connsiteX63" fmla="*/ 67437 w 408051"/>
              <a:gd name="connsiteY63" fmla="*/ 4444152 h 6943947"/>
              <a:gd name="connsiteX64" fmla="*/ 61214 w 408051"/>
              <a:gd name="connsiteY64" fmla="*/ 4484424 h 6943947"/>
              <a:gd name="connsiteX65" fmla="*/ 72009 w 408051"/>
              <a:gd name="connsiteY65" fmla="*/ 4563552 h 6943947"/>
              <a:gd name="connsiteX66" fmla="*/ 49784 w 408051"/>
              <a:gd name="connsiteY66" fmla="*/ 4845967 h 6943947"/>
              <a:gd name="connsiteX67" fmla="*/ 12192 w 408051"/>
              <a:gd name="connsiteY67" fmla="*/ 4948383 h 6943947"/>
              <a:gd name="connsiteX68" fmla="*/ 27559 w 408051"/>
              <a:gd name="connsiteY68" fmla="*/ 5015159 h 6943947"/>
              <a:gd name="connsiteX69" fmla="*/ 68961 w 408051"/>
              <a:gd name="connsiteY69" fmla="*/ 5067911 h 6943947"/>
              <a:gd name="connsiteX70" fmla="*/ 70485 w 408051"/>
              <a:gd name="connsiteY70" fmla="*/ 5441806 h 6943947"/>
              <a:gd name="connsiteX71" fmla="*/ 13843 w 408051"/>
              <a:gd name="connsiteY71" fmla="*/ 5525694 h 6943947"/>
              <a:gd name="connsiteX72" fmla="*/ 18415 w 408051"/>
              <a:gd name="connsiteY72" fmla="*/ 5562878 h 6943947"/>
              <a:gd name="connsiteX73" fmla="*/ 68961 w 408051"/>
              <a:gd name="connsiteY73" fmla="*/ 5617173 h 6943947"/>
              <a:gd name="connsiteX74" fmla="*/ 72009 w 408051"/>
              <a:gd name="connsiteY74" fmla="*/ 5756902 h 6943947"/>
              <a:gd name="connsiteX75" fmla="*/ 22987 w 408051"/>
              <a:gd name="connsiteY75" fmla="*/ 5828181 h 6943947"/>
              <a:gd name="connsiteX76" fmla="*/ 0 w 408051"/>
              <a:gd name="connsiteY76" fmla="*/ 5882605 h 6943947"/>
              <a:gd name="connsiteX77" fmla="*/ 0 w 408051"/>
              <a:gd name="connsiteY77" fmla="*/ 5963277 h 6943947"/>
              <a:gd name="connsiteX78" fmla="*/ 42926 w 408051"/>
              <a:gd name="connsiteY78" fmla="*/ 6081133 h 6943947"/>
              <a:gd name="connsiteX79" fmla="*/ 78105 w 408051"/>
              <a:gd name="connsiteY79" fmla="*/ 6183549 h 6943947"/>
              <a:gd name="connsiteX80" fmla="*/ 76581 w 408051"/>
              <a:gd name="connsiteY80" fmla="*/ 6303077 h 6943947"/>
              <a:gd name="connsiteX81" fmla="*/ 33655 w 408051"/>
              <a:gd name="connsiteY81" fmla="*/ 6355828 h 6943947"/>
              <a:gd name="connsiteX82" fmla="*/ 21463 w 408051"/>
              <a:gd name="connsiteY82" fmla="*/ 6393012 h 6943947"/>
              <a:gd name="connsiteX83" fmla="*/ 22987 w 408051"/>
              <a:gd name="connsiteY83" fmla="*/ 6455156 h 6943947"/>
              <a:gd name="connsiteX84" fmla="*/ 7620 w 408051"/>
              <a:gd name="connsiteY84" fmla="*/ 6507908 h 6943947"/>
              <a:gd name="connsiteX85" fmla="*/ 0 w 408051"/>
              <a:gd name="connsiteY85" fmla="*/ 6587036 h 6943947"/>
              <a:gd name="connsiteX86" fmla="*/ 10668 w 408051"/>
              <a:gd name="connsiteY86" fmla="*/ 6628980 h 6943947"/>
              <a:gd name="connsiteX87" fmla="*/ 62738 w 408051"/>
              <a:gd name="connsiteY87" fmla="*/ 6687908 h 6943947"/>
              <a:gd name="connsiteX88" fmla="*/ 81153 w 408051"/>
              <a:gd name="connsiteY88" fmla="*/ 6714283 h 6943947"/>
              <a:gd name="connsiteX89" fmla="*/ 85725 w 408051"/>
              <a:gd name="connsiteY89" fmla="*/ 6914483 h 6943947"/>
              <a:gd name="connsiteX90" fmla="*/ 68961 w 408051"/>
              <a:gd name="connsiteY90" fmla="*/ 6943948 h 6943947"/>
              <a:gd name="connsiteX91" fmla="*/ 408051 w 408051"/>
              <a:gd name="connsiteY91" fmla="*/ 6943948 h 6943947"/>
              <a:gd name="connsiteX92" fmla="*/ 401320 w 408051"/>
              <a:gd name="connsiteY92" fmla="*/ 0 h 6943947"/>
              <a:gd name="connsiteX93" fmla="*/ 88773 w 408051"/>
              <a:gd name="connsiteY93" fmla="*/ 0 h 6943947"/>
              <a:gd name="connsiteX94" fmla="*/ 101092 w 408051"/>
              <a:gd name="connsiteY94" fmla="*/ 26376 h 6943947"/>
              <a:gd name="connsiteX95" fmla="*/ 94996 w 408051"/>
              <a:gd name="connsiteY95" fmla="*/ 45032 h 6943947"/>
              <a:gd name="connsiteX96" fmla="*/ 88773 w 408051"/>
              <a:gd name="connsiteY96" fmla="*/ 68320 h 6943947"/>
              <a:gd name="connsiteX97" fmla="*/ 91948 w 408051"/>
              <a:gd name="connsiteY97" fmla="*/ 103960 h 6943947"/>
              <a:gd name="connsiteX98" fmla="*/ 99568 w 408051"/>
              <a:gd name="connsiteY98" fmla="*/ 121072 h 694394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</a:cxnLst>
            <a:rect l="l" t="t" r="r" b="b"/>
            <a:pathLst>
              <a:path w="408051" h="6943947">
                <a:moveTo>
                  <a:pt x="99568" y="121072"/>
                </a:moveTo>
                <a:lnTo>
                  <a:pt x="59690" y="226576"/>
                </a:lnTo>
                <a:lnTo>
                  <a:pt x="59690" y="273152"/>
                </a:lnTo>
                <a:lnTo>
                  <a:pt x="99568" y="341343"/>
                </a:lnTo>
                <a:lnTo>
                  <a:pt x="99568" y="729262"/>
                </a:lnTo>
                <a:lnTo>
                  <a:pt x="99568" y="831678"/>
                </a:lnTo>
                <a:lnTo>
                  <a:pt x="35179" y="881342"/>
                </a:lnTo>
                <a:lnTo>
                  <a:pt x="13843" y="903086"/>
                </a:lnTo>
                <a:lnTo>
                  <a:pt x="56642" y="980670"/>
                </a:lnTo>
                <a:lnTo>
                  <a:pt x="87249" y="1045902"/>
                </a:lnTo>
                <a:lnTo>
                  <a:pt x="85725" y="1140470"/>
                </a:lnTo>
                <a:lnTo>
                  <a:pt x="76581" y="1218054"/>
                </a:lnTo>
                <a:lnTo>
                  <a:pt x="49022" y="1301942"/>
                </a:lnTo>
                <a:lnTo>
                  <a:pt x="45974" y="1351606"/>
                </a:lnTo>
                <a:lnTo>
                  <a:pt x="29083" y="1374765"/>
                </a:lnTo>
                <a:lnTo>
                  <a:pt x="21463" y="1416709"/>
                </a:lnTo>
                <a:lnTo>
                  <a:pt x="65913" y="1455566"/>
                </a:lnTo>
                <a:lnTo>
                  <a:pt x="76581" y="1531606"/>
                </a:lnTo>
                <a:lnTo>
                  <a:pt x="72009" y="1567245"/>
                </a:lnTo>
                <a:lnTo>
                  <a:pt x="56642" y="1609189"/>
                </a:lnTo>
                <a:lnTo>
                  <a:pt x="22987" y="1668117"/>
                </a:lnTo>
                <a:lnTo>
                  <a:pt x="13843" y="1733221"/>
                </a:lnTo>
                <a:lnTo>
                  <a:pt x="6096" y="1765901"/>
                </a:lnTo>
                <a:lnTo>
                  <a:pt x="15367" y="1827917"/>
                </a:lnTo>
                <a:lnTo>
                  <a:pt x="26035" y="1905501"/>
                </a:lnTo>
                <a:lnTo>
                  <a:pt x="59690" y="1941140"/>
                </a:lnTo>
                <a:lnTo>
                  <a:pt x="61214" y="2015636"/>
                </a:lnTo>
                <a:lnTo>
                  <a:pt x="52832" y="2048316"/>
                </a:lnTo>
                <a:lnTo>
                  <a:pt x="52832" y="2093220"/>
                </a:lnTo>
                <a:lnTo>
                  <a:pt x="75057" y="2139796"/>
                </a:lnTo>
                <a:lnTo>
                  <a:pt x="72009" y="2416036"/>
                </a:lnTo>
                <a:lnTo>
                  <a:pt x="38354" y="2482683"/>
                </a:lnTo>
                <a:lnTo>
                  <a:pt x="27559" y="2597579"/>
                </a:lnTo>
                <a:lnTo>
                  <a:pt x="29083" y="2628587"/>
                </a:lnTo>
                <a:lnTo>
                  <a:pt x="52832" y="2654963"/>
                </a:lnTo>
                <a:lnTo>
                  <a:pt x="73533" y="2734091"/>
                </a:lnTo>
                <a:lnTo>
                  <a:pt x="76581" y="2822611"/>
                </a:lnTo>
                <a:lnTo>
                  <a:pt x="72009" y="2884627"/>
                </a:lnTo>
                <a:lnTo>
                  <a:pt x="44450" y="2932747"/>
                </a:lnTo>
                <a:lnTo>
                  <a:pt x="30607" y="2971474"/>
                </a:lnTo>
                <a:lnTo>
                  <a:pt x="26035" y="2997979"/>
                </a:lnTo>
                <a:lnTo>
                  <a:pt x="27559" y="3036706"/>
                </a:lnTo>
                <a:lnTo>
                  <a:pt x="0" y="3086370"/>
                </a:lnTo>
                <a:lnTo>
                  <a:pt x="0" y="3115834"/>
                </a:lnTo>
                <a:lnTo>
                  <a:pt x="9144" y="3157778"/>
                </a:lnTo>
                <a:lnTo>
                  <a:pt x="70485" y="3271002"/>
                </a:lnTo>
                <a:lnTo>
                  <a:pt x="75057" y="3312946"/>
                </a:lnTo>
                <a:lnTo>
                  <a:pt x="58166" y="3381138"/>
                </a:lnTo>
                <a:lnTo>
                  <a:pt x="22987" y="3452546"/>
                </a:lnTo>
                <a:lnTo>
                  <a:pt x="16891" y="3562681"/>
                </a:lnTo>
                <a:lnTo>
                  <a:pt x="10668" y="3604625"/>
                </a:lnTo>
                <a:lnTo>
                  <a:pt x="13843" y="3677577"/>
                </a:lnTo>
                <a:lnTo>
                  <a:pt x="0" y="3719521"/>
                </a:lnTo>
                <a:lnTo>
                  <a:pt x="26035" y="3761337"/>
                </a:lnTo>
                <a:lnTo>
                  <a:pt x="62738" y="3811001"/>
                </a:lnTo>
                <a:lnTo>
                  <a:pt x="61214" y="4042209"/>
                </a:lnTo>
                <a:lnTo>
                  <a:pt x="42926" y="4121336"/>
                </a:lnTo>
                <a:lnTo>
                  <a:pt x="7620" y="4141537"/>
                </a:lnTo>
                <a:lnTo>
                  <a:pt x="0" y="4164825"/>
                </a:lnTo>
                <a:lnTo>
                  <a:pt x="0" y="4202008"/>
                </a:lnTo>
                <a:lnTo>
                  <a:pt x="15367" y="4239320"/>
                </a:lnTo>
                <a:lnTo>
                  <a:pt x="64389" y="4316904"/>
                </a:lnTo>
                <a:lnTo>
                  <a:pt x="73533" y="4402208"/>
                </a:lnTo>
                <a:lnTo>
                  <a:pt x="67437" y="4444152"/>
                </a:lnTo>
                <a:lnTo>
                  <a:pt x="61214" y="4484424"/>
                </a:lnTo>
                <a:lnTo>
                  <a:pt x="72009" y="4563552"/>
                </a:lnTo>
                <a:lnTo>
                  <a:pt x="49784" y="4845967"/>
                </a:lnTo>
                <a:lnTo>
                  <a:pt x="12192" y="4948383"/>
                </a:lnTo>
                <a:lnTo>
                  <a:pt x="27559" y="5015159"/>
                </a:lnTo>
                <a:lnTo>
                  <a:pt x="68961" y="5067911"/>
                </a:lnTo>
                <a:lnTo>
                  <a:pt x="70485" y="5441806"/>
                </a:lnTo>
                <a:lnTo>
                  <a:pt x="13843" y="5525694"/>
                </a:lnTo>
                <a:lnTo>
                  <a:pt x="18415" y="5562878"/>
                </a:lnTo>
                <a:lnTo>
                  <a:pt x="68961" y="5617173"/>
                </a:lnTo>
                <a:lnTo>
                  <a:pt x="72009" y="5756902"/>
                </a:lnTo>
                <a:lnTo>
                  <a:pt x="22987" y="5828181"/>
                </a:lnTo>
                <a:lnTo>
                  <a:pt x="0" y="5882605"/>
                </a:lnTo>
                <a:lnTo>
                  <a:pt x="0" y="5963277"/>
                </a:lnTo>
                <a:lnTo>
                  <a:pt x="42926" y="6081133"/>
                </a:lnTo>
                <a:lnTo>
                  <a:pt x="78105" y="6183549"/>
                </a:lnTo>
                <a:lnTo>
                  <a:pt x="76581" y="6303077"/>
                </a:lnTo>
                <a:lnTo>
                  <a:pt x="33655" y="6355828"/>
                </a:lnTo>
                <a:lnTo>
                  <a:pt x="21463" y="6393012"/>
                </a:lnTo>
                <a:lnTo>
                  <a:pt x="22987" y="6455156"/>
                </a:lnTo>
                <a:lnTo>
                  <a:pt x="7620" y="6507908"/>
                </a:lnTo>
                <a:lnTo>
                  <a:pt x="0" y="6587036"/>
                </a:lnTo>
                <a:lnTo>
                  <a:pt x="10668" y="6628980"/>
                </a:lnTo>
                <a:lnTo>
                  <a:pt x="62738" y="6687908"/>
                </a:lnTo>
                <a:lnTo>
                  <a:pt x="81153" y="6714283"/>
                </a:lnTo>
                <a:lnTo>
                  <a:pt x="85725" y="6914483"/>
                </a:lnTo>
                <a:lnTo>
                  <a:pt x="68961" y="6943948"/>
                </a:lnTo>
                <a:lnTo>
                  <a:pt x="408051" y="6943948"/>
                </a:lnTo>
                <a:lnTo>
                  <a:pt x="401320" y="0"/>
                </a:lnTo>
                <a:lnTo>
                  <a:pt x="88773" y="0"/>
                </a:lnTo>
                <a:lnTo>
                  <a:pt x="101092" y="26376"/>
                </a:lnTo>
                <a:lnTo>
                  <a:pt x="94996" y="45032"/>
                </a:lnTo>
                <a:lnTo>
                  <a:pt x="88773" y="68320"/>
                </a:lnTo>
                <a:lnTo>
                  <a:pt x="91948" y="103960"/>
                </a:lnTo>
                <a:lnTo>
                  <a:pt x="99568" y="121072"/>
                </a:lnTo>
                <a:close/>
              </a:path>
            </a:pathLst>
          </a:custGeom>
          <a:gradFill>
            <a:gsLst>
              <a:gs pos="0">
                <a:srgbClr val="EED7BC"/>
              </a:gs>
              <a:gs pos="46000">
                <a:srgbClr val="F8E4CC"/>
              </a:gs>
            </a:gsLst>
            <a:lin ang="0" scaled="1"/>
          </a:gradFill>
          <a:ln w="0" cap="flat">
            <a:noFill/>
            <a:prstDash val="solid"/>
            <a:miter/>
          </a:ln>
        </p:spPr>
        <p:txBody>
          <a:bodyPr rtlCol="0" anchor="ctr"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50887393"/>
      </p:ext>
    </p:extLst>
  </p:cSld>
  <p:clrMapOvr>
    <a:masterClrMapping/>
  </p:clrMapOvr>
  <p:transition spd="slow">
    <p:wipe/>
  </p:transition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One Image righ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 descr="A close-up of a red surface&#10;&#10;Description automatically generated">
            <a:extLst>
              <a:ext uri="{FF2B5EF4-FFF2-40B4-BE49-F238E27FC236}">
                <a16:creationId xmlns:a16="http://schemas.microsoft.com/office/drawing/2014/main" id="{D9F09EC9-850B-11C4-EFC8-73BBDBB48DDE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3429000"/>
            <a:ext cx="12192000" cy="3429000"/>
          </a:xfrm>
          <a:prstGeom prst="rect">
            <a:avLst/>
          </a:prstGeom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D1FCCA91-5F9B-BFDF-2629-C0C9C3511671}"/>
              </a:ext>
            </a:extLst>
          </p:cNvPr>
          <p:cNvGrpSpPr/>
          <p:nvPr userDrawn="1"/>
        </p:nvGrpSpPr>
        <p:grpSpPr>
          <a:xfrm>
            <a:off x="6386551" y="445955"/>
            <a:ext cx="5270645" cy="5966090"/>
            <a:chOff x="6096000" y="445955"/>
            <a:chExt cx="5482978" cy="5966090"/>
          </a:xfrm>
          <a:effectLst>
            <a:outerShdw blurRad="50800" dist="38100" dir="5400000" algn="t" rotWithShape="0">
              <a:schemeClr val="accent2">
                <a:lumMod val="50000"/>
                <a:alpha val="40000"/>
              </a:schemeClr>
            </a:outerShdw>
          </a:effectLst>
        </p:grpSpPr>
        <p:pic>
          <p:nvPicPr>
            <p:cNvPr id="11" name="Picture 10" descr="A white rectangular piece of paper&#10;&#10;Description automatically generated">
              <a:extLst>
                <a:ext uri="{FF2B5EF4-FFF2-40B4-BE49-F238E27FC236}">
                  <a16:creationId xmlns:a16="http://schemas.microsoft.com/office/drawing/2014/main" id="{2AC54377-72B5-8FA1-99F1-2CBC3B41D295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 cstate="email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 rot="5400000">
              <a:off x="7345965" y="-804010"/>
              <a:ext cx="2983048" cy="5482978"/>
            </a:xfrm>
            <a:prstGeom prst="rect">
              <a:avLst/>
            </a:prstGeom>
          </p:spPr>
        </p:pic>
        <p:pic>
          <p:nvPicPr>
            <p:cNvPr id="12" name="Picture 11" descr="A white rectangular piece of paper&#10;&#10;Description automatically generated">
              <a:extLst>
                <a:ext uri="{FF2B5EF4-FFF2-40B4-BE49-F238E27FC236}">
                  <a16:creationId xmlns:a16="http://schemas.microsoft.com/office/drawing/2014/main" id="{1CB8F0FC-B30A-785C-2D0E-4661EEAF0222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 cstate="email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 rot="16200000">
              <a:off x="7345965" y="2179032"/>
              <a:ext cx="2983048" cy="5482978"/>
            </a:xfrm>
            <a:prstGeom prst="rect">
              <a:avLst/>
            </a:prstGeom>
          </p:spPr>
        </p:pic>
      </p:grpSp>
      <p:pic>
        <p:nvPicPr>
          <p:cNvPr id="14" name="Graphic 13">
            <a:extLst>
              <a:ext uri="{FF2B5EF4-FFF2-40B4-BE49-F238E27FC236}">
                <a16:creationId xmlns:a16="http://schemas.microsoft.com/office/drawing/2014/main" id="{481C0D6B-839A-1C92-4F09-240B04D3A2C7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4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rcRect t="24366" r="43968" b="11387"/>
          <a:stretch/>
        </p:blipFill>
        <p:spPr>
          <a:xfrm>
            <a:off x="615141" y="-5859"/>
            <a:ext cx="5156269" cy="6863860"/>
          </a:xfrm>
          <a:prstGeom prst="rect">
            <a:avLst/>
          </a:prstGeom>
        </p:spPr>
      </p:pic>
      <p:sp>
        <p:nvSpPr>
          <p:cNvPr id="23" name="Title 93">
            <a:extLst>
              <a:ext uri="{FF2B5EF4-FFF2-40B4-BE49-F238E27FC236}">
                <a16:creationId xmlns:a16="http://schemas.microsoft.com/office/drawing/2014/main" id="{F5863F19-8514-42D5-49EA-03B03154C71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34425" y="2883438"/>
            <a:ext cx="4857803" cy="1060704"/>
          </a:xfrm>
          <a:blipFill dpi="0" rotWithShape="1">
            <a:blip r:embed="rId6"/>
            <a:srcRect/>
            <a:stretch>
              <a:fillRect/>
            </a:stretch>
          </a:blipFill>
          <a:effectLst>
            <a:outerShdw blurRad="50800" dist="38100" dir="5400000" algn="ctr" rotWithShape="0">
              <a:schemeClr val="accent2">
                <a:lumMod val="50000"/>
                <a:alpha val="40000"/>
              </a:schemeClr>
            </a:outerShdw>
          </a:effectLst>
        </p:spPr>
        <p:txBody>
          <a:bodyPr/>
          <a:lstStyle>
            <a:lvl1pPr>
              <a:defRPr sz="3600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24" name="Text Placeholder 98">
            <a:extLst>
              <a:ext uri="{FF2B5EF4-FFF2-40B4-BE49-F238E27FC236}">
                <a16:creationId xmlns:a16="http://schemas.microsoft.com/office/drawing/2014/main" id="{2C8F2252-C623-0F76-5025-3B176B668C6A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1729016" y="3696950"/>
            <a:ext cx="3472325" cy="572228"/>
          </a:xfrm>
          <a:blipFill dpi="0" rotWithShape="1">
            <a:blip r:embed="rId7" cstate="email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a:blipFill>
          <a:effectLst/>
        </p:spPr>
        <p:txBody>
          <a:bodyPr tIns="0" bIns="91440" anchor="ctr">
            <a:noAutofit/>
          </a:bodyPr>
          <a:lstStyle>
            <a:lvl1pPr marL="0" indent="0" algn="ctr">
              <a:spcBef>
                <a:spcPts val="0"/>
              </a:spcBef>
              <a:buNone/>
              <a:defRPr sz="2000" i="1" spc="500" baseline="0"/>
            </a:lvl1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4" name="Picture Placeholder 3">
            <a:extLst>
              <a:ext uri="{FF2B5EF4-FFF2-40B4-BE49-F238E27FC236}">
                <a16:creationId xmlns:a16="http://schemas.microsoft.com/office/drawing/2014/main" id="{5EC8FF5A-5629-0617-EB33-B6D7D331B7DF}"/>
              </a:ext>
            </a:extLst>
          </p:cNvPr>
          <p:cNvSpPr>
            <a:spLocks noGrp="1"/>
          </p:cNvSpPr>
          <p:nvPr>
            <p:ph type="pic" sz="quarter" idx="18"/>
          </p:nvPr>
        </p:nvSpPr>
        <p:spPr>
          <a:xfrm>
            <a:off x="7012855" y="1139547"/>
            <a:ext cx="3997934" cy="4612745"/>
          </a:xfrm>
          <a:custGeom>
            <a:avLst/>
            <a:gdLst>
              <a:gd name="connsiteX0" fmla="*/ 21000 w 3997934"/>
              <a:gd name="connsiteY0" fmla="*/ 0 h 4612745"/>
              <a:gd name="connsiteX1" fmla="*/ 68591 w 3997934"/>
              <a:gd name="connsiteY1" fmla="*/ 0 h 4612745"/>
              <a:gd name="connsiteX2" fmla="*/ 143893 w 3997934"/>
              <a:gd name="connsiteY2" fmla="*/ 7872 h 4612745"/>
              <a:gd name="connsiteX3" fmla="*/ 170857 w 3997934"/>
              <a:gd name="connsiteY3" fmla="*/ 7872 h 4612745"/>
              <a:gd name="connsiteX4" fmla="*/ 189993 w 3997934"/>
              <a:gd name="connsiteY4" fmla="*/ 45107 h 4612745"/>
              <a:gd name="connsiteX5" fmla="*/ 232739 w 3997934"/>
              <a:gd name="connsiteY5" fmla="*/ 154687 h 4612745"/>
              <a:gd name="connsiteX6" fmla="*/ 266413 w 3997934"/>
              <a:gd name="connsiteY6" fmla="*/ 187424 h 4612745"/>
              <a:gd name="connsiteX7" fmla="*/ 294496 w 3997934"/>
              <a:gd name="connsiteY7" fmla="*/ 185175 h 4612745"/>
              <a:gd name="connsiteX8" fmla="*/ 316987 w 3997934"/>
              <a:gd name="connsiteY8" fmla="*/ 177303 h 4612745"/>
              <a:gd name="connsiteX9" fmla="*/ 336123 w 3997934"/>
              <a:gd name="connsiteY9" fmla="*/ 145691 h 4612745"/>
              <a:gd name="connsiteX10" fmla="*/ 355259 w 3997934"/>
              <a:gd name="connsiteY10" fmla="*/ 140068 h 4612745"/>
              <a:gd name="connsiteX11" fmla="*/ 382223 w 3997934"/>
              <a:gd name="connsiteY11" fmla="*/ 146815 h 4612745"/>
              <a:gd name="connsiteX12" fmla="*/ 405832 w 3997934"/>
              <a:gd name="connsiteY12" fmla="*/ 160435 h 4612745"/>
              <a:gd name="connsiteX13" fmla="*/ 431679 w 3997934"/>
              <a:gd name="connsiteY13" fmla="*/ 153687 h 4612745"/>
              <a:gd name="connsiteX14" fmla="*/ 454170 w 3997934"/>
              <a:gd name="connsiteY14" fmla="*/ 123200 h 4612745"/>
              <a:gd name="connsiteX15" fmla="*/ 474424 w 3997934"/>
              <a:gd name="connsiteY15" fmla="*/ 93837 h 4612745"/>
              <a:gd name="connsiteX16" fmla="*/ 485607 w 3997934"/>
              <a:gd name="connsiteY16" fmla="*/ 54228 h 4612745"/>
              <a:gd name="connsiteX17" fmla="*/ 509217 w 3997934"/>
              <a:gd name="connsiteY17" fmla="*/ 34986 h 4612745"/>
              <a:gd name="connsiteX18" fmla="*/ 596944 w 3997934"/>
              <a:gd name="connsiteY18" fmla="*/ 39484 h 4612745"/>
              <a:gd name="connsiteX19" fmla="*/ 639689 w 3997934"/>
              <a:gd name="connsiteY19" fmla="*/ 57602 h 4612745"/>
              <a:gd name="connsiteX20" fmla="*/ 709399 w 3997934"/>
              <a:gd name="connsiteY20" fmla="*/ 144566 h 4612745"/>
              <a:gd name="connsiteX21" fmla="*/ 772399 w 3997934"/>
              <a:gd name="connsiteY21" fmla="*/ 188673 h 4612745"/>
              <a:gd name="connsiteX22" fmla="*/ 817381 w 3997934"/>
              <a:gd name="connsiteY22" fmla="*/ 179677 h 4612745"/>
              <a:gd name="connsiteX23" fmla="*/ 860126 w 3997934"/>
              <a:gd name="connsiteY23" fmla="*/ 153687 h 4612745"/>
              <a:gd name="connsiteX24" fmla="*/ 881499 w 3997934"/>
              <a:gd name="connsiteY24" fmla="*/ 128823 h 4612745"/>
              <a:gd name="connsiteX25" fmla="*/ 890446 w 3997934"/>
              <a:gd name="connsiteY25" fmla="*/ 108456 h 4612745"/>
              <a:gd name="connsiteX26" fmla="*/ 914055 w 3997934"/>
              <a:gd name="connsiteY26" fmla="*/ 69971 h 4612745"/>
              <a:gd name="connsiteX27" fmla="*/ 942138 w 3997934"/>
              <a:gd name="connsiteY27" fmla="*/ 29238 h 4612745"/>
              <a:gd name="connsiteX28" fmla="*/ 984883 w 3997934"/>
              <a:gd name="connsiteY28" fmla="*/ 29238 h 4612745"/>
              <a:gd name="connsiteX29" fmla="*/ 1017439 w 3997934"/>
              <a:gd name="connsiteY29" fmla="*/ 43982 h 4612745"/>
              <a:gd name="connsiteX30" fmla="*/ 1049995 w 3997934"/>
              <a:gd name="connsiteY30" fmla="*/ 63224 h 4612745"/>
              <a:gd name="connsiteX31" fmla="*/ 1068013 w 3997934"/>
              <a:gd name="connsiteY31" fmla="*/ 95961 h 4612745"/>
              <a:gd name="connsiteX32" fmla="*/ 1083794 w 3997934"/>
              <a:gd name="connsiteY32" fmla="*/ 137819 h 4612745"/>
              <a:gd name="connsiteX33" fmla="*/ 1111877 w 3997934"/>
              <a:gd name="connsiteY33" fmla="*/ 161559 h 4612745"/>
              <a:gd name="connsiteX34" fmla="*/ 1118587 w 3997934"/>
              <a:gd name="connsiteY34" fmla="*/ 145691 h 4612745"/>
              <a:gd name="connsiteX35" fmla="*/ 1139959 w 3997934"/>
              <a:gd name="connsiteY35" fmla="*/ 111829 h 4612745"/>
              <a:gd name="connsiteX36" fmla="*/ 1150024 w 3997934"/>
              <a:gd name="connsiteY36" fmla="*/ 66598 h 4612745"/>
              <a:gd name="connsiteX37" fmla="*/ 1174752 w 3997934"/>
              <a:gd name="connsiteY37" fmla="*/ 36110 h 4612745"/>
              <a:gd name="connsiteX38" fmla="*/ 1266953 w 3997934"/>
              <a:gd name="connsiteY38" fmla="*/ 36110 h 4612745"/>
              <a:gd name="connsiteX39" fmla="*/ 1400656 w 3997934"/>
              <a:gd name="connsiteY39" fmla="*/ 47356 h 4612745"/>
              <a:gd name="connsiteX40" fmla="*/ 1423147 w 3997934"/>
              <a:gd name="connsiteY40" fmla="*/ 40608 h 4612745"/>
              <a:gd name="connsiteX41" fmla="*/ 1446757 w 3997934"/>
              <a:gd name="connsiteY41" fmla="*/ 36110 h 4612745"/>
              <a:gd name="connsiteX42" fmla="*/ 1472603 w 3997934"/>
              <a:gd name="connsiteY42" fmla="*/ 59851 h 4612745"/>
              <a:gd name="connsiteX43" fmla="*/ 1493975 w 3997934"/>
              <a:gd name="connsiteY43" fmla="*/ 83591 h 4612745"/>
              <a:gd name="connsiteX44" fmla="*/ 1505159 w 3997934"/>
              <a:gd name="connsiteY44" fmla="*/ 109580 h 4612745"/>
              <a:gd name="connsiteX45" fmla="*/ 1526531 w 3997934"/>
              <a:gd name="connsiteY45" fmla="*/ 142317 h 4612745"/>
              <a:gd name="connsiteX46" fmla="*/ 1556851 w 3997934"/>
              <a:gd name="connsiteY46" fmla="*/ 160435 h 4612745"/>
              <a:gd name="connsiteX47" fmla="*/ 1579342 w 3997934"/>
              <a:gd name="connsiteY47" fmla="*/ 153687 h 4612745"/>
              <a:gd name="connsiteX48" fmla="*/ 1607425 w 3997934"/>
              <a:gd name="connsiteY48" fmla="*/ 115203 h 4612745"/>
              <a:gd name="connsiteX49" fmla="*/ 1642217 w 3997934"/>
              <a:gd name="connsiteY49" fmla="*/ 81342 h 4612745"/>
              <a:gd name="connsiteX50" fmla="*/ 1670300 w 3997934"/>
              <a:gd name="connsiteY50" fmla="*/ 70096 h 4612745"/>
              <a:gd name="connsiteX51" fmla="*/ 1741128 w 3997934"/>
              <a:gd name="connsiteY51" fmla="*/ 61100 h 4612745"/>
              <a:gd name="connsiteX52" fmla="*/ 1777039 w 3997934"/>
              <a:gd name="connsiteY52" fmla="*/ 59976 h 4612745"/>
              <a:gd name="connsiteX53" fmla="*/ 1798412 w 3997934"/>
              <a:gd name="connsiteY53" fmla="*/ 45232 h 4612745"/>
              <a:gd name="connsiteX54" fmla="*/ 1844512 w 3997934"/>
              <a:gd name="connsiteY54" fmla="*/ 45232 h 4612745"/>
              <a:gd name="connsiteX55" fmla="*/ 1886139 w 3997934"/>
              <a:gd name="connsiteY55" fmla="*/ 36235 h 4612745"/>
              <a:gd name="connsiteX56" fmla="*/ 1917577 w 3997934"/>
              <a:gd name="connsiteY56" fmla="*/ 36235 h 4612745"/>
              <a:gd name="connsiteX57" fmla="*/ 1942305 w 3997934"/>
              <a:gd name="connsiteY57" fmla="*/ 58851 h 4612745"/>
              <a:gd name="connsiteX58" fmla="*/ 1973742 w 3997934"/>
              <a:gd name="connsiteY58" fmla="*/ 58851 h 4612745"/>
              <a:gd name="connsiteX59" fmla="*/ 1973742 w 3997934"/>
              <a:gd name="connsiteY59" fmla="*/ 36235 h 4612745"/>
              <a:gd name="connsiteX60" fmla="*/ 2027671 w 3997934"/>
              <a:gd name="connsiteY60" fmla="*/ 36235 h 4612745"/>
              <a:gd name="connsiteX61" fmla="*/ 2059109 w 3997934"/>
              <a:gd name="connsiteY61" fmla="*/ 47481 h 4612745"/>
              <a:gd name="connsiteX62" fmla="*/ 2088310 w 3997934"/>
              <a:gd name="connsiteY62" fmla="*/ 74595 h 4612745"/>
              <a:gd name="connsiteX63" fmla="*/ 2099493 w 3997934"/>
              <a:gd name="connsiteY63" fmla="*/ 94961 h 4612745"/>
              <a:gd name="connsiteX64" fmla="*/ 2133168 w 3997934"/>
              <a:gd name="connsiteY64" fmla="*/ 144691 h 4612745"/>
              <a:gd name="connsiteX65" fmla="*/ 2148949 w 3997934"/>
              <a:gd name="connsiteY65" fmla="*/ 183175 h 4612745"/>
              <a:gd name="connsiteX66" fmla="*/ 2166966 w 3997934"/>
              <a:gd name="connsiteY66" fmla="*/ 203542 h 4612745"/>
              <a:gd name="connsiteX67" fmla="*/ 2202878 w 3997934"/>
              <a:gd name="connsiteY67" fmla="*/ 194546 h 4612745"/>
              <a:gd name="connsiteX68" fmla="*/ 2220895 w 3997934"/>
              <a:gd name="connsiteY68" fmla="*/ 167432 h 4612745"/>
              <a:gd name="connsiteX69" fmla="*/ 2232079 w 3997934"/>
              <a:gd name="connsiteY69" fmla="*/ 126698 h 4612745"/>
              <a:gd name="connsiteX70" fmla="*/ 2243262 w 3997934"/>
              <a:gd name="connsiteY70" fmla="*/ 85965 h 4612745"/>
              <a:gd name="connsiteX71" fmla="*/ 2281534 w 3997934"/>
              <a:gd name="connsiteY71" fmla="*/ 67847 h 4612745"/>
              <a:gd name="connsiteX72" fmla="*/ 2360190 w 3997934"/>
              <a:gd name="connsiteY72" fmla="*/ 61100 h 4612745"/>
              <a:gd name="connsiteX73" fmla="*/ 2443320 w 3997934"/>
              <a:gd name="connsiteY73" fmla="*/ 58851 h 4612745"/>
              <a:gd name="connsiteX74" fmla="*/ 2492776 w 3997934"/>
              <a:gd name="connsiteY74" fmla="*/ 85965 h 4612745"/>
              <a:gd name="connsiteX75" fmla="*/ 2531048 w 3997934"/>
              <a:gd name="connsiteY75" fmla="*/ 131197 h 4612745"/>
              <a:gd name="connsiteX76" fmla="*/ 2542231 w 3997934"/>
              <a:gd name="connsiteY76" fmla="*/ 165058 h 4612745"/>
              <a:gd name="connsiteX77" fmla="*/ 2562485 w 3997934"/>
              <a:gd name="connsiteY77" fmla="*/ 160560 h 4612745"/>
              <a:gd name="connsiteX78" fmla="*/ 2587213 w 3997934"/>
              <a:gd name="connsiteY78" fmla="*/ 165058 h 4612745"/>
              <a:gd name="connsiteX79" fmla="*/ 2634432 w 3997934"/>
              <a:gd name="connsiteY79" fmla="*/ 174054 h 4612745"/>
              <a:gd name="connsiteX80" fmla="*/ 2656923 w 3997934"/>
              <a:gd name="connsiteY80" fmla="*/ 185299 h 4612745"/>
              <a:gd name="connsiteX81" fmla="*/ 2683887 w 3997934"/>
              <a:gd name="connsiteY81" fmla="*/ 162684 h 4612745"/>
              <a:gd name="connsiteX82" fmla="*/ 2704141 w 3997934"/>
              <a:gd name="connsiteY82" fmla="*/ 160435 h 4612745"/>
              <a:gd name="connsiteX83" fmla="*/ 2762544 w 3997934"/>
              <a:gd name="connsiteY83" fmla="*/ 160435 h 4612745"/>
              <a:gd name="connsiteX84" fmla="*/ 2773727 w 3997934"/>
              <a:gd name="connsiteY84" fmla="*/ 144566 h 4612745"/>
              <a:gd name="connsiteX85" fmla="*/ 2802928 w 3997934"/>
              <a:gd name="connsiteY85" fmla="*/ 101584 h 4612745"/>
              <a:gd name="connsiteX86" fmla="*/ 2825419 w 3997934"/>
              <a:gd name="connsiteY86" fmla="*/ 63099 h 4612745"/>
              <a:gd name="connsiteX87" fmla="*/ 2879348 w 3997934"/>
              <a:gd name="connsiteY87" fmla="*/ 35985 h 4612745"/>
              <a:gd name="connsiteX88" fmla="*/ 2901839 w 3997934"/>
              <a:gd name="connsiteY88" fmla="*/ 44982 h 4612745"/>
              <a:gd name="connsiteX89" fmla="*/ 2940111 w 3997934"/>
              <a:gd name="connsiteY89" fmla="*/ 67597 h 4612745"/>
              <a:gd name="connsiteX90" fmla="*/ 2958128 w 3997934"/>
              <a:gd name="connsiteY90" fmla="*/ 108331 h 4612745"/>
              <a:gd name="connsiteX91" fmla="*/ 2996401 w 3997934"/>
              <a:gd name="connsiteY91" fmla="*/ 158061 h 4612745"/>
              <a:gd name="connsiteX92" fmla="*/ 3032312 w 3997934"/>
              <a:gd name="connsiteY92" fmla="*/ 185175 h 4612745"/>
              <a:gd name="connsiteX93" fmla="*/ 3061513 w 3997934"/>
              <a:gd name="connsiteY93" fmla="*/ 191922 h 4612745"/>
              <a:gd name="connsiteX94" fmla="*/ 3077294 w 3997934"/>
              <a:gd name="connsiteY94" fmla="*/ 173804 h 4612745"/>
              <a:gd name="connsiteX95" fmla="*/ 3088477 w 3997934"/>
              <a:gd name="connsiteY95" fmla="*/ 144441 h 4612745"/>
              <a:gd name="connsiteX96" fmla="*/ 3117678 w 3997934"/>
              <a:gd name="connsiteY96" fmla="*/ 139943 h 4612745"/>
              <a:gd name="connsiteX97" fmla="*/ 3155950 w 3997934"/>
              <a:gd name="connsiteY97" fmla="*/ 146690 h 4612745"/>
              <a:gd name="connsiteX98" fmla="*/ 3155950 w 3997934"/>
              <a:gd name="connsiteY98" fmla="*/ 119576 h 4612745"/>
              <a:gd name="connsiteX99" fmla="*/ 3189625 w 3997934"/>
              <a:gd name="connsiteY99" fmla="*/ 108331 h 4612745"/>
              <a:gd name="connsiteX100" fmla="*/ 3198571 w 3997934"/>
              <a:gd name="connsiteY100" fmla="*/ 76719 h 4612745"/>
              <a:gd name="connsiteX101" fmla="*/ 3232246 w 3997934"/>
              <a:gd name="connsiteY101" fmla="*/ 49605 h 4612745"/>
              <a:gd name="connsiteX102" fmla="*/ 3283938 w 3997934"/>
              <a:gd name="connsiteY102" fmla="*/ 35985 h 4612745"/>
              <a:gd name="connsiteX103" fmla="*/ 3322209 w 3997934"/>
              <a:gd name="connsiteY103" fmla="*/ 35985 h 4612745"/>
              <a:gd name="connsiteX104" fmla="*/ 3335754 w 3997934"/>
              <a:gd name="connsiteY104" fmla="*/ 58601 h 4612745"/>
              <a:gd name="connsiteX105" fmla="*/ 3369428 w 3997934"/>
              <a:gd name="connsiteY105" fmla="*/ 65348 h 4612745"/>
              <a:gd name="connsiteX106" fmla="*/ 3391919 w 3997934"/>
              <a:gd name="connsiteY106" fmla="*/ 78968 h 4612745"/>
              <a:gd name="connsiteX107" fmla="*/ 3421121 w 3997934"/>
              <a:gd name="connsiteY107" fmla="*/ 115078 h 4612745"/>
              <a:gd name="connsiteX108" fmla="*/ 3443612 w 3997934"/>
              <a:gd name="connsiteY108" fmla="*/ 128698 h 4612745"/>
              <a:gd name="connsiteX109" fmla="*/ 3472813 w 3997934"/>
              <a:gd name="connsiteY109" fmla="*/ 133196 h 4612745"/>
              <a:gd name="connsiteX110" fmla="*/ 3508724 w 3997934"/>
              <a:gd name="connsiteY110" fmla="*/ 112829 h 4612745"/>
              <a:gd name="connsiteX111" fmla="*/ 3546996 w 3997934"/>
              <a:gd name="connsiteY111" fmla="*/ 117327 h 4612745"/>
              <a:gd name="connsiteX112" fmla="*/ 3546996 w 3997934"/>
              <a:gd name="connsiteY112" fmla="*/ 87964 h 4612745"/>
              <a:gd name="connsiteX113" fmla="*/ 3603161 w 3997934"/>
              <a:gd name="connsiteY113" fmla="*/ 35985 h 4612745"/>
              <a:gd name="connsiteX114" fmla="*/ 3729036 w 3997934"/>
              <a:gd name="connsiteY114" fmla="*/ 35985 h 4612745"/>
              <a:gd name="connsiteX115" fmla="*/ 3819000 w 3997934"/>
              <a:gd name="connsiteY115" fmla="*/ 49605 h 4612745"/>
              <a:gd name="connsiteX116" fmla="*/ 3848201 w 3997934"/>
              <a:gd name="connsiteY116" fmla="*/ 78968 h 4612745"/>
              <a:gd name="connsiteX117" fmla="*/ 3872929 w 3997934"/>
              <a:gd name="connsiteY117" fmla="*/ 85715 h 4612745"/>
              <a:gd name="connsiteX118" fmla="*/ 3929095 w 3997934"/>
              <a:gd name="connsiteY118" fmla="*/ 78968 h 4612745"/>
              <a:gd name="connsiteX119" fmla="*/ 3929095 w 3997934"/>
              <a:gd name="connsiteY119" fmla="*/ 94836 h 4612745"/>
              <a:gd name="connsiteX120" fmla="*/ 3895420 w 3997934"/>
              <a:gd name="connsiteY120" fmla="*/ 121950 h 4612745"/>
              <a:gd name="connsiteX121" fmla="*/ 3906604 w 3997934"/>
              <a:gd name="connsiteY121" fmla="*/ 144566 h 4612745"/>
              <a:gd name="connsiteX122" fmla="*/ 3949349 w 3997934"/>
              <a:gd name="connsiteY122" fmla="*/ 171680 h 4612745"/>
              <a:gd name="connsiteX123" fmla="*/ 3985260 w 3997934"/>
              <a:gd name="connsiteY123" fmla="*/ 207790 h 4612745"/>
              <a:gd name="connsiteX124" fmla="*/ 3985260 w 3997934"/>
              <a:gd name="connsiteY124" fmla="*/ 354730 h 4612745"/>
              <a:gd name="connsiteX125" fmla="*/ 3940278 w 3997934"/>
              <a:gd name="connsiteY125" fmla="*/ 404460 h 4612745"/>
              <a:gd name="connsiteX126" fmla="*/ 3918905 w 3997934"/>
              <a:gd name="connsiteY126" fmla="*/ 451941 h 4612745"/>
              <a:gd name="connsiteX127" fmla="*/ 3918905 w 3997934"/>
              <a:gd name="connsiteY127" fmla="*/ 479055 h 4612745"/>
              <a:gd name="connsiteX128" fmla="*/ 3890822 w 3997934"/>
              <a:gd name="connsiteY128" fmla="*/ 503920 h 4612745"/>
              <a:gd name="connsiteX129" fmla="*/ 3918905 w 3997934"/>
              <a:gd name="connsiteY129" fmla="*/ 526535 h 4612745"/>
              <a:gd name="connsiteX130" fmla="*/ 3965005 w 3997934"/>
              <a:gd name="connsiteY130" fmla="*/ 565020 h 4612745"/>
              <a:gd name="connsiteX131" fmla="*/ 3965005 w 3997934"/>
              <a:gd name="connsiteY131" fmla="*/ 628369 h 4612745"/>
              <a:gd name="connsiteX132" fmla="*/ 3918905 w 3997934"/>
              <a:gd name="connsiteY132" fmla="*/ 673601 h 4612745"/>
              <a:gd name="connsiteX133" fmla="*/ 3872805 w 3997934"/>
              <a:gd name="connsiteY133" fmla="*/ 743697 h 4612745"/>
              <a:gd name="connsiteX134" fmla="*/ 3872805 w 3997934"/>
              <a:gd name="connsiteY134" fmla="*/ 804672 h 4612745"/>
              <a:gd name="connsiteX135" fmla="*/ 3904243 w 3997934"/>
              <a:gd name="connsiteY135" fmla="*/ 843156 h 4612745"/>
              <a:gd name="connsiteX136" fmla="*/ 3906479 w 3997934"/>
              <a:gd name="connsiteY136" fmla="*/ 886139 h 4612745"/>
              <a:gd name="connsiteX137" fmla="*/ 3951461 w 3997934"/>
              <a:gd name="connsiteY137" fmla="*/ 924623 h 4612745"/>
              <a:gd name="connsiteX138" fmla="*/ 3951461 w 3997934"/>
              <a:gd name="connsiteY138" fmla="*/ 958484 h 4612745"/>
              <a:gd name="connsiteX139" fmla="*/ 3944751 w 3997934"/>
              <a:gd name="connsiteY139" fmla="*/ 994595 h 4612745"/>
              <a:gd name="connsiteX140" fmla="*/ 3946988 w 3997934"/>
              <a:gd name="connsiteY140" fmla="*/ 1037577 h 4612745"/>
              <a:gd name="connsiteX141" fmla="*/ 3965005 w 3997934"/>
              <a:gd name="connsiteY141" fmla="*/ 1057944 h 4612745"/>
              <a:gd name="connsiteX142" fmla="*/ 3965005 w 3997934"/>
              <a:gd name="connsiteY142" fmla="*/ 1263610 h 4612745"/>
              <a:gd name="connsiteX143" fmla="*/ 3956059 w 3997934"/>
              <a:gd name="connsiteY143" fmla="*/ 1304344 h 4612745"/>
              <a:gd name="connsiteX144" fmla="*/ 3904367 w 3997934"/>
              <a:gd name="connsiteY144" fmla="*/ 1331457 h 4612745"/>
              <a:gd name="connsiteX145" fmla="*/ 3919030 w 3997934"/>
              <a:gd name="connsiteY145" fmla="*/ 1358571 h 4612745"/>
              <a:gd name="connsiteX146" fmla="*/ 3904367 w 3997934"/>
              <a:gd name="connsiteY146" fmla="*/ 1392433 h 4612745"/>
              <a:gd name="connsiteX147" fmla="*/ 3899893 w 3997934"/>
              <a:gd name="connsiteY147" fmla="*/ 1439913 h 4612745"/>
              <a:gd name="connsiteX148" fmla="*/ 3919030 w 3997934"/>
              <a:gd name="connsiteY148" fmla="*/ 1439913 h 4612745"/>
              <a:gd name="connsiteX149" fmla="*/ 3944875 w 3997934"/>
              <a:gd name="connsiteY149" fmla="*/ 1464778 h 4612745"/>
              <a:gd name="connsiteX150" fmla="*/ 3965130 w 3997934"/>
              <a:gd name="connsiteY150" fmla="*/ 1532625 h 4612745"/>
              <a:gd name="connsiteX151" fmla="*/ 3965130 w 3997934"/>
              <a:gd name="connsiteY151" fmla="*/ 1577857 h 4612745"/>
              <a:gd name="connsiteX152" fmla="*/ 3951586 w 3997934"/>
              <a:gd name="connsiteY152" fmla="*/ 1638832 h 4612745"/>
              <a:gd name="connsiteX153" fmla="*/ 3919030 w 3997934"/>
              <a:gd name="connsiteY153" fmla="*/ 1654701 h 4612745"/>
              <a:gd name="connsiteX154" fmla="*/ 3899893 w 3997934"/>
              <a:gd name="connsiteY154" fmla="*/ 1697683 h 4612745"/>
              <a:gd name="connsiteX155" fmla="*/ 3902130 w 3997934"/>
              <a:gd name="connsiteY155" fmla="*/ 1711303 h 4612745"/>
              <a:gd name="connsiteX156" fmla="*/ 3899893 w 3997934"/>
              <a:gd name="connsiteY156" fmla="*/ 1742915 h 4612745"/>
              <a:gd name="connsiteX157" fmla="*/ 3884112 w 3997934"/>
              <a:gd name="connsiteY157" fmla="*/ 1767780 h 4612745"/>
              <a:gd name="connsiteX158" fmla="*/ 3872929 w 3997934"/>
              <a:gd name="connsiteY158" fmla="*/ 1790395 h 4612745"/>
              <a:gd name="connsiteX159" fmla="*/ 3897657 w 3997934"/>
              <a:gd name="connsiteY159" fmla="*/ 1853745 h 4612745"/>
              <a:gd name="connsiteX160" fmla="*/ 3931331 w 3997934"/>
              <a:gd name="connsiteY160" fmla="*/ 1874111 h 4612745"/>
              <a:gd name="connsiteX161" fmla="*/ 3965005 w 3997934"/>
              <a:gd name="connsiteY161" fmla="*/ 1930588 h 4612745"/>
              <a:gd name="connsiteX162" fmla="*/ 3965005 w 3997934"/>
              <a:gd name="connsiteY162" fmla="*/ 1973571 h 4612745"/>
              <a:gd name="connsiteX163" fmla="*/ 3897533 w 3997934"/>
              <a:gd name="connsiteY163" fmla="*/ 2048165 h 4612745"/>
              <a:gd name="connsiteX164" fmla="*/ 3897284 w 3997934"/>
              <a:gd name="connsiteY164" fmla="*/ 2048040 h 4612745"/>
              <a:gd name="connsiteX165" fmla="*/ 3887219 w 3997934"/>
              <a:gd name="connsiteY165" fmla="*/ 2052539 h 4612745"/>
              <a:gd name="connsiteX166" fmla="*/ 3889456 w 3997934"/>
              <a:gd name="connsiteY166" fmla="*/ 2123760 h 4612745"/>
              <a:gd name="connsiteX167" fmla="*/ 3874793 w 3997934"/>
              <a:gd name="connsiteY167" fmla="*/ 2149749 h 4612745"/>
              <a:gd name="connsiteX168" fmla="*/ 3880385 w 3997934"/>
              <a:gd name="connsiteY168" fmla="*/ 2190482 h 4612745"/>
              <a:gd name="connsiteX169" fmla="*/ 3885976 w 3997934"/>
              <a:gd name="connsiteY169" fmla="*/ 2240212 h 4612745"/>
              <a:gd name="connsiteX170" fmla="*/ 3873674 w 3997934"/>
              <a:gd name="connsiteY170" fmla="*/ 2264327 h 4612745"/>
              <a:gd name="connsiteX171" fmla="*/ 3889456 w 3997934"/>
              <a:gd name="connsiteY171" fmla="*/ 2269575 h 4612745"/>
              <a:gd name="connsiteX172" fmla="*/ 3920893 w 3997934"/>
              <a:gd name="connsiteY172" fmla="*/ 2294440 h 4612745"/>
              <a:gd name="connsiteX173" fmla="*/ 3955686 w 3997934"/>
              <a:gd name="connsiteY173" fmla="*/ 2336298 h 4612745"/>
              <a:gd name="connsiteX174" fmla="*/ 3957923 w 3997934"/>
              <a:gd name="connsiteY174" fmla="*/ 2491110 h 4612745"/>
              <a:gd name="connsiteX175" fmla="*/ 3945621 w 3997934"/>
              <a:gd name="connsiteY175" fmla="*/ 2530719 h 4612745"/>
              <a:gd name="connsiteX176" fmla="*/ 3918656 w 3997934"/>
              <a:gd name="connsiteY176" fmla="*/ 2561206 h 4612745"/>
              <a:gd name="connsiteX177" fmla="*/ 3880385 w 3997934"/>
              <a:gd name="connsiteY177" fmla="*/ 2572452 h 4612745"/>
              <a:gd name="connsiteX178" fmla="*/ 3861248 w 3997934"/>
              <a:gd name="connsiteY178" fmla="*/ 2606313 h 4612745"/>
              <a:gd name="connsiteX179" fmla="*/ 3863485 w 3997934"/>
              <a:gd name="connsiteY179" fmla="*/ 2631178 h 4612745"/>
              <a:gd name="connsiteX180" fmla="*/ 3892686 w 3997934"/>
              <a:gd name="connsiteY180" fmla="*/ 2647046 h 4612745"/>
              <a:gd name="connsiteX181" fmla="*/ 3939905 w 3997934"/>
              <a:gd name="connsiteY181" fmla="*/ 2691153 h 4612745"/>
              <a:gd name="connsiteX182" fmla="*/ 3964633 w 3997934"/>
              <a:gd name="connsiteY182" fmla="*/ 2723890 h 4612745"/>
              <a:gd name="connsiteX183" fmla="*/ 3966869 w 3997934"/>
              <a:gd name="connsiteY183" fmla="*/ 2790613 h 4612745"/>
              <a:gd name="connsiteX184" fmla="*/ 3955686 w 3997934"/>
              <a:gd name="connsiteY184" fmla="*/ 2807606 h 4612745"/>
              <a:gd name="connsiteX185" fmla="*/ 3952331 w 3997934"/>
              <a:gd name="connsiteY185" fmla="*/ 2838093 h 4612745"/>
              <a:gd name="connsiteX186" fmla="*/ 3968112 w 3997934"/>
              <a:gd name="connsiteY186" fmla="*/ 2862958 h 4612745"/>
              <a:gd name="connsiteX187" fmla="*/ 3968112 w 3997934"/>
              <a:gd name="connsiteY187" fmla="*/ 2954546 h 4612745"/>
              <a:gd name="connsiteX188" fmla="*/ 3959165 w 3997934"/>
              <a:gd name="connsiteY188" fmla="*/ 2976037 h 4612745"/>
              <a:gd name="connsiteX189" fmla="*/ 3959165 w 3997934"/>
              <a:gd name="connsiteY189" fmla="*/ 3067625 h 4612745"/>
              <a:gd name="connsiteX190" fmla="*/ 3937793 w 3997934"/>
              <a:gd name="connsiteY190" fmla="*/ 3124102 h 4612745"/>
              <a:gd name="connsiteX191" fmla="*/ 3901882 w 3997934"/>
              <a:gd name="connsiteY191" fmla="*/ 3170458 h 4612745"/>
              <a:gd name="connsiteX192" fmla="*/ 3887219 w 3997934"/>
              <a:gd name="connsiteY192" fmla="*/ 3202070 h 4612745"/>
              <a:gd name="connsiteX193" fmla="*/ 3900763 w 3997934"/>
              <a:gd name="connsiteY193" fmla="*/ 3231433 h 4612745"/>
              <a:gd name="connsiteX194" fmla="*/ 3941272 w 3997934"/>
              <a:gd name="connsiteY194" fmla="*/ 3266419 h 4612745"/>
              <a:gd name="connsiteX195" fmla="*/ 3967118 w 3997934"/>
              <a:gd name="connsiteY195" fmla="*/ 3298031 h 4612745"/>
              <a:gd name="connsiteX196" fmla="*/ 3971591 w 3997934"/>
              <a:gd name="connsiteY196" fmla="*/ 3556801 h 4612745"/>
              <a:gd name="connsiteX197" fmla="*/ 3961526 w 3997934"/>
              <a:gd name="connsiteY197" fmla="*/ 3573794 h 4612745"/>
              <a:gd name="connsiteX198" fmla="*/ 3902006 w 3997934"/>
              <a:gd name="connsiteY198" fmla="*/ 3612278 h 4612745"/>
              <a:gd name="connsiteX199" fmla="*/ 3886225 w 3997934"/>
              <a:gd name="connsiteY199" fmla="*/ 3628147 h 4612745"/>
              <a:gd name="connsiteX200" fmla="*/ 3915426 w 3997934"/>
              <a:gd name="connsiteY200" fmla="*/ 3655260 h 4612745"/>
              <a:gd name="connsiteX201" fmla="*/ 3954816 w 3997934"/>
              <a:gd name="connsiteY201" fmla="*/ 3685748 h 4612745"/>
              <a:gd name="connsiteX202" fmla="*/ 3969479 w 3997934"/>
              <a:gd name="connsiteY202" fmla="*/ 3708364 h 4612745"/>
              <a:gd name="connsiteX203" fmla="*/ 3972834 w 3997934"/>
              <a:gd name="connsiteY203" fmla="*/ 3755845 h 4612745"/>
              <a:gd name="connsiteX204" fmla="*/ 3965005 w 3997934"/>
              <a:gd name="connsiteY204" fmla="*/ 3795453 h 4612745"/>
              <a:gd name="connsiteX205" fmla="*/ 3924497 w 3997934"/>
              <a:gd name="connsiteY205" fmla="*/ 3830439 h 4612745"/>
              <a:gd name="connsiteX206" fmla="*/ 3887467 w 3997934"/>
              <a:gd name="connsiteY206" fmla="*/ 3865425 h 4612745"/>
              <a:gd name="connsiteX207" fmla="*/ 3877402 w 3997934"/>
              <a:gd name="connsiteY207" fmla="*/ 3908407 h 4612745"/>
              <a:gd name="connsiteX208" fmla="*/ 3877402 w 3997934"/>
              <a:gd name="connsiteY208" fmla="*/ 3958137 h 4612745"/>
              <a:gd name="connsiteX209" fmla="*/ 3892065 w 3997934"/>
              <a:gd name="connsiteY209" fmla="*/ 3985251 h 4612745"/>
              <a:gd name="connsiteX210" fmla="*/ 3941521 w 3997934"/>
              <a:gd name="connsiteY210" fmla="*/ 4051974 h 4612745"/>
              <a:gd name="connsiteX211" fmla="*/ 3972958 w 3997934"/>
              <a:gd name="connsiteY211" fmla="*/ 4094956 h 4612745"/>
              <a:gd name="connsiteX212" fmla="*/ 3974077 w 3997934"/>
              <a:gd name="connsiteY212" fmla="*/ 4158305 h 4612745"/>
              <a:gd name="connsiteX213" fmla="*/ 3965130 w 3997934"/>
              <a:gd name="connsiteY213" fmla="*/ 4206911 h 4612745"/>
              <a:gd name="connsiteX214" fmla="*/ 3929219 w 3997934"/>
              <a:gd name="connsiteY214" fmla="*/ 4234025 h 4612745"/>
              <a:gd name="connsiteX215" fmla="*/ 3893308 w 3997934"/>
              <a:gd name="connsiteY215" fmla="*/ 4272509 h 4612745"/>
              <a:gd name="connsiteX216" fmla="*/ 3887716 w 3997934"/>
              <a:gd name="connsiteY216" fmla="*/ 4302996 h 4612745"/>
              <a:gd name="connsiteX217" fmla="*/ 3901260 w 3997934"/>
              <a:gd name="connsiteY217" fmla="*/ 4316616 h 4612745"/>
              <a:gd name="connsiteX218" fmla="*/ 3906852 w 3997934"/>
              <a:gd name="connsiteY218" fmla="*/ 4330236 h 4612745"/>
              <a:gd name="connsiteX219" fmla="*/ 3895669 w 3997934"/>
              <a:gd name="connsiteY219" fmla="*/ 4350602 h 4612745"/>
              <a:gd name="connsiteX220" fmla="*/ 3873178 w 3997934"/>
              <a:gd name="connsiteY220" fmla="*/ 4394709 h 4612745"/>
              <a:gd name="connsiteX221" fmla="*/ 3877651 w 3997934"/>
              <a:gd name="connsiteY221" fmla="*/ 4439941 h 4612745"/>
              <a:gd name="connsiteX222" fmla="*/ 3913562 w 3997934"/>
              <a:gd name="connsiteY222" fmla="*/ 4471553 h 4612745"/>
              <a:gd name="connsiteX223" fmla="*/ 3957426 w 3997934"/>
              <a:gd name="connsiteY223" fmla="*/ 4500916 h 4612745"/>
              <a:gd name="connsiteX224" fmla="*/ 3997934 w 3997934"/>
              <a:gd name="connsiteY224" fmla="*/ 4526905 h 4612745"/>
              <a:gd name="connsiteX225" fmla="*/ 3997934 w 3997934"/>
              <a:gd name="connsiteY225" fmla="*/ 4584507 h 4612745"/>
              <a:gd name="connsiteX226" fmla="*/ 3985633 w 3997934"/>
              <a:gd name="connsiteY226" fmla="*/ 4612745 h 4612745"/>
              <a:gd name="connsiteX227" fmla="*/ 3882248 w 3997934"/>
              <a:gd name="connsiteY227" fmla="*/ 4612745 h 4612745"/>
              <a:gd name="connsiteX228" fmla="*/ 3855284 w 3997934"/>
              <a:gd name="connsiteY228" fmla="*/ 4594628 h 4612745"/>
              <a:gd name="connsiteX229" fmla="*/ 3840621 w 3997934"/>
              <a:gd name="connsiteY229" fmla="*/ 4533653 h 4612745"/>
              <a:gd name="connsiteX230" fmla="*/ 3800113 w 3997934"/>
              <a:gd name="connsiteY230" fmla="*/ 4463556 h 4612745"/>
              <a:gd name="connsiteX231" fmla="*/ 3779858 w 3997934"/>
              <a:gd name="connsiteY231" fmla="*/ 4428570 h 4612745"/>
              <a:gd name="connsiteX232" fmla="*/ 3751776 w 3997934"/>
              <a:gd name="connsiteY232" fmla="*/ 4427446 h 4612745"/>
              <a:gd name="connsiteX233" fmla="*/ 3721456 w 3997934"/>
              <a:gd name="connsiteY233" fmla="*/ 4446688 h 4612745"/>
              <a:gd name="connsiteX234" fmla="*/ 3696729 w 3997934"/>
              <a:gd name="connsiteY234" fmla="*/ 4474926 h 4612745"/>
              <a:gd name="connsiteX235" fmla="*/ 3669764 w 3997934"/>
              <a:gd name="connsiteY235" fmla="*/ 4485047 h 4612745"/>
              <a:gd name="connsiteX236" fmla="*/ 3649510 w 3997934"/>
              <a:gd name="connsiteY236" fmla="*/ 4464681 h 4612745"/>
              <a:gd name="connsiteX237" fmla="*/ 3619191 w 3997934"/>
              <a:gd name="connsiteY237" fmla="*/ 4464681 h 4612745"/>
              <a:gd name="connsiteX238" fmla="*/ 3585516 w 3997934"/>
              <a:gd name="connsiteY238" fmla="*/ 4499667 h 4612745"/>
              <a:gd name="connsiteX239" fmla="*/ 3568617 w 3997934"/>
              <a:gd name="connsiteY239" fmla="*/ 4532403 h 4612745"/>
              <a:gd name="connsiteX240" fmla="*/ 3533824 w 3997934"/>
              <a:gd name="connsiteY240" fmla="*/ 4580758 h 4612745"/>
              <a:gd name="connsiteX241" fmla="*/ 3466351 w 3997934"/>
              <a:gd name="connsiteY241" fmla="*/ 4580758 h 4612745"/>
              <a:gd name="connsiteX242" fmla="*/ 3423606 w 3997934"/>
              <a:gd name="connsiteY242" fmla="*/ 4569763 h 4612745"/>
              <a:gd name="connsiteX243" fmla="*/ 3368559 w 3997934"/>
              <a:gd name="connsiteY243" fmla="*/ 4517784 h 4612745"/>
              <a:gd name="connsiteX244" fmla="*/ 3317985 w 3997934"/>
              <a:gd name="connsiteY244" fmla="*/ 4472552 h 4612745"/>
              <a:gd name="connsiteX245" fmla="*/ 3276358 w 3997934"/>
              <a:gd name="connsiteY245" fmla="*/ 4429570 h 4612745"/>
              <a:gd name="connsiteX246" fmla="*/ 3258340 w 3997934"/>
              <a:gd name="connsiteY246" fmla="*/ 4423947 h 4612745"/>
              <a:gd name="connsiteX247" fmla="*/ 3218950 w 3997934"/>
              <a:gd name="connsiteY247" fmla="*/ 4439816 h 4612745"/>
              <a:gd name="connsiteX248" fmla="*/ 3175086 w 3997934"/>
              <a:gd name="connsiteY248" fmla="*/ 4461307 h 4612745"/>
              <a:gd name="connsiteX249" fmla="*/ 3154832 w 3997934"/>
              <a:gd name="connsiteY249" fmla="*/ 4491795 h 4612745"/>
              <a:gd name="connsiteX250" fmla="*/ 3131222 w 3997934"/>
              <a:gd name="connsiteY250" fmla="*/ 4533653 h 4612745"/>
              <a:gd name="connsiteX251" fmla="*/ 3109850 w 3997934"/>
              <a:gd name="connsiteY251" fmla="*/ 4574386 h 4612745"/>
              <a:gd name="connsiteX252" fmla="*/ 2997395 w 3997934"/>
              <a:gd name="connsiteY252" fmla="*/ 4575511 h 4612745"/>
              <a:gd name="connsiteX253" fmla="*/ 2977140 w 3997934"/>
              <a:gd name="connsiteY253" fmla="*/ 4530279 h 4612745"/>
              <a:gd name="connsiteX254" fmla="*/ 2935513 w 3997934"/>
              <a:gd name="connsiteY254" fmla="*/ 4456809 h 4612745"/>
              <a:gd name="connsiteX255" fmla="*/ 2919732 w 3997934"/>
              <a:gd name="connsiteY255" fmla="*/ 4457934 h 4612745"/>
              <a:gd name="connsiteX256" fmla="*/ 2901715 w 3997934"/>
              <a:gd name="connsiteY256" fmla="*/ 4490670 h 4612745"/>
              <a:gd name="connsiteX257" fmla="*/ 2896123 w 3997934"/>
              <a:gd name="connsiteY257" fmla="*/ 4525656 h 4612745"/>
              <a:gd name="connsiteX258" fmla="*/ 2864685 w 3997934"/>
              <a:gd name="connsiteY258" fmla="*/ 4573137 h 4612745"/>
              <a:gd name="connsiteX259" fmla="*/ 2576900 w 3997934"/>
              <a:gd name="connsiteY259" fmla="*/ 4570887 h 4612745"/>
              <a:gd name="connsiteX260" fmla="*/ 2536391 w 3997934"/>
              <a:gd name="connsiteY260" fmla="*/ 4535902 h 4612745"/>
              <a:gd name="connsiteX261" fmla="*/ 2524089 w 3997934"/>
              <a:gd name="connsiteY261" fmla="*/ 4491795 h 4612745"/>
              <a:gd name="connsiteX262" fmla="*/ 2479107 w 3997934"/>
              <a:gd name="connsiteY262" fmla="*/ 4455684 h 4612745"/>
              <a:gd name="connsiteX263" fmla="*/ 2456616 w 3997934"/>
              <a:gd name="connsiteY263" fmla="*/ 4455684 h 4612745"/>
              <a:gd name="connsiteX264" fmla="*/ 2382433 w 3997934"/>
              <a:gd name="connsiteY264" fmla="*/ 4538151 h 4612745"/>
              <a:gd name="connsiteX265" fmla="*/ 2366652 w 3997934"/>
              <a:gd name="connsiteY265" fmla="*/ 4534777 h 4612745"/>
              <a:gd name="connsiteX266" fmla="*/ 2339687 w 3997934"/>
              <a:gd name="connsiteY266" fmla="*/ 4558517 h 4612745"/>
              <a:gd name="connsiteX267" fmla="*/ 2240777 w 3997934"/>
              <a:gd name="connsiteY267" fmla="*/ 4560766 h 4612745"/>
              <a:gd name="connsiteX268" fmla="*/ 2227233 w 3997934"/>
              <a:gd name="connsiteY268" fmla="*/ 4575511 h 4612745"/>
              <a:gd name="connsiteX269" fmla="*/ 2123848 w 3997934"/>
              <a:gd name="connsiteY269" fmla="*/ 4580883 h 4612745"/>
              <a:gd name="connsiteX270" fmla="*/ 2103594 w 3997934"/>
              <a:gd name="connsiteY270" fmla="*/ 4557393 h 4612745"/>
              <a:gd name="connsiteX271" fmla="*/ 2078866 w 3997934"/>
              <a:gd name="connsiteY271" fmla="*/ 4552895 h 4612745"/>
              <a:gd name="connsiteX272" fmla="*/ 2051902 w 3997934"/>
              <a:gd name="connsiteY272" fmla="*/ 4575511 h 4612745"/>
              <a:gd name="connsiteX273" fmla="*/ 2000210 w 3997934"/>
              <a:gd name="connsiteY273" fmla="*/ 4580883 h 4612745"/>
              <a:gd name="connsiteX274" fmla="*/ 1986293 w 3997934"/>
              <a:gd name="connsiteY274" fmla="*/ 4561891 h 4612745"/>
              <a:gd name="connsiteX275" fmla="*/ 1957464 w 3997934"/>
              <a:gd name="connsiteY275" fmla="*/ 4558517 h 4612745"/>
              <a:gd name="connsiteX276" fmla="*/ 1937210 w 3997934"/>
              <a:gd name="connsiteY276" fmla="*/ 4525781 h 4612745"/>
              <a:gd name="connsiteX277" fmla="*/ 1893346 w 3997934"/>
              <a:gd name="connsiteY277" fmla="*/ 4465930 h 4612745"/>
              <a:gd name="connsiteX278" fmla="*/ 1885518 w 3997934"/>
              <a:gd name="connsiteY278" fmla="*/ 4435443 h 4612745"/>
              <a:gd name="connsiteX279" fmla="*/ 1869737 w 3997934"/>
              <a:gd name="connsiteY279" fmla="*/ 4408329 h 4612745"/>
              <a:gd name="connsiteX280" fmla="*/ 1841654 w 3997934"/>
              <a:gd name="connsiteY280" fmla="*/ 4416201 h 4612745"/>
              <a:gd name="connsiteX281" fmla="*/ 1824755 w 3997934"/>
              <a:gd name="connsiteY281" fmla="*/ 4432069 h 4612745"/>
              <a:gd name="connsiteX282" fmla="*/ 1814690 w 3997934"/>
              <a:gd name="connsiteY282" fmla="*/ 4455809 h 4612745"/>
              <a:gd name="connsiteX283" fmla="*/ 1800027 w 3997934"/>
              <a:gd name="connsiteY283" fmla="*/ 4503290 h 4612745"/>
              <a:gd name="connsiteX284" fmla="*/ 1779773 w 3997934"/>
              <a:gd name="connsiteY284" fmla="*/ 4538276 h 4612745"/>
              <a:gd name="connsiteX285" fmla="*/ 1742744 w 3997934"/>
              <a:gd name="connsiteY285" fmla="*/ 4559767 h 4612745"/>
              <a:gd name="connsiteX286" fmla="*/ 1576360 w 3997934"/>
              <a:gd name="connsiteY286" fmla="*/ 4558643 h 4612745"/>
              <a:gd name="connsiteX287" fmla="*/ 1553869 w 3997934"/>
              <a:gd name="connsiteY287" fmla="*/ 4545023 h 4612745"/>
              <a:gd name="connsiteX288" fmla="*/ 1528023 w 3997934"/>
              <a:gd name="connsiteY288" fmla="*/ 4508913 h 4612745"/>
              <a:gd name="connsiteX289" fmla="*/ 1501058 w 3997934"/>
              <a:gd name="connsiteY289" fmla="*/ 4462557 h 4612745"/>
              <a:gd name="connsiteX290" fmla="*/ 1487514 w 3997934"/>
              <a:gd name="connsiteY290" fmla="*/ 4445563 h 4612745"/>
              <a:gd name="connsiteX291" fmla="*/ 1469496 w 3997934"/>
              <a:gd name="connsiteY291" fmla="*/ 4453435 h 4612745"/>
              <a:gd name="connsiteX292" fmla="*/ 1411094 w 3997934"/>
              <a:gd name="connsiteY292" fmla="*/ 4446688 h 4612745"/>
              <a:gd name="connsiteX293" fmla="*/ 1387485 w 3997934"/>
              <a:gd name="connsiteY293" fmla="*/ 4436567 h 4612745"/>
              <a:gd name="connsiteX294" fmla="*/ 1368349 w 3997934"/>
              <a:gd name="connsiteY294" fmla="*/ 4436567 h 4612745"/>
              <a:gd name="connsiteX295" fmla="*/ 1350331 w 3997934"/>
              <a:gd name="connsiteY295" fmla="*/ 4450187 h 4612745"/>
              <a:gd name="connsiteX296" fmla="*/ 1308704 w 3997934"/>
              <a:gd name="connsiteY296" fmla="*/ 4453560 h 4612745"/>
              <a:gd name="connsiteX297" fmla="*/ 1265959 w 3997934"/>
              <a:gd name="connsiteY297" fmla="*/ 4467180 h 4612745"/>
              <a:gd name="connsiteX298" fmla="*/ 1257012 w 3997934"/>
              <a:gd name="connsiteY298" fmla="*/ 4492044 h 4612745"/>
              <a:gd name="connsiteX299" fmla="*/ 1238994 w 3997934"/>
              <a:gd name="connsiteY299" fmla="*/ 4506789 h 4612745"/>
              <a:gd name="connsiteX300" fmla="*/ 1234521 w 3997934"/>
              <a:gd name="connsiteY300" fmla="*/ 4527155 h 4612745"/>
              <a:gd name="connsiteX301" fmla="*/ 1201965 w 3997934"/>
              <a:gd name="connsiteY301" fmla="*/ 4554269 h 4612745"/>
              <a:gd name="connsiteX302" fmla="*/ 1164936 w 3997934"/>
              <a:gd name="connsiteY302" fmla="*/ 4575760 h 4612745"/>
              <a:gd name="connsiteX303" fmla="*/ 1133498 w 3997934"/>
              <a:gd name="connsiteY303" fmla="*/ 4575760 h 4612745"/>
              <a:gd name="connsiteX304" fmla="*/ 1102060 w 3997934"/>
              <a:gd name="connsiteY304" fmla="*/ 4548646 h 4612745"/>
              <a:gd name="connsiteX305" fmla="*/ 1051486 w 3997934"/>
              <a:gd name="connsiteY305" fmla="*/ 4480799 h 4612745"/>
              <a:gd name="connsiteX306" fmla="*/ 1016694 w 3997934"/>
              <a:gd name="connsiteY306" fmla="*/ 4440066 h 4612745"/>
              <a:gd name="connsiteX307" fmla="*/ 998676 w 3997934"/>
              <a:gd name="connsiteY307" fmla="*/ 4428820 h 4612745"/>
              <a:gd name="connsiteX308" fmla="*/ 976185 w 3997934"/>
              <a:gd name="connsiteY308" fmla="*/ 4431069 h 4612745"/>
              <a:gd name="connsiteX309" fmla="*/ 945866 w 3997934"/>
              <a:gd name="connsiteY309" fmla="*/ 4468304 h 4612745"/>
              <a:gd name="connsiteX310" fmla="*/ 896410 w 3997934"/>
              <a:gd name="connsiteY310" fmla="*/ 4471678 h 4612745"/>
              <a:gd name="connsiteX311" fmla="*/ 889700 w 3997934"/>
              <a:gd name="connsiteY311" fmla="*/ 4490920 h 4612745"/>
              <a:gd name="connsiteX312" fmla="*/ 849191 w 3997934"/>
              <a:gd name="connsiteY312" fmla="*/ 4506789 h 4612745"/>
              <a:gd name="connsiteX313" fmla="*/ 843600 w 3997934"/>
              <a:gd name="connsiteY313" fmla="*/ 4544023 h 4612745"/>
              <a:gd name="connsiteX314" fmla="*/ 797499 w 3997934"/>
              <a:gd name="connsiteY314" fmla="*/ 4566639 h 4612745"/>
              <a:gd name="connsiteX315" fmla="*/ 787434 w 3997934"/>
              <a:gd name="connsiteY315" fmla="*/ 4579009 h 4612745"/>
              <a:gd name="connsiteX316" fmla="*/ 727914 w 3997934"/>
              <a:gd name="connsiteY316" fmla="*/ 4579009 h 4612745"/>
              <a:gd name="connsiteX317" fmla="*/ 688523 w 3997934"/>
              <a:gd name="connsiteY317" fmla="*/ 4557518 h 4612745"/>
              <a:gd name="connsiteX318" fmla="*/ 646896 w 3997934"/>
              <a:gd name="connsiteY318" fmla="*/ 4539400 h 4612745"/>
              <a:gd name="connsiteX319" fmla="*/ 621050 w 3997934"/>
              <a:gd name="connsiteY319" fmla="*/ 4497542 h 4612745"/>
              <a:gd name="connsiteX320" fmla="*/ 605269 w 3997934"/>
              <a:gd name="connsiteY320" fmla="*/ 4486297 h 4612745"/>
              <a:gd name="connsiteX321" fmla="*/ 576068 w 3997934"/>
              <a:gd name="connsiteY321" fmla="*/ 4478425 h 4612745"/>
              <a:gd name="connsiteX322" fmla="*/ 551341 w 3997934"/>
              <a:gd name="connsiteY322" fmla="*/ 4490795 h 4612745"/>
              <a:gd name="connsiteX323" fmla="*/ 509714 w 3997934"/>
              <a:gd name="connsiteY323" fmla="*/ 4493044 h 4612745"/>
              <a:gd name="connsiteX324" fmla="*/ 431057 w 3997934"/>
              <a:gd name="connsiteY324" fmla="*/ 4578884 h 4612745"/>
              <a:gd name="connsiteX325" fmla="*/ 244419 w 3997934"/>
              <a:gd name="connsiteY325" fmla="*/ 4578884 h 4612745"/>
              <a:gd name="connsiteX326" fmla="*/ 209626 w 3997934"/>
              <a:gd name="connsiteY326" fmla="*/ 4566514 h 4612745"/>
              <a:gd name="connsiteX327" fmla="*/ 179307 w 3997934"/>
              <a:gd name="connsiteY327" fmla="*/ 4532653 h 4612745"/>
              <a:gd name="connsiteX328" fmla="*/ 143396 w 3997934"/>
              <a:gd name="connsiteY328" fmla="*/ 4532653 h 4612745"/>
              <a:gd name="connsiteX329" fmla="*/ 141159 w 3997934"/>
              <a:gd name="connsiteY329" fmla="*/ 4467055 h 4612745"/>
              <a:gd name="connsiteX330" fmla="*/ 132212 w 3997934"/>
              <a:gd name="connsiteY330" fmla="*/ 4448937 h 4612745"/>
              <a:gd name="connsiteX331" fmla="*/ 108603 w 3997934"/>
              <a:gd name="connsiteY331" fmla="*/ 4422948 h 4612745"/>
              <a:gd name="connsiteX332" fmla="*/ 108603 w 3997934"/>
              <a:gd name="connsiteY332" fmla="*/ 4396958 h 4612745"/>
              <a:gd name="connsiteX333" fmla="*/ 123266 w 3997934"/>
              <a:gd name="connsiteY333" fmla="*/ 4382214 h 4612745"/>
              <a:gd name="connsiteX334" fmla="*/ 121029 w 3997934"/>
              <a:gd name="connsiteY334" fmla="*/ 4353976 h 4612745"/>
              <a:gd name="connsiteX335" fmla="*/ 107485 w 3997934"/>
              <a:gd name="connsiteY335" fmla="*/ 4339232 h 4612745"/>
              <a:gd name="connsiteX336" fmla="*/ 83875 w 3997934"/>
              <a:gd name="connsiteY336" fmla="*/ 4310993 h 4612745"/>
              <a:gd name="connsiteX337" fmla="*/ 51319 w 3997934"/>
              <a:gd name="connsiteY337" fmla="*/ 4289502 h 4612745"/>
              <a:gd name="connsiteX338" fmla="*/ 40136 w 3997934"/>
              <a:gd name="connsiteY338" fmla="*/ 4240897 h 4612745"/>
              <a:gd name="connsiteX339" fmla="*/ 43491 w 3997934"/>
              <a:gd name="connsiteY339" fmla="*/ 4194541 h 4612745"/>
              <a:gd name="connsiteX340" fmla="*/ 55793 w 3997934"/>
              <a:gd name="connsiteY340" fmla="*/ 4168551 h 4612745"/>
              <a:gd name="connsiteX341" fmla="*/ 110840 w 3997934"/>
              <a:gd name="connsiteY341" fmla="*/ 4088334 h 4612745"/>
              <a:gd name="connsiteX342" fmla="*/ 136686 w 3997934"/>
              <a:gd name="connsiteY342" fmla="*/ 4044227 h 4612745"/>
              <a:gd name="connsiteX343" fmla="*/ 138922 w 3997934"/>
              <a:gd name="connsiteY343" fmla="*/ 4015989 h 4612745"/>
              <a:gd name="connsiteX344" fmla="*/ 131094 w 3997934"/>
              <a:gd name="connsiteY344" fmla="*/ 3973006 h 4612745"/>
              <a:gd name="connsiteX345" fmla="*/ 118792 w 3997934"/>
              <a:gd name="connsiteY345" fmla="*/ 3944768 h 4612745"/>
              <a:gd name="connsiteX346" fmla="*/ 107609 w 3997934"/>
              <a:gd name="connsiteY346" fmla="*/ 3925525 h 4612745"/>
              <a:gd name="connsiteX347" fmla="*/ 77290 w 3997934"/>
              <a:gd name="connsiteY347" fmla="*/ 3907408 h 4612745"/>
              <a:gd name="connsiteX348" fmla="*/ 48089 w 3997934"/>
              <a:gd name="connsiteY348" fmla="*/ 3884792 h 4612745"/>
              <a:gd name="connsiteX349" fmla="*/ 41379 w 3997934"/>
              <a:gd name="connsiteY349" fmla="*/ 3841810 h 4612745"/>
              <a:gd name="connsiteX350" fmla="*/ 46970 w 3997934"/>
              <a:gd name="connsiteY350" fmla="*/ 3788706 h 4612745"/>
              <a:gd name="connsiteX351" fmla="*/ 53680 w 3997934"/>
              <a:gd name="connsiteY351" fmla="*/ 3776336 h 4612745"/>
              <a:gd name="connsiteX352" fmla="*/ 67225 w 3997934"/>
              <a:gd name="connsiteY352" fmla="*/ 3761592 h 4612745"/>
              <a:gd name="connsiteX353" fmla="*/ 104254 w 3997934"/>
              <a:gd name="connsiteY353" fmla="*/ 3724357 h 4612745"/>
              <a:gd name="connsiteX354" fmla="*/ 120035 w 3997934"/>
              <a:gd name="connsiteY354" fmla="*/ 3710738 h 4612745"/>
              <a:gd name="connsiteX355" fmla="*/ 124508 w 3997934"/>
              <a:gd name="connsiteY355" fmla="*/ 3694869 h 4612745"/>
              <a:gd name="connsiteX356" fmla="*/ 93071 w 3997934"/>
              <a:gd name="connsiteY356" fmla="*/ 3679001 h 4612745"/>
              <a:gd name="connsiteX357" fmla="*/ 67225 w 3997934"/>
              <a:gd name="connsiteY357" fmla="*/ 3663132 h 4612745"/>
              <a:gd name="connsiteX358" fmla="*/ 44734 w 3997934"/>
              <a:gd name="connsiteY358" fmla="*/ 3643890 h 4612745"/>
              <a:gd name="connsiteX359" fmla="*/ 51444 w 3997934"/>
              <a:gd name="connsiteY359" fmla="*/ 3372626 h 4612745"/>
              <a:gd name="connsiteX360" fmla="*/ 71698 w 3997934"/>
              <a:gd name="connsiteY360" fmla="*/ 3338764 h 4612745"/>
              <a:gd name="connsiteX361" fmla="*/ 95307 w 3997934"/>
              <a:gd name="connsiteY361" fmla="*/ 3332017 h 4612745"/>
              <a:gd name="connsiteX362" fmla="*/ 106491 w 3997934"/>
              <a:gd name="connsiteY362" fmla="*/ 3319647 h 4612745"/>
              <a:gd name="connsiteX363" fmla="*/ 112082 w 3997934"/>
              <a:gd name="connsiteY363" fmla="*/ 3297032 h 4612745"/>
              <a:gd name="connsiteX364" fmla="*/ 124384 w 3997934"/>
              <a:gd name="connsiteY364" fmla="*/ 3284661 h 4612745"/>
              <a:gd name="connsiteX365" fmla="*/ 123266 w 3997934"/>
              <a:gd name="connsiteY365" fmla="*/ 3265419 h 4612745"/>
              <a:gd name="connsiteX366" fmla="*/ 97420 w 3997934"/>
              <a:gd name="connsiteY366" fmla="*/ 3242804 h 4612745"/>
              <a:gd name="connsiteX367" fmla="*/ 80520 w 3997934"/>
              <a:gd name="connsiteY367" fmla="*/ 3206693 h 4612745"/>
              <a:gd name="connsiteX368" fmla="*/ 63621 w 3997934"/>
              <a:gd name="connsiteY368" fmla="*/ 3163711 h 4612745"/>
              <a:gd name="connsiteX369" fmla="*/ 51319 w 3997934"/>
              <a:gd name="connsiteY369" fmla="*/ 3055255 h 4612745"/>
              <a:gd name="connsiteX370" fmla="*/ 43491 w 3997934"/>
              <a:gd name="connsiteY370" fmla="*/ 2976162 h 4612745"/>
              <a:gd name="connsiteX371" fmla="*/ 43491 w 3997934"/>
              <a:gd name="connsiteY371" fmla="*/ 2943426 h 4612745"/>
              <a:gd name="connsiteX372" fmla="*/ 62627 w 3997934"/>
              <a:gd name="connsiteY372" fmla="*/ 2923059 h 4612745"/>
              <a:gd name="connsiteX373" fmla="*/ 62627 w 3997934"/>
              <a:gd name="connsiteY373" fmla="*/ 2894820 h 4612745"/>
              <a:gd name="connsiteX374" fmla="*/ 43491 w 3997934"/>
              <a:gd name="connsiteY374" fmla="*/ 2869955 h 4612745"/>
              <a:gd name="connsiteX375" fmla="*/ 53556 w 3997934"/>
              <a:gd name="connsiteY375" fmla="*/ 2810105 h 4612745"/>
              <a:gd name="connsiteX376" fmla="*/ 73810 w 3997934"/>
              <a:gd name="connsiteY376" fmla="*/ 2772870 h 4612745"/>
              <a:gd name="connsiteX377" fmla="*/ 113201 w 3997934"/>
              <a:gd name="connsiteY377" fmla="*/ 2731012 h 4612745"/>
              <a:gd name="connsiteX378" fmla="*/ 149112 w 3997934"/>
              <a:gd name="connsiteY378" fmla="*/ 2711770 h 4612745"/>
              <a:gd name="connsiteX379" fmla="*/ 155822 w 3997934"/>
              <a:gd name="connsiteY379" fmla="*/ 2682407 h 4612745"/>
              <a:gd name="connsiteX380" fmla="*/ 137804 w 3997934"/>
              <a:gd name="connsiteY380" fmla="*/ 2653044 h 4612745"/>
              <a:gd name="connsiteX381" fmla="*/ 119786 w 3997934"/>
              <a:gd name="connsiteY381" fmla="*/ 2648546 h 4612745"/>
              <a:gd name="connsiteX382" fmla="*/ 82757 w 3997934"/>
              <a:gd name="connsiteY382" fmla="*/ 2631553 h 4612745"/>
              <a:gd name="connsiteX383" fmla="*/ 58029 w 3997934"/>
              <a:gd name="connsiteY383" fmla="*/ 2598816 h 4612745"/>
              <a:gd name="connsiteX384" fmla="*/ 58029 w 3997934"/>
              <a:gd name="connsiteY384" fmla="*/ 2464371 h 4612745"/>
              <a:gd name="connsiteX385" fmla="*/ 68094 w 3997934"/>
              <a:gd name="connsiteY385" fmla="*/ 2410143 h 4612745"/>
              <a:gd name="connsiteX386" fmla="*/ 110840 w 3997934"/>
              <a:gd name="connsiteY386" fmla="*/ 2362662 h 4612745"/>
              <a:gd name="connsiteX387" fmla="*/ 132212 w 3997934"/>
              <a:gd name="connsiteY387" fmla="*/ 2346794 h 4612745"/>
              <a:gd name="connsiteX388" fmla="*/ 124384 w 3997934"/>
              <a:gd name="connsiteY388" fmla="*/ 2333174 h 4612745"/>
              <a:gd name="connsiteX389" fmla="*/ 129976 w 3997934"/>
              <a:gd name="connsiteY389" fmla="*/ 2289067 h 4612745"/>
              <a:gd name="connsiteX390" fmla="*/ 138922 w 3997934"/>
              <a:gd name="connsiteY390" fmla="*/ 2228092 h 4612745"/>
              <a:gd name="connsiteX391" fmla="*/ 120905 w 3997934"/>
              <a:gd name="connsiteY391" fmla="*/ 2209975 h 4612745"/>
              <a:gd name="connsiteX392" fmla="*/ 119786 w 3997934"/>
              <a:gd name="connsiteY392" fmla="*/ 2138753 h 4612745"/>
              <a:gd name="connsiteX393" fmla="*/ 79278 w 3997934"/>
              <a:gd name="connsiteY393" fmla="*/ 2099145 h 4612745"/>
              <a:gd name="connsiteX394" fmla="*/ 52313 w 3997934"/>
              <a:gd name="connsiteY394" fmla="*/ 2060660 h 4612745"/>
              <a:gd name="connsiteX395" fmla="*/ 51195 w 3997934"/>
              <a:gd name="connsiteY395" fmla="*/ 1989439 h 4612745"/>
              <a:gd name="connsiteX396" fmla="*/ 84869 w 3997934"/>
              <a:gd name="connsiteY396" fmla="*/ 1963450 h 4612745"/>
              <a:gd name="connsiteX397" fmla="*/ 125378 w 3997934"/>
              <a:gd name="connsiteY397" fmla="*/ 1913720 h 4612745"/>
              <a:gd name="connsiteX398" fmla="*/ 144514 w 3997934"/>
              <a:gd name="connsiteY398" fmla="*/ 1883233 h 4612745"/>
              <a:gd name="connsiteX399" fmla="*/ 143396 w 3997934"/>
              <a:gd name="connsiteY399" fmla="*/ 1854994 h 4612745"/>
              <a:gd name="connsiteX400" fmla="*/ 133331 w 3997934"/>
              <a:gd name="connsiteY400" fmla="*/ 1841375 h 4612745"/>
              <a:gd name="connsiteX401" fmla="*/ 113076 w 3997934"/>
              <a:gd name="connsiteY401" fmla="*/ 1827755 h 4612745"/>
              <a:gd name="connsiteX402" fmla="*/ 113076 w 3997934"/>
              <a:gd name="connsiteY402" fmla="*/ 1796143 h 4612745"/>
              <a:gd name="connsiteX403" fmla="*/ 109721 w 3997934"/>
              <a:gd name="connsiteY403" fmla="*/ 1774652 h 4612745"/>
              <a:gd name="connsiteX404" fmla="*/ 95059 w 3997934"/>
              <a:gd name="connsiteY404" fmla="*/ 1765655 h 4612745"/>
              <a:gd name="connsiteX405" fmla="*/ 98414 w 3997934"/>
              <a:gd name="connsiteY405" fmla="*/ 1737417 h 4612745"/>
              <a:gd name="connsiteX406" fmla="*/ 79278 w 3997934"/>
              <a:gd name="connsiteY406" fmla="*/ 1729545 h 4612745"/>
              <a:gd name="connsiteX407" fmla="*/ 64615 w 3997934"/>
              <a:gd name="connsiteY407" fmla="*/ 1709179 h 4612745"/>
              <a:gd name="connsiteX408" fmla="*/ 38769 w 3997934"/>
              <a:gd name="connsiteY408" fmla="*/ 1667321 h 4612745"/>
              <a:gd name="connsiteX409" fmla="*/ 47716 w 3997934"/>
              <a:gd name="connsiteY409" fmla="*/ 1619840 h 4612745"/>
              <a:gd name="connsiteX410" fmla="*/ 67970 w 3997934"/>
              <a:gd name="connsiteY410" fmla="*/ 1565612 h 4612745"/>
              <a:gd name="connsiteX411" fmla="*/ 99408 w 3997934"/>
              <a:gd name="connsiteY411" fmla="*/ 1519256 h 4612745"/>
              <a:gd name="connsiteX412" fmla="*/ 103881 w 3997934"/>
              <a:gd name="connsiteY412" fmla="*/ 1474024 h 4612745"/>
              <a:gd name="connsiteX413" fmla="*/ 94934 w 3997934"/>
              <a:gd name="connsiteY413" fmla="*/ 1429917 h 4612745"/>
              <a:gd name="connsiteX414" fmla="*/ 82633 w 3997934"/>
              <a:gd name="connsiteY414" fmla="*/ 1401679 h 4612745"/>
              <a:gd name="connsiteX415" fmla="*/ 48958 w 3997934"/>
              <a:gd name="connsiteY415" fmla="*/ 1357572 h 4612745"/>
              <a:gd name="connsiteX416" fmla="*/ 45603 w 3997934"/>
              <a:gd name="connsiteY416" fmla="*/ 1145033 h 4612745"/>
              <a:gd name="connsiteX417" fmla="*/ 70331 w 3997934"/>
              <a:gd name="connsiteY417" fmla="*/ 1117919 h 4612745"/>
              <a:gd name="connsiteX418" fmla="*/ 70331 w 3997934"/>
              <a:gd name="connsiteY418" fmla="*/ 1094179 h 4612745"/>
              <a:gd name="connsiteX419" fmla="*/ 72568 w 3997934"/>
              <a:gd name="connsiteY419" fmla="*/ 1064816 h 4612745"/>
              <a:gd name="connsiteX420" fmla="*/ 61384 w 3997934"/>
              <a:gd name="connsiteY420" fmla="*/ 1042200 h 4612745"/>
              <a:gd name="connsiteX421" fmla="*/ 64739 w 3997934"/>
              <a:gd name="connsiteY421" fmla="*/ 999218 h 4612745"/>
              <a:gd name="connsiteX422" fmla="*/ 111958 w 3997934"/>
              <a:gd name="connsiteY422" fmla="*/ 961983 h 4612745"/>
              <a:gd name="connsiteX423" fmla="*/ 108603 w 3997934"/>
              <a:gd name="connsiteY423" fmla="*/ 928122 h 4612745"/>
              <a:gd name="connsiteX424" fmla="*/ 117550 w 3997934"/>
              <a:gd name="connsiteY424" fmla="*/ 906631 h 4612745"/>
              <a:gd name="connsiteX425" fmla="*/ 140041 w 3997934"/>
              <a:gd name="connsiteY425" fmla="*/ 893011 h 4612745"/>
              <a:gd name="connsiteX426" fmla="*/ 144514 w 3997934"/>
              <a:gd name="connsiteY426" fmla="*/ 874893 h 4612745"/>
              <a:gd name="connsiteX427" fmla="*/ 133331 w 3997934"/>
              <a:gd name="connsiteY427" fmla="*/ 868146 h 4612745"/>
              <a:gd name="connsiteX428" fmla="*/ 125502 w 3997934"/>
              <a:gd name="connsiteY428" fmla="*/ 817292 h 4612745"/>
              <a:gd name="connsiteX429" fmla="*/ 91828 w 3997934"/>
              <a:gd name="connsiteY429" fmla="*/ 767562 h 4612745"/>
              <a:gd name="connsiteX430" fmla="*/ 71574 w 3997934"/>
              <a:gd name="connsiteY430" fmla="*/ 734826 h 4612745"/>
              <a:gd name="connsiteX431" fmla="*/ 47964 w 3997934"/>
              <a:gd name="connsiteY431" fmla="*/ 703213 h 4612745"/>
              <a:gd name="connsiteX432" fmla="*/ 46846 w 3997934"/>
              <a:gd name="connsiteY432" fmla="*/ 646736 h 4612745"/>
              <a:gd name="connsiteX433" fmla="*/ 53556 w 3997934"/>
              <a:gd name="connsiteY433" fmla="*/ 621872 h 4612745"/>
              <a:gd name="connsiteX434" fmla="*/ 90585 w 3997934"/>
              <a:gd name="connsiteY434" fmla="*/ 606003 h 4612745"/>
              <a:gd name="connsiteX435" fmla="*/ 108603 w 3997934"/>
              <a:gd name="connsiteY435" fmla="*/ 592384 h 4612745"/>
              <a:gd name="connsiteX436" fmla="*/ 101893 w 3997934"/>
              <a:gd name="connsiteY436" fmla="*/ 565270 h 4612745"/>
              <a:gd name="connsiteX437" fmla="*/ 88349 w 3997934"/>
              <a:gd name="connsiteY437" fmla="*/ 556273 h 4612745"/>
              <a:gd name="connsiteX438" fmla="*/ 82757 w 3997934"/>
              <a:gd name="connsiteY438" fmla="*/ 535907 h 4612745"/>
              <a:gd name="connsiteX439" fmla="*/ 70455 w 3997934"/>
              <a:gd name="connsiteY439" fmla="*/ 488426 h 4612745"/>
              <a:gd name="connsiteX440" fmla="*/ 50201 w 3997934"/>
              <a:gd name="connsiteY440" fmla="*/ 453440 h 4612745"/>
              <a:gd name="connsiteX441" fmla="*/ 29947 w 3997934"/>
              <a:gd name="connsiteY441" fmla="*/ 417330 h 4612745"/>
              <a:gd name="connsiteX442" fmla="*/ 26592 w 3997934"/>
              <a:gd name="connsiteY442" fmla="*/ 373223 h 4612745"/>
              <a:gd name="connsiteX443" fmla="*/ 24355 w 3997934"/>
              <a:gd name="connsiteY443" fmla="*/ 311123 h 4612745"/>
              <a:gd name="connsiteX444" fmla="*/ 50201 w 3997934"/>
              <a:gd name="connsiteY444" fmla="*/ 271514 h 4612745"/>
              <a:gd name="connsiteX445" fmla="*/ 79402 w 3997934"/>
              <a:gd name="connsiteY445" fmla="*/ 246649 h 4612745"/>
              <a:gd name="connsiteX446" fmla="*/ 104130 w 3997934"/>
              <a:gd name="connsiteY446" fmla="*/ 229656 h 4612745"/>
              <a:gd name="connsiteX447" fmla="*/ 114195 w 3997934"/>
              <a:gd name="connsiteY447" fmla="*/ 210414 h 4612745"/>
              <a:gd name="connsiteX448" fmla="*/ 110840 w 3997934"/>
              <a:gd name="connsiteY448" fmla="*/ 191172 h 4612745"/>
              <a:gd name="connsiteX449" fmla="*/ 80520 w 3997934"/>
              <a:gd name="connsiteY449" fmla="*/ 179927 h 4612745"/>
              <a:gd name="connsiteX450" fmla="*/ 45728 w 3997934"/>
              <a:gd name="connsiteY450" fmla="*/ 167557 h 4612745"/>
              <a:gd name="connsiteX451" fmla="*/ 29947 w 3997934"/>
              <a:gd name="connsiteY451" fmla="*/ 153937 h 4612745"/>
              <a:gd name="connsiteX452" fmla="*/ 25473 w 3997934"/>
              <a:gd name="connsiteY452" fmla="*/ 83841 h 4612745"/>
              <a:gd name="connsiteX453" fmla="*/ 2982 w 3997934"/>
              <a:gd name="connsiteY453" fmla="*/ 34111 h 4612745"/>
              <a:gd name="connsiteX454" fmla="*/ 2982 w 3997934"/>
              <a:gd name="connsiteY454" fmla="*/ 9246 h 461274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  <a:cxn ang="0">
                <a:pos x="connsiteX436" y="connsiteY436"/>
              </a:cxn>
              <a:cxn ang="0">
                <a:pos x="connsiteX437" y="connsiteY437"/>
              </a:cxn>
              <a:cxn ang="0">
                <a:pos x="connsiteX438" y="connsiteY438"/>
              </a:cxn>
              <a:cxn ang="0">
                <a:pos x="connsiteX439" y="connsiteY439"/>
              </a:cxn>
              <a:cxn ang="0">
                <a:pos x="connsiteX440" y="connsiteY440"/>
              </a:cxn>
              <a:cxn ang="0">
                <a:pos x="connsiteX441" y="connsiteY441"/>
              </a:cxn>
              <a:cxn ang="0">
                <a:pos x="connsiteX442" y="connsiteY442"/>
              </a:cxn>
              <a:cxn ang="0">
                <a:pos x="connsiteX443" y="connsiteY443"/>
              </a:cxn>
              <a:cxn ang="0">
                <a:pos x="connsiteX444" y="connsiteY444"/>
              </a:cxn>
              <a:cxn ang="0">
                <a:pos x="connsiteX445" y="connsiteY445"/>
              </a:cxn>
              <a:cxn ang="0">
                <a:pos x="connsiteX446" y="connsiteY446"/>
              </a:cxn>
              <a:cxn ang="0">
                <a:pos x="connsiteX447" y="connsiteY447"/>
              </a:cxn>
              <a:cxn ang="0">
                <a:pos x="connsiteX448" y="connsiteY448"/>
              </a:cxn>
              <a:cxn ang="0">
                <a:pos x="connsiteX449" y="connsiteY449"/>
              </a:cxn>
              <a:cxn ang="0">
                <a:pos x="connsiteX450" y="connsiteY450"/>
              </a:cxn>
              <a:cxn ang="0">
                <a:pos x="connsiteX451" y="connsiteY451"/>
              </a:cxn>
              <a:cxn ang="0">
                <a:pos x="connsiteX452" y="connsiteY452"/>
              </a:cxn>
              <a:cxn ang="0">
                <a:pos x="connsiteX453" y="connsiteY453"/>
              </a:cxn>
              <a:cxn ang="0">
                <a:pos x="connsiteX454" y="connsiteY454"/>
              </a:cxn>
            </a:cxnLst>
            <a:rect l="l" t="t" r="r" b="b"/>
            <a:pathLst>
              <a:path w="3997934" h="4612745">
                <a:moveTo>
                  <a:pt x="21000" y="0"/>
                </a:moveTo>
                <a:lnTo>
                  <a:pt x="68591" y="0"/>
                </a:lnTo>
                <a:lnTo>
                  <a:pt x="143893" y="7872"/>
                </a:lnTo>
                <a:lnTo>
                  <a:pt x="170857" y="7872"/>
                </a:lnTo>
                <a:lnTo>
                  <a:pt x="189993" y="45107"/>
                </a:lnTo>
                <a:lnTo>
                  <a:pt x="232739" y="154687"/>
                </a:lnTo>
                <a:lnTo>
                  <a:pt x="266413" y="187424"/>
                </a:lnTo>
                <a:lnTo>
                  <a:pt x="294496" y="185175"/>
                </a:lnTo>
                <a:lnTo>
                  <a:pt x="316987" y="177303"/>
                </a:lnTo>
                <a:lnTo>
                  <a:pt x="336123" y="145691"/>
                </a:lnTo>
                <a:lnTo>
                  <a:pt x="355259" y="140068"/>
                </a:lnTo>
                <a:lnTo>
                  <a:pt x="382223" y="146815"/>
                </a:lnTo>
                <a:lnTo>
                  <a:pt x="405832" y="160435"/>
                </a:lnTo>
                <a:lnTo>
                  <a:pt x="431679" y="153687"/>
                </a:lnTo>
                <a:lnTo>
                  <a:pt x="454170" y="123200"/>
                </a:lnTo>
                <a:lnTo>
                  <a:pt x="474424" y="93837"/>
                </a:lnTo>
                <a:lnTo>
                  <a:pt x="485607" y="54228"/>
                </a:lnTo>
                <a:lnTo>
                  <a:pt x="509217" y="34986"/>
                </a:lnTo>
                <a:lnTo>
                  <a:pt x="596944" y="39484"/>
                </a:lnTo>
                <a:lnTo>
                  <a:pt x="639689" y="57602"/>
                </a:lnTo>
                <a:lnTo>
                  <a:pt x="709399" y="144566"/>
                </a:lnTo>
                <a:lnTo>
                  <a:pt x="772399" y="188673"/>
                </a:lnTo>
                <a:lnTo>
                  <a:pt x="817381" y="179677"/>
                </a:lnTo>
                <a:lnTo>
                  <a:pt x="860126" y="153687"/>
                </a:lnTo>
                <a:lnTo>
                  <a:pt x="881499" y="128823"/>
                </a:lnTo>
                <a:lnTo>
                  <a:pt x="890446" y="108456"/>
                </a:lnTo>
                <a:lnTo>
                  <a:pt x="914055" y="69971"/>
                </a:lnTo>
                <a:lnTo>
                  <a:pt x="942138" y="29238"/>
                </a:lnTo>
                <a:lnTo>
                  <a:pt x="984883" y="29238"/>
                </a:lnTo>
                <a:lnTo>
                  <a:pt x="1017439" y="43982"/>
                </a:lnTo>
                <a:lnTo>
                  <a:pt x="1049995" y="63224"/>
                </a:lnTo>
                <a:lnTo>
                  <a:pt x="1068013" y="95961"/>
                </a:lnTo>
                <a:lnTo>
                  <a:pt x="1083794" y="137819"/>
                </a:lnTo>
                <a:lnTo>
                  <a:pt x="1111877" y="161559"/>
                </a:lnTo>
                <a:lnTo>
                  <a:pt x="1118587" y="145691"/>
                </a:lnTo>
                <a:lnTo>
                  <a:pt x="1139959" y="111829"/>
                </a:lnTo>
                <a:lnTo>
                  <a:pt x="1150024" y="66598"/>
                </a:lnTo>
                <a:lnTo>
                  <a:pt x="1174752" y="36110"/>
                </a:lnTo>
                <a:lnTo>
                  <a:pt x="1266953" y="36110"/>
                </a:lnTo>
                <a:lnTo>
                  <a:pt x="1400656" y="47356"/>
                </a:lnTo>
                <a:lnTo>
                  <a:pt x="1423147" y="40608"/>
                </a:lnTo>
                <a:lnTo>
                  <a:pt x="1446757" y="36110"/>
                </a:lnTo>
                <a:lnTo>
                  <a:pt x="1472603" y="59851"/>
                </a:lnTo>
                <a:lnTo>
                  <a:pt x="1493975" y="83591"/>
                </a:lnTo>
                <a:lnTo>
                  <a:pt x="1505159" y="109580"/>
                </a:lnTo>
                <a:lnTo>
                  <a:pt x="1526531" y="142317"/>
                </a:lnTo>
                <a:lnTo>
                  <a:pt x="1556851" y="160435"/>
                </a:lnTo>
                <a:lnTo>
                  <a:pt x="1579342" y="153687"/>
                </a:lnTo>
                <a:lnTo>
                  <a:pt x="1607425" y="115203"/>
                </a:lnTo>
                <a:lnTo>
                  <a:pt x="1642217" y="81342"/>
                </a:lnTo>
                <a:lnTo>
                  <a:pt x="1670300" y="70096"/>
                </a:lnTo>
                <a:lnTo>
                  <a:pt x="1741128" y="61100"/>
                </a:lnTo>
                <a:lnTo>
                  <a:pt x="1777039" y="59976"/>
                </a:lnTo>
                <a:lnTo>
                  <a:pt x="1798412" y="45232"/>
                </a:lnTo>
                <a:lnTo>
                  <a:pt x="1844512" y="45232"/>
                </a:lnTo>
                <a:lnTo>
                  <a:pt x="1886139" y="36235"/>
                </a:lnTo>
                <a:lnTo>
                  <a:pt x="1917577" y="36235"/>
                </a:lnTo>
                <a:lnTo>
                  <a:pt x="1942305" y="58851"/>
                </a:lnTo>
                <a:lnTo>
                  <a:pt x="1973742" y="58851"/>
                </a:lnTo>
                <a:lnTo>
                  <a:pt x="1973742" y="36235"/>
                </a:lnTo>
                <a:lnTo>
                  <a:pt x="2027671" y="36235"/>
                </a:lnTo>
                <a:lnTo>
                  <a:pt x="2059109" y="47481"/>
                </a:lnTo>
                <a:lnTo>
                  <a:pt x="2088310" y="74595"/>
                </a:lnTo>
                <a:lnTo>
                  <a:pt x="2099493" y="94961"/>
                </a:lnTo>
                <a:lnTo>
                  <a:pt x="2133168" y="144691"/>
                </a:lnTo>
                <a:lnTo>
                  <a:pt x="2148949" y="183175"/>
                </a:lnTo>
                <a:lnTo>
                  <a:pt x="2166966" y="203542"/>
                </a:lnTo>
                <a:lnTo>
                  <a:pt x="2202878" y="194546"/>
                </a:lnTo>
                <a:lnTo>
                  <a:pt x="2220895" y="167432"/>
                </a:lnTo>
                <a:lnTo>
                  <a:pt x="2232079" y="126698"/>
                </a:lnTo>
                <a:lnTo>
                  <a:pt x="2243262" y="85965"/>
                </a:lnTo>
                <a:lnTo>
                  <a:pt x="2281534" y="67847"/>
                </a:lnTo>
                <a:lnTo>
                  <a:pt x="2360190" y="61100"/>
                </a:lnTo>
                <a:lnTo>
                  <a:pt x="2443320" y="58851"/>
                </a:lnTo>
                <a:lnTo>
                  <a:pt x="2492776" y="85965"/>
                </a:lnTo>
                <a:lnTo>
                  <a:pt x="2531048" y="131197"/>
                </a:lnTo>
                <a:lnTo>
                  <a:pt x="2542231" y="165058"/>
                </a:lnTo>
                <a:lnTo>
                  <a:pt x="2562485" y="160560"/>
                </a:lnTo>
                <a:lnTo>
                  <a:pt x="2587213" y="165058"/>
                </a:lnTo>
                <a:lnTo>
                  <a:pt x="2634432" y="174054"/>
                </a:lnTo>
                <a:lnTo>
                  <a:pt x="2656923" y="185299"/>
                </a:lnTo>
                <a:lnTo>
                  <a:pt x="2683887" y="162684"/>
                </a:lnTo>
                <a:lnTo>
                  <a:pt x="2704141" y="160435"/>
                </a:lnTo>
                <a:lnTo>
                  <a:pt x="2762544" y="160435"/>
                </a:lnTo>
                <a:lnTo>
                  <a:pt x="2773727" y="144566"/>
                </a:lnTo>
                <a:lnTo>
                  <a:pt x="2802928" y="101584"/>
                </a:lnTo>
                <a:lnTo>
                  <a:pt x="2825419" y="63099"/>
                </a:lnTo>
                <a:lnTo>
                  <a:pt x="2879348" y="35985"/>
                </a:lnTo>
                <a:lnTo>
                  <a:pt x="2901839" y="44982"/>
                </a:lnTo>
                <a:lnTo>
                  <a:pt x="2940111" y="67597"/>
                </a:lnTo>
                <a:lnTo>
                  <a:pt x="2958128" y="108331"/>
                </a:lnTo>
                <a:lnTo>
                  <a:pt x="2996401" y="158061"/>
                </a:lnTo>
                <a:lnTo>
                  <a:pt x="3032312" y="185175"/>
                </a:lnTo>
                <a:lnTo>
                  <a:pt x="3061513" y="191922"/>
                </a:lnTo>
                <a:lnTo>
                  <a:pt x="3077294" y="173804"/>
                </a:lnTo>
                <a:lnTo>
                  <a:pt x="3088477" y="144441"/>
                </a:lnTo>
                <a:lnTo>
                  <a:pt x="3117678" y="139943"/>
                </a:lnTo>
                <a:lnTo>
                  <a:pt x="3155950" y="146690"/>
                </a:lnTo>
                <a:lnTo>
                  <a:pt x="3155950" y="119576"/>
                </a:lnTo>
                <a:lnTo>
                  <a:pt x="3189625" y="108331"/>
                </a:lnTo>
                <a:lnTo>
                  <a:pt x="3198571" y="76719"/>
                </a:lnTo>
                <a:lnTo>
                  <a:pt x="3232246" y="49605"/>
                </a:lnTo>
                <a:lnTo>
                  <a:pt x="3283938" y="35985"/>
                </a:lnTo>
                <a:lnTo>
                  <a:pt x="3322209" y="35985"/>
                </a:lnTo>
                <a:lnTo>
                  <a:pt x="3335754" y="58601"/>
                </a:lnTo>
                <a:lnTo>
                  <a:pt x="3369428" y="65348"/>
                </a:lnTo>
                <a:lnTo>
                  <a:pt x="3391919" y="78968"/>
                </a:lnTo>
                <a:lnTo>
                  <a:pt x="3421121" y="115078"/>
                </a:lnTo>
                <a:lnTo>
                  <a:pt x="3443612" y="128698"/>
                </a:lnTo>
                <a:lnTo>
                  <a:pt x="3472813" y="133196"/>
                </a:lnTo>
                <a:lnTo>
                  <a:pt x="3508724" y="112829"/>
                </a:lnTo>
                <a:lnTo>
                  <a:pt x="3546996" y="117327"/>
                </a:lnTo>
                <a:lnTo>
                  <a:pt x="3546996" y="87964"/>
                </a:lnTo>
                <a:lnTo>
                  <a:pt x="3603161" y="35985"/>
                </a:lnTo>
                <a:lnTo>
                  <a:pt x="3729036" y="35985"/>
                </a:lnTo>
                <a:lnTo>
                  <a:pt x="3819000" y="49605"/>
                </a:lnTo>
                <a:lnTo>
                  <a:pt x="3848201" y="78968"/>
                </a:lnTo>
                <a:lnTo>
                  <a:pt x="3872929" y="85715"/>
                </a:lnTo>
                <a:lnTo>
                  <a:pt x="3929095" y="78968"/>
                </a:lnTo>
                <a:lnTo>
                  <a:pt x="3929095" y="94836"/>
                </a:lnTo>
                <a:lnTo>
                  <a:pt x="3895420" y="121950"/>
                </a:lnTo>
                <a:lnTo>
                  <a:pt x="3906604" y="144566"/>
                </a:lnTo>
                <a:lnTo>
                  <a:pt x="3949349" y="171680"/>
                </a:lnTo>
                <a:lnTo>
                  <a:pt x="3985260" y="207790"/>
                </a:lnTo>
                <a:lnTo>
                  <a:pt x="3985260" y="354730"/>
                </a:lnTo>
                <a:lnTo>
                  <a:pt x="3940278" y="404460"/>
                </a:lnTo>
                <a:lnTo>
                  <a:pt x="3918905" y="451941"/>
                </a:lnTo>
                <a:lnTo>
                  <a:pt x="3918905" y="479055"/>
                </a:lnTo>
                <a:lnTo>
                  <a:pt x="3890822" y="503920"/>
                </a:lnTo>
                <a:lnTo>
                  <a:pt x="3918905" y="526535"/>
                </a:lnTo>
                <a:lnTo>
                  <a:pt x="3965005" y="565020"/>
                </a:lnTo>
                <a:lnTo>
                  <a:pt x="3965005" y="628369"/>
                </a:lnTo>
                <a:lnTo>
                  <a:pt x="3918905" y="673601"/>
                </a:lnTo>
                <a:lnTo>
                  <a:pt x="3872805" y="743697"/>
                </a:lnTo>
                <a:lnTo>
                  <a:pt x="3872805" y="804672"/>
                </a:lnTo>
                <a:lnTo>
                  <a:pt x="3904243" y="843156"/>
                </a:lnTo>
                <a:lnTo>
                  <a:pt x="3906479" y="886139"/>
                </a:lnTo>
                <a:lnTo>
                  <a:pt x="3951461" y="924623"/>
                </a:lnTo>
                <a:lnTo>
                  <a:pt x="3951461" y="958484"/>
                </a:lnTo>
                <a:lnTo>
                  <a:pt x="3944751" y="994595"/>
                </a:lnTo>
                <a:lnTo>
                  <a:pt x="3946988" y="1037577"/>
                </a:lnTo>
                <a:lnTo>
                  <a:pt x="3965005" y="1057944"/>
                </a:lnTo>
                <a:lnTo>
                  <a:pt x="3965005" y="1263610"/>
                </a:lnTo>
                <a:lnTo>
                  <a:pt x="3956059" y="1304344"/>
                </a:lnTo>
                <a:lnTo>
                  <a:pt x="3904367" y="1331457"/>
                </a:lnTo>
                <a:lnTo>
                  <a:pt x="3919030" y="1358571"/>
                </a:lnTo>
                <a:lnTo>
                  <a:pt x="3904367" y="1392433"/>
                </a:lnTo>
                <a:lnTo>
                  <a:pt x="3899893" y="1439913"/>
                </a:lnTo>
                <a:lnTo>
                  <a:pt x="3919030" y="1439913"/>
                </a:lnTo>
                <a:lnTo>
                  <a:pt x="3944875" y="1464778"/>
                </a:lnTo>
                <a:lnTo>
                  <a:pt x="3965130" y="1532625"/>
                </a:lnTo>
                <a:lnTo>
                  <a:pt x="3965130" y="1577857"/>
                </a:lnTo>
                <a:lnTo>
                  <a:pt x="3951586" y="1638832"/>
                </a:lnTo>
                <a:lnTo>
                  <a:pt x="3919030" y="1654701"/>
                </a:lnTo>
                <a:lnTo>
                  <a:pt x="3899893" y="1697683"/>
                </a:lnTo>
                <a:lnTo>
                  <a:pt x="3902130" y="1711303"/>
                </a:lnTo>
                <a:lnTo>
                  <a:pt x="3899893" y="1742915"/>
                </a:lnTo>
                <a:lnTo>
                  <a:pt x="3884112" y="1767780"/>
                </a:lnTo>
                <a:lnTo>
                  <a:pt x="3872929" y="1790395"/>
                </a:lnTo>
                <a:lnTo>
                  <a:pt x="3897657" y="1853745"/>
                </a:lnTo>
                <a:lnTo>
                  <a:pt x="3931331" y="1874111"/>
                </a:lnTo>
                <a:lnTo>
                  <a:pt x="3965005" y="1930588"/>
                </a:lnTo>
                <a:lnTo>
                  <a:pt x="3965005" y="1973571"/>
                </a:lnTo>
                <a:lnTo>
                  <a:pt x="3897533" y="2048165"/>
                </a:lnTo>
                <a:lnTo>
                  <a:pt x="3897284" y="2048040"/>
                </a:lnTo>
                <a:lnTo>
                  <a:pt x="3887219" y="2052539"/>
                </a:lnTo>
                <a:lnTo>
                  <a:pt x="3889456" y="2123760"/>
                </a:lnTo>
                <a:lnTo>
                  <a:pt x="3874793" y="2149749"/>
                </a:lnTo>
                <a:lnTo>
                  <a:pt x="3880385" y="2190482"/>
                </a:lnTo>
                <a:lnTo>
                  <a:pt x="3885976" y="2240212"/>
                </a:lnTo>
                <a:cubicBezTo>
                  <a:pt x="3885976" y="2240212"/>
                  <a:pt x="3877030" y="2257080"/>
                  <a:pt x="3873674" y="2264327"/>
                </a:cubicBezTo>
                <a:cubicBezTo>
                  <a:pt x="3870320" y="2271574"/>
                  <a:pt x="3889456" y="2269575"/>
                  <a:pt x="3889456" y="2269575"/>
                </a:cubicBezTo>
                <a:lnTo>
                  <a:pt x="3920893" y="2294440"/>
                </a:lnTo>
                <a:lnTo>
                  <a:pt x="3955686" y="2336298"/>
                </a:lnTo>
                <a:lnTo>
                  <a:pt x="3957923" y="2491110"/>
                </a:lnTo>
                <a:lnTo>
                  <a:pt x="3945621" y="2530719"/>
                </a:lnTo>
                <a:lnTo>
                  <a:pt x="3918656" y="2561206"/>
                </a:lnTo>
                <a:lnTo>
                  <a:pt x="3880385" y="2572452"/>
                </a:lnTo>
                <a:lnTo>
                  <a:pt x="3861248" y="2606313"/>
                </a:lnTo>
                <a:lnTo>
                  <a:pt x="3863485" y="2631178"/>
                </a:lnTo>
                <a:lnTo>
                  <a:pt x="3892686" y="2647046"/>
                </a:lnTo>
                <a:lnTo>
                  <a:pt x="3939905" y="2691153"/>
                </a:lnTo>
                <a:lnTo>
                  <a:pt x="3964633" y="2723890"/>
                </a:lnTo>
                <a:lnTo>
                  <a:pt x="3966869" y="2790613"/>
                </a:lnTo>
                <a:lnTo>
                  <a:pt x="3955686" y="2807606"/>
                </a:lnTo>
                <a:lnTo>
                  <a:pt x="3952331" y="2838093"/>
                </a:lnTo>
                <a:lnTo>
                  <a:pt x="3968112" y="2862958"/>
                </a:lnTo>
                <a:lnTo>
                  <a:pt x="3968112" y="2954546"/>
                </a:lnTo>
                <a:lnTo>
                  <a:pt x="3959165" y="2976037"/>
                </a:lnTo>
                <a:lnTo>
                  <a:pt x="3959165" y="3067625"/>
                </a:lnTo>
                <a:lnTo>
                  <a:pt x="3937793" y="3124102"/>
                </a:lnTo>
                <a:lnTo>
                  <a:pt x="3901882" y="3170458"/>
                </a:lnTo>
                <a:lnTo>
                  <a:pt x="3887219" y="3202070"/>
                </a:lnTo>
                <a:lnTo>
                  <a:pt x="3900763" y="3231433"/>
                </a:lnTo>
                <a:lnTo>
                  <a:pt x="3941272" y="3266419"/>
                </a:lnTo>
                <a:lnTo>
                  <a:pt x="3967118" y="3298031"/>
                </a:lnTo>
                <a:lnTo>
                  <a:pt x="3971591" y="3556801"/>
                </a:lnTo>
                <a:lnTo>
                  <a:pt x="3961526" y="3573794"/>
                </a:lnTo>
                <a:lnTo>
                  <a:pt x="3902006" y="3612278"/>
                </a:lnTo>
                <a:lnTo>
                  <a:pt x="3886225" y="3628147"/>
                </a:lnTo>
                <a:lnTo>
                  <a:pt x="3915426" y="3655260"/>
                </a:lnTo>
                <a:lnTo>
                  <a:pt x="3954816" y="3685748"/>
                </a:lnTo>
                <a:lnTo>
                  <a:pt x="3969479" y="3708364"/>
                </a:lnTo>
                <a:lnTo>
                  <a:pt x="3972834" y="3755845"/>
                </a:lnTo>
                <a:lnTo>
                  <a:pt x="3965005" y="3795453"/>
                </a:lnTo>
                <a:lnTo>
                  <a:pt x="3924497" y="3830439"/>
                </a:lnTo>
                <a:cubicBezTo>
                  <a:pt x="3924497" y="3830439"/>
                  <a:pt x="3889704" y="3860927"/>
                  <a:pt x="3887467" y="3865425"/>
                </a:cubicBezTo>
                <a:cubicBezTo>
                  <a:pt x="3885231" y="3869923"/>
                  <a:pt x="3877402" y="3908407"/>
                  <a:pt x="3877402" y="3908407"/>
                </a:cubicBezTo>
                <a:lnTo>
                  <a:pt x="3877402" y="3958137"/>
                </a:lnTo>
                <a:lnTo>
                  <a:pt x="3892065" y="3985251"/>
                </a:lnTo>
                <a:lnTo>
                  <a:pt x="3941521" y="4051974"/>
                </a:lnTo>
                <a:lnTo>
                  <a:pt x="3972958" y="4094956"/>
                </a:lnTo>
                <a:lnTo>
                  <a:pt x="3974077" y="4158305"/>
                </a:lnTo>
                <a:lnTo>
                  <a:pt x="3965130" y="4206911"/>
                </a:lnTo>
                <a:lnTo>
                  <a:pt x="3929219" y="4234025"/>
                </a:lnTo>
                <a:lnTo>
                  <a:pt x="3893308" y="4272509"/>
                </a:lnTo>
                <a:lnTo>
                  <a:pt x="3887716" y="4302996"/>
                </a:lnTo>
                <a:lnTo>
                  <a:pt x="3901260" y="4316616"/>
                </a:lnTo>
                <a:lnTo>
                  <a:pt x="3906852" y="4330236"/>
                </a:lnTo>
                <a:lnTo>
                  <a:pt x="3895669" y="4350602"/>
                </a:lnTo>
                <a:lnTo>
                  <a:pt x="3873178" y="4394709"/>
                </a:lnTo>
                <a:lnTo>
                  <a:pt x="3877651" y="4439941"/>
                </a:lnTo>
                <a:lnTo>
                  <a:pt x="3913562" y="4471553"/>
                </a:lnTo>
                <a:lnTo>
                  <a:pt x="3957426" y="4500916"/>
                </a:lnTo>
                <a:lnTo>
                  <a:pt x="3997934" y="4526905"/>
                </a:lnTo>
                <a:lnTo>
                  <a:pt x="3997934" y="4584507"/>
                </a:lnTo>
                <a:lnTo>
                  <a:pt x="3985633" y="4612745"/>
                </a:lnTo>
                <a:lnTo>
                  <a:pt x="3882248" y="4612745"/>
                </a:lnTo>
                <a:lnTo>
                  <a:pt x="3855284" y="4594628"/>
                </a:lnTo>
                <a:lnTo>
                  <a:pt x="3840621" y="4533653"/>
                </a:lnTo>
                <a:lnTo>
                  <a:pt x="3800113" y="4463556"/>
                </a:lnTo>
                <a:lnTo>
                  <a:pt x="3779858" y="4428570"/>
                </a:lnTo>
                <a:lnTo>
                  <a:pt x="3751776" y="4427446"/>
                </a:lnTo>
                <a:lnTo>
                  <a:pt x="3721456" y="4446688"/>
                </a:lnTo>
                <a:lnTo>
                  <a:pt x="3696729" y="4474926"/>
                </a:lnTo>
                <a:lnTo>
                  <a:pt x="3669764" y="4485047"/>
                </a:lnTo>
                <a:lnTo>
                  <a:pt x="3649510" y="4464681"/>
                </a:lnTo>
                <a:cubicBezTo>
                  <a:pt x="3649510" y="4464681"/>
                  <a:pt x="3624782" y="4463556"/>
                  <a:pt x="3619191" y="4464681"/>
                </a:cubicBezTo>
                <a:cubicBezTo>
                  <a:pt x="3613599" y="4465805"/>
                  <a:pt x="3585516" y="4499667"/>
                  <a:pt x="3585516" y="4499667"/>
                </a:cubicBezTo>
                <a:lnTo>
                  <a:pt x="3568617" y="4532403"/>
                </a:lnTo>
                <a:lnTo>
                  <a:pt x="3533824" y="4580758"/>
                </a:lnTo>
                <a:lnTo>
                  <a:pt x="3466351" y="4580758"/>
                </a:lnTo>
                <a:lnTo>
                  <a:pt x="3423606" y="4569763"/>
                </a:lnTo>
                <a:lnTo>
                  <a:pt x="3368559" y="4517784"/>
                </a:lnTo>
                <a:lnTo>
                  <a:pt x="3317985" y="4472552"/>
                </a:lnTo>
                <a:lnTo>
                  <a:pt x="3276358" y="4429570"/>
                </a:lnTo>
                <a:lnTo>
                  <a:pt x="3258340" y="4423947"/>
                </a:lnTo>
                <a:lnTo>
                  <a:pt x="3218950" y="4439816"/>
                </a:lnTo>
                <a:lnTo>
                  <a:pt x="3175086" y="4461307"/>
                </a:lnTo>
                <a:lnTo>
                  <a:pt x="3154832" y="4491795"/>
                </a:lnTo>
                <a:lnTo>
                  <a:pt x="3131222" y="4533653"/>
                </a:lnTo>
                <a:lnTo>
                  <a:pt x="3109850" y="4574386"/>
                </a:lnTo>
                <a:lnTo>
                  <a:pt x="2997395" y="4575511"/>
                </a:lnTo>
                <a:lnTo>
                  <a:pt x="2977140" y="4530279"/>
                </a:lnTo>
                <a:lnTo>
                  <a:pt x="2935513" y="4456809"/>
                </a:lnTo>
                <a:lnTo>
                  <a:pt x="2919732" y="4457934"/>
                </a:lnTo>
                <a:lnTo>
                  <a:pt x="2901715" y="4490670"/>
                </a:lnTo>
                <a:lnTo>
                  <a:pt x="2896123" y="4525656"/>
                </a:lnTo>
                <a:lnTo>
                  <a:pt x="2864685" y="4573137"/>
                </a:lnTo>
                <a:lnTo>
                  <a:pt x="2576900" y="4570887"/>
                </a:lnTo>
                <a:lnTo>
                  <a:pt x="2536391" y="4535902"/>
                </a:lnTo>
                <a:lnTo>
                  <a:pt x="2524089" y="4491795"/>
                </a:lnTo>
                <a:lnTo>
                  <a:pt x="2479107" y="4455684"/>
                </a:lnTo>
                <a:lnTo>
                  <a:pt x="2456616" y="4455684"/>
                </a:lnTo>
                <a:lnTo>
                  <a:pt x="2382433" y="4538151"/>
                </a:lnTo>
                <a:lnTo>
                  <a:pt x="2366652" y="4534777"/>
                </a:lnTo>
                <a:lnTo>
                  <a:pt x="2339687" y="4558517"/>
                </a:lnTo>
                <a:lnTo>
                  <a:pt x="2240777" y="4560766"/>
                </a:lnTo>
                <a:lnTo>
                  <a:pt x="2227233" y="4575511"/>
                </a:lnTo>
                <a:lnTo>
                  <a:pt x="2123848" y="4580883"/>
                </a:lnTo>
                <a:lnTo>
                  <a:pt x="2103594" y="4557393"/>
                </a:lnTo>
                <a:lnTo>
                  <a:pt x="2078866" y="4552895"/>
                </a:lnTo>
                <a:lnTo>
                  <a:pt x="2051902" y="4575511"/>
                </a:lnTo>
                <a:lnTo>
                  <a:pt x="2000210" y="4580883"/>
                </a:lnTo>
                <a:lnTo>
                  <a:pt x="1986293" y="4561891"/>
                </a:lnTo>
                <a:lnTo>
                  <a:pt x="1957464" y="4558517"/>
                </a:lnTo>
                <a:lnTo>
                  <a:pt x="1937210" y="4525781"/>
                </a:lnTo>
                <a:lnTo>
                  <a:pt x="1893346" y="4465930"/>
                </a:lnTo>
                <a:lnTo>
                  <a:pt x="1885518" y="4435443"/>
                </a:lnTo>
                <a:lnTo>
                  <a:pt x="1869737" y="4408329"/>
                </a:lnTo>
                <a:lnTo>
                  <a:pt x="1841654" y="4416201"/>
                </a:lnTo>
                <a:lnTo>
                  <a:pt x="1824755" y="4432069"/>
                </a:lnTo>
                <a:lnTo>
                  <a:pt x="1814690" y="4455809"/>
                </a:lnTo>
                <a:lnTo>
                  <a:pt x="1800027" y="4503290"/>
                </a:lnTo>
                <a:lnTo>
                  <a:pt x="1779773" y="4538276"/>
                </a:lnTo>
                <a:lnTo>
                  <a:pt x="1742744" y="4559767"/>
                </a:lnTo>
                <a:lnTo>
                  <a:pt x="1576360" y="4558643"/>
                </a:lnTo>
                <a:lnTo>
                  <a:pt x="1553869" y="4545023"/>
                </a:lnTo>
                <a:lnTo>
                  <a:pt x="1528023" y="4508913"/>
                </a:lnTo>
                <a:lnTo>
                  <a:pt x="1501058" y="4462557"/>
                </a:lnTo>
                <a:lnTo>
                  <a:pt x="1487514" y="4445563"/>
                </a:lnTo>
                <a:lnTo>
                  <a:pt x="1469496" y="4453435"/>
                </a:lnTo>
                <a:lnTo>
                  <a:pt x="1411094" y="4446688"/>
                </a:lnTo>
                <a:lnTo>
                  <a:pt x="1387485" y="4436567"/>
                </a:lnTo>
                <a:lnTo>
                  <a:pt x="1368349" y="4436567"/>
                </a:lnTo>
                <a:lnTo>
                  <a:pt x="1350331" y="4450187"/>
                </a:lnTo>
                <a:lnTo>
                  <a:pt x="1308704" y="4453560"/>
                </a:lnTo>
                <a:lnTo>
                  <a:pt x="1265959" y="4467180"/>
                </a:lnTo>
                <a:lnTo>
                  <a:pt x="1257012" y="4492044"/>
                </a:lnTo>
                <a:lnTo>
                  <a:pt x="1238994" y="4506789"/>
                </a:lnTo>
                <a:lnTo>
                  <a:pt x="1234521" y="4527155"/>
                </a:lnTo>
                <a:lnTo>
                  <a:pt x="1201965" y="4554269"/>
                </a:lnTo>
                <a:lnTo>
                  <a:pt x="1164936" y="4575760"/>
                </a:lnTo>
                <a:lnTo>
                  <a:pt x="1133498" y="4575760"/>
                </a:lnTo>
                <a:lnTo>
                  <a:pt x="1102060" y="4548646"/>
                </a:lnTo>
                <a:lnTo>
                  <a:pt x="1051486" y="4480799"/>
                </a:lnTo>
                <a:lnTo>
                  <a:pt x="1016694" y="4440066"/>
                </a:lnTo>
                <a:lnTo>
                  <a:pt x="998676" y="4428820"/>
                </a:lnTo>
                <a:lnTo>
                  <a:pt x="976185" y="4431069"/>
                </a:lnTo>
                <a:lnTo>
                  <a:pt x="945866" y="4468304"/>
                </a:lnTo>
                <a:lnTo>
                  <a:pt x="896410" y="4471678"/>
                </a:lnTo>
                <a:lnTo>
                  <a:pt x="889700" y="4490920"/>
                </a:lnTo>
                <a:cubicBezTo>
                  <a:pt x="889700" y="4490920"/>
                  <a:pt x="853665" y="4503415"/>
                  <a:pt x="849191" y="4506789"/>
                </a:cubicBezTo>
                <a:cubicBezTo>
                  <a:pt x="844718" y="4510162"/>
                  <a:pt x="843600" y="4544023"/>
                  <a:pt x="843600" y="4544023"/>
                </a:cubicBezTo>
                <a:lnTo>
                  <a:pt x="797499" y="4566639"/>
                </a:lnTo>
                <a:cubicBezTo>
                  <a:pt x="797499" y="4566639"/>
                  <a:pt x="791908" y="4574511"/>
                  <a:pt x="787434" y="4579009"/>
                </a:cubicBezTo>
                <a:cubicBezTo>
                  <a:pt x="782961" y="4583507"/>
                  <a:pt x="727914" y="4579009"/>
                  <a:pt x="727914" y="4579009"/>
                </a:cubicBezTo>
                <a:lnTo>
                  <a:pt x="688523" y="4557518"/>
                </a:lnTo>
                <a:lnTo>
                  <a:pt x="646896" y="4539400"/>
                </a:lnTo>
                <a:lnTo>
                  <a:pt x="621050" y="4497542"/>
                </a:lnTo>
                <a:lnTo>
                  <a:pt x="605269" y="4486297"/>
                </a:lnTo>
                <a:lnTo>
                  <a:pt x="576068" y="4478425"/>
                </a:lnTo>
                <a:lnTo>
                  <a:pt x="551341" y="4490795"/>
                </a:lnTo>
                <a:lnTo>
                  <a:pt x="509714" y="4493044"/>
                </a:lnTo>
                <a:lnTo>
                  <a:pt x="431057" y="4578884"/>
                </a:lnTo>
                <a:lnTo>
                  <a:pt x="244419" y="4578884"/>
                </a:lnTo>
                <a:lnTo>
                  <a:pt x="209626" y="4566514"/>
                </a:lnTo>
                <a:lnTo>
                  <a:pt x="179307" y="4532653"/>
                </a:lnTo>
                <a:lnTo>
                  <a:pt x="143396" y="4532653"/>
                </a:lnTo>
                <a:lnTo>
                  <a:pt x="141159" y="4467055"/>
                </a:lnTo>
                <a:lnTo>
                  <a:pt x="132212" y="4448937"/>
                </a:lnTo>
                <a:lnTo>
                  <a:pt x="108603" y="4422948"/>
                </a:lnTo>
                <a:lnTo>
                  <a:pt x="108603" y="4396958"/>
                </a:lnTo>
                <a:lnTo>
                  <a:pt x="123266" y="4382214"/>
                </a:lnTo>
                <a:lnTo>
                  <a:pt x="121029" y="4353976"/>
                </a:lnTo>
                <a:lnTo>
                  <a:pt x="107485" y="4339232"/>
                </a:lnTo>
                <a:lnTo>
                  <a:pt x="83875" y="4310993"/>
                </a:lnTo>
                <a:lnTo>
                  <a:pt x="51319" y="4289502"/>
                </a:lnTo>
                <a:lnTo>
                  <a:pt x="40136" y="4240897"/>
                </a:lnTo>
                <a:lnTo>
                  <a:pt x="43491" y="4194541"/>
                </a:lnTo>
                <a:lnTo>
                  <a:pt x="55793" y="4168551"/>
                </a:lnTo>
                <a:lnTo>
                  <a:pt x="110840" y="4088334"/>
                </a:lnTo>
                <a:lnTo>
                  <a:pt x="136686" y="4044227"/>
                </a:lnTo>
                <a:lnTo>
                  <a:pt x="138922" y="4015989"/>
                </a:lnTo>
                <a:lnTo>
                  <a:pt x="131094" y="3973006"/>
                </a:lnTo>
                <a:lnTo>
                  <a:pt x="118792" y="3944768"/>
                </a:lnTo>
                <a:lnTo>
                  <a:pt x="107609" y="3925525"/>
                </a:lnTo>
                <a:lnTo>
                  <a:pt x="77290" y="3907408"/>
                </a:lnTo>
                <a:lnTo>
                  <a:pt x="48089" y="3884792"/>
                </a:lnTo>
                <a:lnTo>
                  <a:pt x="41379" y="3841810"/>
                </a:lnTo>
                <a:lnTo>
                  <a:pt x="46970" y="3788706"/>
                </a:lnTo>
                <a:lnTo>
                  <a:pt x="53680" y="3776336"/>
                </a:lnTo>
                <a:lnTo>
                  <a:pt x="67225" y="3761592"/>
                </a:lnTo>
                <a:lnTo>
                  <a:pt x="104254" y="3724357"/>
                </a:lnTo>
                <a:lnTo>
                  <a:pt x="120035" y="3710738"/>
                </a:lnTo>
                <a:lnTo>
                  <a:pt x="124508" y="3694869"/>
                </a:lnTo>
                <a:lnTo>
                  <a:pt x="93071" y="3679001"/>
                </a:lnTo>
                <a:lnTo>
                  <a:pt x="67225" y="3663132"/>
                </a:lnTo>
                <a:lnTo>
                  <a:pt x="44734" y="3643890"/>
                </a:lnTo>
                <a:lnTo>
                  <a:pt x="51444" y="3372626"/>
                </a:lnTo>
                <a:lnTo>
                  <a:pt x="71698" y="3338764"/>
                </a:lnTo>
                <a:lnTo>
                  <a:pt x="95307" y="3332017"/>
                </a:lnTo>
                <a:lnTo>
                  <a:pt x="106491" y="3319647"/>
                </a:lnTo>
                <a:lnTo>
                  <a:pt x="112082" y="3297032"/>
                </a:lnTo>
                <a:lnTo>
                  <a:pt x="124384" y="3284661"/>
                </a:lnTo>
                <a:lnTo>
                  <a:pt x="123266" y="3265419"/>
                </a:lnTo>
                <a:lnTo>
                  <a:pt x="97420" y="3242804"/>
                </a:lnTo>
                <a:lnTo>
                  <a:pt x="80520" y="3206693"/>
                </a:lnTo>
                <a:lnTo>
                  <a:pt x="63621" y="3163711"/>
                </a:lnTo>
                <a:lnTo>
                  <a:pt x="51319" y="3055255"/>
                </a:lnTo>
                <a:lnTo>
                  <a:pt x="43491" y="2976162"/>
                </a:lnTo>
                <a:lnTo>
                  <a:pt x="43491" y="2943426"/>
                </a:lnTo>
                <a:lnTo>
                  <a:pt x="62627" y="2923059"/>
                </a:lnTo>
                <a:lnTo>
                  <a:pt x="62627" y="2894820"/>
                </a:lnTo>
                <a:lnTo>
                  <a:pt x="43491" y="2869955"/>
                </a:lnTo>
                <a:lnTo>
                  <a:pt x="53556" y="2810105"/>
                </a:lnTo>
                <a:lnTo>
                  <a:pt x="73810" y="2772870"/>
                </a:lnTo>
                <a:lnTo>
                  <a:pt x="113201" y="2731012"/>
                </a:lnTo>
                <a:lnTo>
                  <a:pt x="149112" y="2711770"/>
                </a:lnTo>
                <a:lnTo>
                  <a:pt x="155822" y="2682407"/>
                </a:lnTo>
                <a:lnTo>
                  <a:pt x="137804" y="2653044"/>
                </a:lnTo>
                <a:lnTo>
                  <a:pt x="119786" y="2648546"/>
                </a:lnTo>
                <a:lnTo>
                  <a:pt x="82757" y="2631553"/>
                </a:lnTo>
                <a:lnTo>
                  <a:pt x="58029" y="2598816"/>
                </a:lnTo>
                <a:lnTo>
                  <a:pt x="58029" y="2464371"/>
                </a:lnTo>
                <a:lnTo>
                  <a:pt x="68094" y="2410143"/>
                </a:lnTo>
                <a:lnTo>
                  <a:pt x="110840" y="2362662"/>
                </a:lnTo>
                <a:lnTo>
                  <a:pt x="132212" y="2346794"/>
                </a:lnTo>
                <a:lnTo>
                  <a:pt x="124384" y="2333174"/>
                </a:lnTo>
                <a:lnTo>
                  <a:pt x="129976" y="2289067"/>
                </a:lnTo>
                <a:lnTo>
                  <a:pt x="138922" y="2228092"/>
                </a:lnTo>
                <a:lnTo>
                  <a:pt x="120905" y="2209975"/>
                </a:lnTo>
                <a:lnTo>
                  <a:pt x="119786" y="2138753"/>
                </a:lnTo>
                <a:lnTo>
                  <a:pt x="79278" y="2099145"/>
                </a:lnTo>
                <a:lnTo>
                  <a:pt x="52313" y="2060660"/>
                </a:lnTo>
                <a:cubicBezTo>
                  <a:pt x="52313" y="2060660"/>
                  <a:pt x="53432" y="1992813"/>
                  <a:pt x="51195" y="1989439"/>
                </a:cubicBezTo>
                <a:cubicBezTo>
                  <a:pt x="48958" y="1986066"/>
                  <a:pt x="81390" y="1963450"/>
                  <a:pt x="84869" y="1963450"/>
                </a:cubicBezTo>
                <a:cubicBezTo>
                  <a:pt x="88349" y="1963450"/>
                  <a:pt x="125378" y="1913720"/>
                  <a:pt x="125378" y="1913720"/>
                </a:cubicBezTo>
                <a:lnTo>
                  <a:pt x="144514" y="1883233"/>
                </a:lnTo>
                <a:lnTo>
                  <a:pt x="143396" y="1854994"/>
                </a:lnTo>
                <a:lnTo>
                  <a:pt x="133331" y="1841375"/>
                </a:lnTo>
                <a:lnTo>
                  <a:pt x="113076" y="1827755"/>
                </a:lnTo>
                <a:lnTo>
                  <a:pt x="113076" y="1796143"/>
                </a:lnTo>
                <a:lnTo>
                  <a:pt x="109721" y="1774652"/>
                </a:lnTo>
                <a:lnTo>
                  <a:pt x="95059" y="1765655"/>
                </a:lnTo>
                <a:lnTo>
                  <a:pt x="98414" y="1737417"/>
                </a:lnTo>
                <a:lnTo>
                  <a:pt x="79278" y="1729545"/>
                </a:lnTo>
                <a:lnTo>
                  <a:pt x="64615" y="1709179"/>
                </a:lnTo>
                <a:lnTo>
                  <a:pt x="38769" y="1667321"/>
                </a:lnTo>
                <a:lnTo>
                  <a:pt x="47716" y="1619840"/>
                </a:lnTo>
                <a:cubicBezTo>
                  <a:pt x="47716" y="1619840"/>
                  <a:pt x="63497" y="1568986"/>
                  <a:pt x="67970" y="1565612"/>
                </a:cubicBezTo>
                <a:cubicBezTo>
                  <a:pt x="72443" y="1562238"/>
                  <a:pt x="93816" y="1521505"/>
                  <a:pt x="99408" y="1519256"/>
                </a:cubicBezTo>
                <a:cubicBezTo>
                  <a:pt x="105000" y="1517007"/>
                  <a:pt x="103881" y="1478522"/>
                  <a:pt x="103881" y="1474024"/>
                </a:cubicBezTo>
                <a:cubicBezTo>
                  <a:pt x="103881" y="1469526"/>
                  <a:pt x="94934" y="1429917"/>
                  <a:pt x="94934" y="1429917"/>
                </a:cubicBezTo>
                <a:lnTo>
                  <a:pt x="82633" y="1401679"/>
                </a:lnTo>
                <a:lnTo>
                  <a:pt x="48958" y="1357572"/>
                </a:lnTo>
                <a:lnTo>
                  <a:pt x="45603" y="1145033"/>
                </a:lnTo>
                <a:lnTo>
                  <a:pt x="70331" y="1117919"/>
                </a:lnTo>
                <a:lnTo>
                  <a:pt x="70331" y="1094179"/>
                </a:lnTo>
                <a:lnTo>
                  <a:pt x="72568" y="1064816"/>
                </a:lnTo>
                <a:lnTo>
                  <a:pt x="61384" y="1042200"/>
                </a:lnTo>
                <a:lnTo>
                  <a:pt x="64739" y="999218"/>
                </a:lnTo>
                <a:lnTo>
                  <a:pt x="111958" y="961983"/>
                </a:lnTo>
                <a:lnTo>
                  <a:pt x="108603" y="928122"/>
                </a:lnTo>
                <a:lnTo>
                  <a:pt x="117550" y="906631"/>
                </a:lnTo>
                <a:lnTo>
                  <a:pt x="140041" y="893011"/>
                </a:lnTo>
                <a:lnTo>
                  <a:pt x="144514" y="874893"/>
                </a:lnTo>
                <a:lnTo>
                  <a:pt x="133331" y="868146"/>
                </a:lnTo>
                <a:lnTo>
                  <a:pt x="125502" y="817292"/>
                </a:lnTo>
                <a:lnTo>
                  <a:pt x="91828" y="767562"/>
                </a:lnTo>
                <a:lnTo>
                  <a:pt x="71574" y="734826"/>
                </a:lnTo>
                <a:lnTo>
                  <a:pt x="47964" y="703213"/>
                </a:lnTo>
                <a:lnTo>
                  <a:pt x="46846" y="646736"/>
                </a:lnTo>
                <a:lnTo>
                  <a:pt x="53556" y="621872"/>
                </a:lnTo>
                <a:lnTo>
                  <a:pt x="90585" y="606003"/>
                </a:lnTo>
                <a:lnTo>
                  <a:pt x="108603" y="592384"/>
                </a:lnTo>
                <a:lnTo>
                  <a:pt x="101893" y="565270"/>
                </a:lnTo>
                <a:lnTo>
                  <a:pt x="88349" y="556273"/>
                </a:lnTo>
                <a:lnTo>
                  <a:pt x="82757" y="535907"/>
                </a:lnTo>
                <a:lnTo>
                  <a:pt x="70455" y="488426"/>
                </a:lnTo>
                <a:lnTo>
                  <a:pt x="50201" y="453440"/>
                </a:lnTo>
                <a:lnTo>
                  <a:pt x="29947" y="417330"/>
                </a:lnTo>
                <a:lnTo>
                  <a:pt x="26592" y="373223"/>
                </a:lnTo>
                <a:lnTo>
                  <a:pt x="24355" y="311123"/>
                </a:lnTo>
                <a:lnTo>
                  <a:pt x="50201" y="271514"/>
                </a:lnTo>
                <a:cubicBezTo>
                  <a:pt x="50201" y="271514"/>
                  <a:pt x="76047" y="246649"/>
                  <a:pt x="79402" y="246649"/>
                </a:cubicBezTo>
                <a:cubicBezTo>
                  <a:pt x="82757" y="246649"/>
                  <a:pt x="104130" y="229656"/>
                  <a:pt x="104130" y="229656"/>
                </a:cubicBezTo>
                <a:lnTo>
                  <a:pt x="114195" y="210414"/>
                </a:lnTo>
                <a:lnTo>
                  <a:pt x="110840" y="191172"/>
                </a:lnTo>
                <a:lnTo>
                  <a:pt x="80520" y="179927"/>
                </a:lnTo>
                <a:lnTo>
                  <a:pt x="45728" y="167557"/>
                </a:lnTo>
                <a:lnTo>
                  <a:pt x="29947" y="153937"/>
                </a:lnTo>
                <a:lnTo>
                  <a:pt x="25473" y="83841"/>
                </a:lnTo>
                <a:cubicBezTo>
                  <a:pt x="25473" y="83841"/>
                  <a:pt x="9692" y="36360"/>
                  <a:pt x="2982" y="34111"/>
                </a:cubicBezTo>
                <a:cubicBezTo>
                  <a:pt x="-3728" y="31862"/>
                  <a:pt x="2982" y="9246"/>
                  <a:pt x="2982" y="9246"/>
                </a:cubicBezTo>
                <a:close/>
              </a:path>
            </a:pathLst>
          </a:custGeom>
          <a:solidFill>
            <a:schemeClr val="bg2"/>
          </a:solidFill>
        </p:spPr>
        <p:txBody>
          <a:bodyPr vert="horz" wrap="square" lIns="91440" tIns="45720" rIns="91440" bIns="45720" rtlCol="0">
            <a:noAutofit/>
          </a:bodyPr>
          <a:lstStyle>
            <a:lvl1pPr marL="0" indent="0" algn="ctr">
              <a:buFont typeface="Arial" panose="020B0604020202020204" pitchFamily="34" charset="0"/>
              <a:buNone/>
              <a:defRPr lang="en-US" sz="1400"/>
            </a:lvl1pPr>
          </a:lstStyle>
          <a:p>
            <a:pPr marL="228600" lvl="0" indent="-228600" algn="ctr"/>
            <a:endParaRPr lang="en-US" dirty="0"/>
          </a:p>
        </p:txBody>
      </p:sp>
      <p:sp>
        <p:nvSpPr>
          <p:cNvPr id="6" name="Graphic 4">
            <a:extLst>
              <a:ext uri="{FF2B5EF4-FFF2-40B4-BE49-F238E27FC236}">
                <a16:creationId xmlns:a16="http://schemas.microsoft.com/office/drawing/2014/main" id="{5A5E52F9-74EF-8EA1-E26E-FC2333D2B151}"/>
              </a:ext>
            </a:extLst>
          </p:cNvPr>
          <p:cNvSpPr/>
          <p:nvPr userDrawn="1"/>
        </p:nvSpPr>
        <p:spPr>
          <a:xfrm rot="10800000">
            <a:off x="-8166" y="-65315"/>
            <a:ext cx="408051" cy="6943947"/>
          </a:xfrm>
          <a:custGeom>
            <a:avLst/>
            <a:gdLst>
              <a:gd name="connsiteX0" fmla="*/ 99568 w 408051"/>
              <a:gd name="connsiteY0" fmla="*/ 121072 h 6943947"/>
              <a:gd name="connsiteX1" fmla="*/ 59690 w 408051"/>
              <a:gd name="connsiteY1" fmla="*/ 226576 h 6943947"/>
              <a:gd name="connsiteX2" fmla="*/ 59690 w 408051"/>
              <a:gd name="connsiteY2" fmla="*/ 273152 h 6943947"/>
              <a:gd name="connsiteX3" fmla="*/ 99568 w 408051"/>
              <a:gd name="connsiteY3" fmla="*/ 341343 h 6943947"/>
              <a:gd name="connsiteX4" fmla="*/ 99568 w 408051"/>
              <a:gd name="connsiteY4" fmla="*/ 729262 h 6943947"/>
              <a:gd name="connsiteX5" fmla="*/ 99568 w 408051"/>
              <a:gd name="connsiteY5" fmla="*/ 831678 h 6943947"/>
              <a:gd name="connsiteX6" fmla="*/ 35179 w 408051"/>
              <a:gd name="connsiteY6" fmla="*/ 881342 h 6943947"/>
              <a:gd name="connsiteX7" fmla="*/ 13843 w 408051"/>
              <a:gd name="connsiteY7" fmla="*/ 903086 h 6943947"/>
              <a:gd name="connsiteX8" fmla="*/ 56642 w 408051"/>
              <a:gd name="connsiteY8" fmla="*/ 980670 h 6943947"/>
              <a:gd name="connsiteX9" fmla="*/ 87249 w 408051"/>
              <a:gd name="connsiteY9" fmla="*/ 1045902 h 6943947"/>
              <a:gd name="connsiteX10" fmla="*/ 85725 w 408051"/>
              <a:gd name="connsiteY10" fmla="*/ 1140470 h 6943947"/>
              <a:gd name="connsiteX11" fmla="*/ 76581 w 408051"/>
              <a:gd name="connsiteY11" fmla="*/ 1218054 h 6943947"/>
              <a:gd name="connsiteX12" fmla="*/ 49022 w 408051"/>
              <a:gd name="connsiteY12" fmla="*/ 1301942 h 6943947"/>
              <a:gd name="connsiteX13" fmla="*/ 45974 w 408051"/>
              <a:gd name="connsiteY13" fmla="*/ 1351606 h 6943947"/>
              <a:gd name="connsiteX14" fmla="*/ 29083 w 408051"/>
              <a:gd name="connsiteY14" fmla="*/ 1374765 h 6943947"/>
              <a:gd name="connsiteX15" fmla="*/ 21463 w 408051"/>
              <a:gd name="connsiteY15" fmla="*/ 1416709 h 6943947"/>
              <a:gd name="connsiteX16" fmla="*/ 65913 w 408051"/>
              <a:gd name="connsiteY16" fmla="*/ 1455566 h 6943947"/>
              <a:gd name="connsiteX17" fmla="*/ 76581 w 408051"/>
              <a:gd name="connsiteY17" fmla="*/ 1531606 h 6943947"/>
              <a:gd name="connsiteX18" fmla="*/ 72009 w 408051"/>
              <a:gd name="connsiteY18" fmla="*/ 1567245 h 6943947"/>
              <a:gd name="connsiteX19" fmla="*/ 56642 w 408051"/>
              <a:gd name="connsiteY19" fmla="*/ 1609189 h 6943947"/>
              <a:gd name="connsiteX20" fmla="*/ 22987 w 408051"/>
              <a:gd name="connsiteY20" fmla="*/ 1668117 h 6943947"/>
              <a:gd name="connsiteX21" fmla="*/ 13843 w 408051"/>
              <a:gd name="connsiteY21" fmla="*/ 1733221 h 6943947"/>
              <a:gd name="connsiteX22" fmla="*/ 6096 w 408051"/>
              <a:gd name="connsiteY22" fmla="*/ 1765901 h 6943947"/>
              <a:gd name="connsiteX23" fmla="*/ 15367 w 408051"/>
              <a:gd name="connsiteY23" fmla="*/ 1827917 h 6943947"/>
              <a:gd name="connsiteX24" fmla="*/ 26035 w 408051"/>
              <a:gd name="connsiteY24" fmla="*/ 1905501 h 6943947"/>
              <a:gd name="connsiteX25" fmla="*/ 59690 w 408051"/>
              <a:gd name="connsiteY25" fmla="*/ 1941140 h 6943947"/>
              <a:gd name="connsiteX26" fmla="*/ 61214 w 408051"/>
              <a:gd name="connsiteY26" fmla="*/ 2015636 h 6943947"/>
              <a:gd name="connsiteX27" fmla="*/ 52832 w 408051"/>
              <a:gd name="connsiteY27" fmla="*/ 2048316 h 6943947"/>
              <a:gd name="connsiteX28" fmla="*/ 52832 w 408051"/>
              <a:gd name="connsiteY28" fmla="*/ 2093220 h 6943947"/>
              <a:gd name="connsiteX29" fmla="*/ 75057 w 408051"/>
              <a:gd name="connsiteY29" fmla="*/ 2139796 h 6943947"/>
              <a:gd name="connsiteX30" fmla="*/ 72009 w 408051"/>
              <a:gd name="connsiteY30" fmla="*/ 2416036 h 6943947"/>
              <a:gd name="connsiteX31" fmla="*/ 38354 w 408051"/>
              <a:gd name="connsiteY31" fmla="*/ 2482683 h 6943947"/>
              <a:gd name="connsiteX32" fmla="*/ 27559 w 408051"/>
              <a:gd name="connsiteY32" fmla="*/ 2597579 h 6943947"/>
              <a:gd name="connsiteX33" fmla="*/ 29083 w 408051"/>
              <a:gd name="connsiteY33" fmla="*/ 2628587 h 6943947"/>
              <a:gd name="connsiteX34" fmla="*/ 52832 w 408051"/>
              <a:gd name="connsiteY34" fmla="*/ 2654963 h 6943947"/>
              <a:gd name="connsiteX35" fmla="*/ 73533 w 408051"/>
              <a:gd name="connsiteY35" fmla="*/ 2734091 h 6943947"/>
              <a:gd name="connsiteX36" fmla="*/ 76581 w 408051"/>
              <a:gd name="connsiteY36" fmla="*/ 2822611 h 6943947"/>
              <a:gd name="connsiteX37" fmla="*/ 72009 w 408051"/>
              <a:gd name="connsiteY37" fmla="*/ 2884627 h 6943947"/>
              <a:gd name="connsiteX38" fmla="*/ 44450 w 408051"/>
              <a:gd name="connsiteY38" fmla="*/ 2932747 h 6943947"/>
              <a:gd name="connsiteX39" fmla="*/ 30607 w 408051"/>
              <a:gd name="connsiteY39" fmla="*/ 2971474 h 6943947"/>
              <a:gd name="connsiteX40" fmla="*/ 26035 w 408051"/>
              <a:gd name="connsiteY40" fmla="*/ 2997979 h 6943947"/>
              <a:gd name="connsiteX41" fmla="*/ 27559 w 408051"/>
              <a:gd name="connsiteY41" fmla="*/ 3036706 h 6943947"/>
              <a:gd name="connsiteX42" fmla="*/ 0 w 408051"/>
              <a:gd name="connsiteY42" fmla="*/ 3086370 h 6943947"/>
              <a:gd name="connsiteX43" fmla="*/ 0 w 408051"/>
              <a:gd name="connsiteY43" fmla="*/ 3115834 h 6943947"/>
              <a:gd name="connsiteX44" fmla="*/ 9144 w 408051"/>
              <a:gd name="connsiteY44" fmla="*/ 3157778 h 6943947"/>
              <a:gd name="connsiteX45" fmla="*/ 70485 w 408051"/>
              <a:gd name="connsiteY45" fmla="*/ 3271002 h 6943947"/>
              <a:gd name="connsiteX46" fmla="*/ 75057 w 408051"/>
              <a:gd name="connsiteY46" fmla="*/ 3312946 h 6943947"/>
              <a:gd name="connsiteX47" fmla="*/ 58166 w 408051"/>
              <a:gd name="connsiteY47" fmla="*/ 3381138 h 6943947"/>
              <a:gd name="connsiteX48" fmla="*/ 22987 w 408051"/>
              <a:gd name="connsiteY48" fmla="*/ 3452546 h 6943947"/>
              <a:gd name="connsiteX49" fmla="*/ 16891 w 408051"/>
              <a:gd name="connsiteY49" fmla="*/ 3562681 h 6943947"/>
              <a:gd name="connsiteX50" fmla="*/ 10668 w 408051"/>
              <a:gd name="connsiteY50" fmla="*/ 3604625 h 6943947"/>
              <a:gd name="connsiteX51" fmla="*/ 13843 w 408051"/>
              <a:gd name="connsiteY51" fmla="*/ 3677577 h 6943947"/>
              <a:gd name="connsiteX52" fmla="*/ 0 w 408051"/>
              <a:gd name="connsiteY52" fmla="*/ 3719521 h 6943947"/>
              <a:gd name="connsiteX53" fmla="*/ 26035 w 408051"/>
              <a:gd name="connsiteY53" fmla="*/ 3761337 h 6943947"/>
              <a:gd name="connsiteX54" fmla="*/ 62738 w 408051"/>
              <a:gd name="connsiteY54" fmla="*/ 3811001 h 6943947"/>
              <a:gd name="connsiteX55" fmla="*/ 61214 w 408051"/>
              <a:gd name="connsiteY55" fmla="*/ 4042209 h 6943947"/>
              <a:gd name="connsiteX56" fmla="*/ 42926 w 408051"/>
              <a:gd name="connsiteY56" fmla="*/ 4121336 h 6943947"/>
              <a:gd name="connsiteX57" fmla="*/ 7620 w 408051"/>
              <a:gd name="connsiteY57" fmla="*/ 4141537 h 6943947"/>
              <a:gd name="connsiteX58" fmla="*/ 0 w 408051"/>
              <a:gd name="connsiteY58" fmla="*/ 4164825 h 6943947"/>
              <a:gd name="connsiteX59" fmla="*/ 0 w 408051"/>
              <a:gd name="connsiteY59" fmla="*/ 4202008 h 6943947"/>
              <a:gd name="connsiteX60" fmla="*/ 15367 w 408051"/>
              <a:gd name="connsiteY60" fmla="*/ 4239320 h 6943947"/>
              <a:gd name="connsiteX61" fmla="*/ 64389 w 408051"/>
              <a:gd name="connsiteY61" fmla="*/ 4316904 h 6943947"/>
              <a:gd name="connsiteX62" fmla="*/ 73533 w 408051"/>
              <a:gd name="connsiteY62" fmla="*/ 4402208 h 6943947"/>
              <a:gd name="connsiteX63" fmla="*/ 67437 w 408051"/>
              <a:gd name="connsiteY63" fmla="*/ 4444152 h 6943947"/>
              <a:gd name="connsiteX64" fmla="*/ 61214 w 408051"/>
              <a:gd name="connsiteY64" fmla="*/ 4484424 h 6943947"/>
              <a:gd name="connsiteX65" fmla="*/ 72009 w 408051"/>
              <a:gd name="connsiteY65" fmla="*/ 4563552 h 6943947"/>
              <a:gd name="connsiteX66" fmla="*/ 49784 w 408051"/>
              <a:gd name="connsiteY66" fmla="*/ 4845967 h 6943947"/>
              <a:gd name="connsiteX67" fmla="*/ 12192 w 408051"/>
              <a:gd name="connsiteY67" fmla="*/ 4948383 h 6943947"/>
              <a:gd name="connsiteX68" fmla="*/ 27559 w 408051"/>
              <a:gd name="connsiteY68" fmla="*/ 5015159 h 6943947"/>
              <a:gd name="connsiteX69" fmla="*/ 68961 w 408051"/>
              <a:gd name="connsiteY69" fmla="*/ 5067911 h 6943947"/>
              <a:gd name="connsiteX70" fmla="*/ 70485 w 408051"/>
              <a:gd name="connsiteY70" fmla="*/ 5441806 h 6943947"/>
              <a:gd name="connsiteX71" fmla="*/ 13843 w 408051"/>
              <a:gd name="connsiteY71" fmla="*/ 5525694 h 6943947"/>
              <a:gd name="connsiteX72" fmla="*/ 18415 w 408051"/>
              <a:gd name="connsiteY72" fmla="*/ 5562878 h 6943947"/>
              <a:gd name="connsiteX73" fmla="*/ 68961 w 408051"/>
              <a:gd name="connsiteY73" fmla="*/ 5617173 h 6943947"/>
              <a:gd name="connsiteX74" fmla="*/ 72009 w 408051"/>
              <a:gd name="connsiteY74" fmla="*/ 5756902 h 6943947"/>
              <a:gd name="connsiteX75" fmla="*/ 22987 w 408051"/>
              <a:gd name="connsiteY75" fmla="*/ 5828181 h 6943947"/>
              <a:gd name="connsiteX76" fmla="*/ 0 w 408051"/>
              <a:gd name="connsiteY76" fmla="*/ 5882605 h 6943947"/>
              <a:gd name="connsiteX77" fmla="*/ 0 w 408051"/>
              <a:gd name="connsiteY77" fmla="*/ 5963277 h 6943947"/>
              <a:gd name="connsiteX78" fmla="*/ 42926 w 408051"/>
              <a:gd name="connsiteY78" fmla="*/ 6081133 h 6943947"/>
              <a:gd name="connsiteX79" fmla="*/ 78105 w 408051"/>
              <a:gd name="connsiteY79" fmla="*/ 6183549 h 6943947"/>
              <a:gd name="connsiteX80" fmla="*/ 76581 w 408051"/>
              <a:gd name="connsiteY80" fmla="*/ 6303077 h 6943947"/>
              <a:gd name="connsiteX81" fmla="*/ 33655 w 408051"/>
              <a:gd name="connsiteY81" fmla="*/ 6355828 h 6943947"/>
              <a:gd name="connsiteX82" fmla="*/ 21463 w 408051"/>
              <a:gd name="connsiteY82" fmla="*/ 6393012 h 6943947"/>
              <a:gd name="connsiteX83" fmla="*/ 22987 w 408051"/>
              <a:gd name="connsiteY83" fmla="*/ 6455156 h 6943947"/>
              <a:gd name="connsiteX84" fmla="*/ 7620 w 408051"/>
              <a:gd name="connsiteY84" fmla="*/ 6507908 h 6943947"/>
              <a:gd name="connsiteX85" fmla="*/ 0 w 408051"/>
              <a:gd name="connsiteY85" fmla="*/ 6587036 h 6943947"/>
              <a:gd name="connsiteX86" fmla="*/ 10668 w 408051"/>
              <a:gd name="connsiteY86" fmla="*/ 6628980 h 6943947"/>
              <a:gd name="connsiteX87" fmla="*/ 62738 w 408051"/>
              <a:gd name="connsiteY87" fmla="*/ 6687908 h 6943947"/>
              <a:gd name="connsiteX88" fmla="*/ 81153 w 408051"/>
              <a:gd name="connsiteY88" fmla="*/ 6714283 h 6943947"/>
              <a:gd name="connsiteX89" fmla="*/ 85725 w 408051"/>
              <a:gd name="connsiteY89" fmla="*/ 6914483 h 6943947"/>
              <a:gd name="connsiteX90" fmla="*/ 68961 w 408051"/>
              <a:gd name="connsiteY90" fmla="*/ 6943948 h 6943947"/>
              <a:gd name="connsiteX91" fmla="*/ 408051 w 408051"/>
              <a:gd name="connsiteY91" fmla="*/ 6943948 h 6943947"/>
              <a:gd name="connsiteX92" fmla="*/ 401320 w 408051"/>
              <a:gd name="connsiteY92" fmla="*/ 0 h 6943947"/>
              <a:gd name="connsiteX93" fmla="*/ 88773 w 408051"/>
              <a:gd name="connsiteY93" fmla="*/ 0 h 6943947"/>
              <a:gd name="connsiteX94" fmla="*/ 101092 w 408051"/>
              <a:gd name="connsiteY94" fmla="*/ 26376 h 6943947"/>
              <a:gd name="connsiteX95" fmla="*/ 94996 w 408051"/>
              <a:gd name="connsiteY95" fmla="*/ 45032 h 6943947"/>
              <a:gd name="connsiteX96" fmla="*/ 88773 w 408051"/>
              <a:gd name="connsiteY96" fmla="*/ 68320 h 6943947"/>
              <a:gd name="connsiteX97" fmla="*/ 91948 w 408051"/>
              <a:gd name="connsiteY97" fmla="*/ 103960 h 6943947"/>
              <a:gd name="connsiteX98" fmla="*/ 99568 w 408051"/>
              <a:gd name="connsiteY98" fmla="*/ 121072 h 694394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</a:cxnLst>
            <a:rect l="l" t="t" r="r" b="b"/>
            <a:pathLst>
              <a:path w="408051" h="6943947">
                <a:moveTo>
                  <a:pt x="99568" y="121072"/>
                </a:moveTo>
                <a:lnTo>
                  <a:pt x="59690" y="226576"/>
                </a:lnTo>
                <a:lnTo>
                  <a:pt x="59690" y="273152"/>
                </a:lnTo>
                <a:lnTo>
                  <a:pt x="99568" y="341343"/>
                </a:lnTo>
                <a:lnTo>
                  <a:pt x="99568" y="729262"/>
                </a:lnTo>
                <a:lnTo>
                  <a:pt x="99568" y="831678"/>
                </a:lnTo>
                <a:lnTo>
                  <a:pt x="35179" y="881342"/>
                </a:lnTo>
                <a:lnTo>
                  <a:pt x="13843" y="903086"/>
                </a:lnTo>
                <a:lnTo>
                  <a:pt x="56642" y="980670"/>
                </a:lnTo>
                <a:lnTo>
                  <a:pt x="87249" y="1045902"/>
                </a:lnTo>
                <a:lnTo>
                  <a:pt x="85725" y="1140470"/>
                </a:lnTo>
                <a:lnTo>
                  <a:pt x="76581" y="1218054"/>
                </a:lnTo>
                <a:lnTo>
                  <a:pt x="49022" y="1301942"/>
                </a:lnTo>
                <a:lnTo>
                  <a:pt x="45974" y="1351606"/>
                </a:lnTo>
                <a:lnTo>
                  <a:pt x="29083" y="1374765"/>
                </a:lnTo>
                <a:lnTo>
                  <a:pt x="21463" y="1416709"/>
                </a:lnTo>
                <a:lnTo>
                  <a:pt x="65913" y="1455566"/>
                </a:lnTo>
                <a:lnTo>
                  <a:pt x="76581" y="1531606"/>
                </a:lnTo>
                <a:lnTo>
                  <a:pt x="72009" y="1567245"/>
                </a:lnTo>
                <a:lnTo>
                  <a:pt x="56642" y="1609189"/>
                </a:lnTo>
                <a:lnTo>
                  <a:pt x="22987" y="1668117"/>
                </a:lnTo>
                <a:lnTo>
                  <a:pt x="13843" y="1733221"/>
                </a:lnTo>
                <a:lnTo>
                  <a:pt x="6096" y="1765901"/>
                </a:lnTo>
                <a:lnTo>
                  <a:pt x="15367" y="1827917"/>
                </a:lnTo>
                <a:lnTo>
                  <a:pt x="26035" y="1905501"/>
                </a:lnTo>
                <a:lnTo>
                  <a:pt x="59690" y="1941140"/>
                </a:lnTo>
                <a:lnTo>
                  <a:pt x="61214" y="2015636"/>
                </a:lnTo>
                <a:lnTo>
                  <a:pt x="52832" y="2048316"/>
                </a:lnTo>
                <a:lnTo>
                  <a:pt x="52832" y="2093220"/>
                </a:lnTo>
                <a:lnTo>
                  <a:pt x="75057" y="2139796"/>
                </a:lnTo>
                <a:lnTo>
                  <a:pt x="72009" y="2416036"/>
                </a:lnTo>
                <a:lnTo>
                  <a:pt x="38354" y="2482683"/>
                </a:lnTo>
                <a:lnTo>
                  <a:pt x="27559" y="2597579"/>
                </a:lnTo>
                <a:lnTo>
                  <a:pt x="29083" y="2628587"/>
                </a:lnTo>
                <a:lnTo>
                  <a:pt x="52832" y="2654963"/>
                </a:lnTo>
                <a:lnTo>
                  <a:pt x="73533" y="2734091"/>
                </a:lnTo>
                <a:lnTo>
                  <a:pt x="76581" y="2822611"/>
                </a:lnTo>
                <a:lnTo>
                  <a:pt x="72009" y="2884627"/>
                </a:lnTo>
                <a:lnTo>
                  <a:pt x="44450" y="2932747"/>
                </a:lnTo>
                <a:lnTo>
                  <a:pt x="30607" y="2971474"/>
                </a:lnTo>
                <a:lnTo>
                  <a:pt x="26035" y="2997979"/>
                </a:lnTo>
                <a:lnTo>
                  <a:pt x="27559" y="3036706"/>
                </a:lnTo>
                <a:lnTo>
                  <a:pt x="0" y="3086370"/>
                </a:lnTo>
                <a:lnTo>
                  <a:pt x="0" y="3115834"/>
                </a:lnTo>
                <a:lnTo>
                  <a:pt x="9144" y="3157778"/>
                </a:lnTo>
                <a:lnTo>
                  <a:pt x="70485" y="3271002"/>
                </a:lnTo>
                <a:lnTo>
                  <a:pt x="75057" y="3312946"/>
                </a:lnTo>
                <a:lnTo>
                  <a:pt x="58166" y="3381138"/>
                </a:lnTo>
                <a:lnTo>
                  <a:pt x="22987" y="3452546"/>
                </a:lnTo>
                <a:lnTo>
                  <a:pt x="16891" y="3562681"/>
                </a:lnTo>
                <a:lnTo>
                  <a:pt x="10668" y="3604625"/>
                </a:lnTo>
                <a:lnTo>
                  <a:pt x="13843" y="3677577"/>
                </a:lnTo>
                <a:lnTo>
                  <a:pt x="0" y="3719521"/>
                </a:lnTo>
                <a:lnTo>
                  <a:pt x="26035" y="3761337"/>
                </a:lnTo>
                <a:lnTo>
                  <a:pt x="62738" y="3811001"/>
                </a:lnTo>
                <a:lnTo>
                  <a:pt x="61214" y="4042209"/>
                </a:lnTo>
                <a:lnTo>
                  <a:pt x="42926" y="4121336"/>
                </a:lnTo>
                <a:lnTo>
                  <a:pt x="7620" y="4141537"/>
                </a:lnTo>
                <a:lnTo>
                  <a:pt x="0" y="4164825"/>
                </a:lnTo>
                <a:lnTo>
                  <a:pt x="0" y="4202008"/>
                </a:lnTo>
                <a:lnTo>
                  <a:pt x="15367" y="4239320"/>
                </a:lnTo>
                <a:lnTo>
                  <a:pt x="64389" y="4316904"/>
                </a:lnTo>
                <a:lnTo>
                  <a:pt x="73533" y="4402208"/>
                </a:lnTo>
                <a:lnTo>
                  <a:pt x="67437" y="4444152"/>
                </a:lnTo>
                <a:lnTo>
                  <a:pt x="61214" y="4484424"/>
                </a:lnTo>
                <a:lnTo>
                  <a:pt x="72009" y="4563552"/>
                </a:lnTo>
                <a:lnTo>
                  <a:pt x="49784" y="4845967"/>
                </a:lnTo>
                <a:lnTo>
                  <a:pt x="12192" y="4948383"/>
                </a:lnTo>
                <a:lnTo>
                  <a:pt x="27559" y="5015159"/>
                </a:lnTo>
                <a:lnTo>
                  <a:pt x="68961" y="5067911"/>
                </a:lnTo>
                <a:lnTo>
                  <a:pt x="70485" y="5441806"/>
                </a:lnTo>
                <a:lnTo>
                  <a:pt x="13843" y="5525694"/>
                </a:lnTo>
                <a:lnTo>
                  <a:pt x="18415" y="5562878"/>
                </a:lnTo>
                <a:lnTo>
                  <a:pt x="68961" y="5617173"/>
                </a:lnTo>
                <a:lnTo>
                  <a:pt x="72009" y="5756902"/>
                </a:lnTo>
                <a:lnTo>
                  <a:pt x="22987" y="5828181"/>
                </a:lnTo>
                <a:lnTo>
                  <a:pt x="0" y="5882605"/>
                </a:lnTo>
                <a:lnTo>
                  <a:pt x="0" y="5963277"/>
                </a:lnTo>
                <a:lnTo>
                  <a:pt x="42926" y="6081133"/>
                </a:lnTo>
                <a:lnTo>
                  <a:pt x="78105" y="6183549"/>
                </a:lnTo>
                <a:lnTo>
                  <a:pt x="76581" y="6303077"/>
                </a:lnTo>
                <a:lnTo>
                  <a:pt x="33655" y="6355828"/>
                </a:lnTo>
                <a:lnTo>
                  <a:pt x="21463" y="6393012"/>
                </a:lnTo>
                <a:lnTo>
                  <a:pt x="22987" y="6455156"/>
                </a:lnTo>
                <a:lnTo>
                  <a:pt x="7620" y="6507908"/>
                </a:lnTo>
                <a:lnTo>
                  <a:pt x="0" y="6587036"/>
                </a:lnTo>
                <a:lnTo>
                  <a:pt x="10668" y="6628980"/>
                </a:lnTo>
                <a:lnTo>
                  <a:pt x="62738" y="6687908"/>
                </a:lnTo>
                <a:lnTo>
                  <a:pt x="81153" y="6714283"/>
                </a:lnTo>
                <a:lnTo>
                  <a:pt x="85725" y="6914483"/>
                </a:lnTo>
                <a:lnTo>
                  <a:pt x="68961" y="6943948"/>
                </a:lnTo>
                <a:lnTo>
                  <a:pt x="408051" y="6943948"/>
                </a:lnTo>
                <a:lnTo>
                  <a:pt x="401320" y="0"/>
                </a:lnTo>
                <a:lnTo>
                  <a:pt x="88773" y="0"/>
                </a:lnTo>
                <a:lnTo>
                  <a:pt x="101092" y="26376"/>
                </a:lnTo>
                <a:lnTo>
                  <a:pt x="94996" y="45032"/>
                </a:lnTo>
                <a:lnTo>
                  <a:pt x="88773" y="68320"/>
                </a:lnTo>
                <a:lnTo>
                  <a:pt x="91948" y="103960"/>
                </a:lnTo>
                <a:lnTo>
                  <a:pt x="99568" y="121072"/>
                </a:lnTo>
                <a:close/>
              </a:path>
            </a:pathLst>
          </a:custGeom>
          <a:gradFill>
            <a:gsLst>
              <a:gs pos="0">
                <a:srgbClr val="EED7BC"/>
              </a:gs>
              <a:gs pos="46000">
                <a:srgbClr val="F8E4CC"/>
              </a:gs>
            </a:gsLst>
            <a:lin ang="0" scaled="1"/>
          </a:gradFill>
          <a:ln w="0" cap="flat">
            <a:noFill/>
            <a:prstDash val="solid"/>
            <a:miter/>
          </a:ln>
        </p:spPr>
        <p:txBody>
          <a:bodyPr rtlCol="0" anchor="ctr"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1435601"/>
      </p:ext>
    </p:extLst>
  </p:cSld>
  <p:clrMapOvr>
    <a:masterClrMapping/>
  </p:clrMapOvr>
  <p:transition spd="slow">
    <p:wipe/>
  </p:transition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hree images 0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A close-up of a red surface&#10;&#10;Description automatically generated">
            <a:extLst>
              <a:ext uri="{FF2B5EF4-FFF2-40B4-BE49-F238E27FC236}">
                <a16:creationId xmlns:a16="http://schemas.microsoft.com/office/drawing/2014/main" id="{5AFD1D3A-DF59-5F40-21EE-8EBB45620139}"/>
              </a:ext>
            </a:extLst>
          </p:cNvPr>
          <p:cNvPicPr/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10800000">
            <a:off x="-1" y="0"/>
            <a:ext cx="4243227" cy="6858000"/>
          </a:xfrm>
          <a:prstGeom prst="rect">
            <a:avLst/>
          </a:prstGeom>
        </p:spPr>
      </p:pic>
      <p:pic>
        <p:nvPicPr>
          <p:cNvPr id="8" name="Picture 7" descr="A piece of paper with a black border&#10;&#10;Description automatically generated">
            <a:extLst>
              <a:ext uri="{FF2B5EF4-FFF2-40B4-BE49-F238E27FC236}">
                <a16:creationId xmlns:a16="http://schemas.microsoft.com/office/drawing/2014/main" id="{C621F17E-B650-5BD8-FFF7-64C08EB5B943}"/>
              </a:ext>
            </a:extLst>
          </p:cNvPr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257946" y="734888"/>
            <a:ext cx="9520800" cy="5746618"/>
          </a:xfrm>
          <a:prstGeom prst="rect">
            <a:avLst/>
          </a:prstGeom>
        </p:spPr>
      </p:pic>
      <p:sp>
        <p:nvSpPr>
          <p:cNvPr id="9" name="Picture Placeholder 8">
            <a:extLst>
              <a:ext uri="{FF2B5EF4-FFF2-40B4-BE49-F238E27FC236}">
                <a16:creationId xmlns:a16="http://schemas.microsoft.com/office/drawing/2014/main" id="{2EE795EB-2328-F493-DD3F-11AAE520F8CC}"/>
              </a:ext>
            </a:extLst>
          </p:cNvPr>
          <p:cNvSpPr>
            <a:spLocks noGrp="1"/>
          </p:cNvSpPr>
          <p:nvPr>
            <p:ph type="pic" sz="quarter" idx="18"/>
          </p:nvPr>
        </p:nvSpPr>
        <p:spPr>
          <a:xfrm>
            <a:off x="2674100" y="1122479"/>
            <a:ext cx="8483988" cy="4960968"/>
          </a:xfrm>
          <a:custGeom>
            <a:avLst/>
            <a:gdLst>
              <a:gd name="connsiteX0" fmla="*/ 7785481 w 8483988"/>
              <a:gd name="connsiteY0" fmla="*/ 0 h 4960968"/>
              <a:gd name="connsiteX1" fmla="*/ 8114138 w 8483988"/>
              <a:gd name="connsiteY1" fmla="*/ 0 h 4960968"/>
              <a:gd name="connsiteX2" fmla="*/ 8188908 w 8483988"/>
              <a:gd name="connsiteY2" fmla="*/ 11657 h 4960968"/>
              <a:gd name="connsiteX3" fmla="*/ 8239530 w 8483988"/>
              <a:gd name="connsiteY3" fmla="*/ 29661 h 4960968"/>
              <a:gd name="connsiteX4" fmla="*/ 8266003 w 8483988"/>
              <a:gd name="connsiteY4" fmla="*/ 51551 h 4960968"/>
              <a:gd name="connsiteX5" fmla="*/ 8287828 w 8483988"/>
              <a:gd name="connsiteY5" fmla="*/ 45334 h 4960968"/>
              <a:gd name="connsiteX6" fmla="*/ 8351622 w 8483988"/>
              <a:gd name="connsiteY6" fmla="*/ 36785 h 4960968"/>
              <a:gd name="connsiteX7" fmla="*/ 8415416 w 8483988"/>
              <a:gd name="connsiteY7" fmla="*/ 12564 h 4960968"/>
              <a:gd name="connsiteX8" fmla="*/ 8431817 w 8483988"/>
              <a:gd name="connsiteY8" fmla="*/ 36785 h 4960968"/>
              <a:gd name="connsiteX9" fmla="*/ 8434916 w 8483988"/>
              <a:gd name="connsiteY9" fmla="*/ 90668 h 4960968"/>
              <a:gd name="connsiteX10" fmla="*/ 8446539 w 8483988"/>
              <a:gd name="connsiteY10" fmla="*/ 136779 h 4960968"/>
              <a:gd name="connsiteX11" fmla="*/ 8472237 w 8483988"/>
              <a:gd name="connsiteY11" fmla="*/ 174989 h 4960968"/>
              <a:gd name="connsiteX12" fmla="*/ 8466039 w 8483988"/>
              <a:gd name="connsiteY12" fmla="*/ 242213 h 4960968"/>
              <a:gd name="connsiteX13" fmla="*/ 8454416 w 8483988"/>
              <a:gd name="connsiteY13" fmla="*/ 258663 h 4960968"/>
              <a:gd name="connsiteX14" fmla="*/ 8462164 w 8483988"/>
              <a:gd name="connsiteY14" fmla="*/ 278221 h 4960968"/>
              <a:gd name="connsiteX15" fmla="*/ 8483988 w 8483988"/>
              <a:gd name="connsiteY15" fmla="*/ 310991 h 4960968"/>
              <a:gd name="connsiteX16" fmla="*/ 8479340 w 8483988"/>
              <a:gd name="connsiteY16" fmla="*/ 563308 h 4960968"/>
              <a:gd name="connsiteX17" fmla="*/ 8474691 w 8483988"/>
              <a:gd name="connsiteY17" fmla="*/ 606310 h 4960968"/>
              <a:gd name="connsiteX18" fmla="*/ 8474691 w 8483988"/>
              <a:gd name="connsiteY18" fmla="*/ 667965 h 4960968"/>
              <a:gd name="connsiteX19" fmla="*/ 8474691 w 8483988"/>
              <a:gd name="connsiteY19" fmla="*/ 668612 h 4960968"/>
              <a:gd name="connsiteX20" fmla="*/ 8438919 w 8483988"/>
              <a:gd name="connsiteY20" fmla="*/ 695165 h 4960968"/>
              <a:gd name="connsiteX21" fmla="*/ 8431946 w 8483988"/>
              <a:gd name="connsiteY21" fmla="*/ 722495 h 4960968"/>
              <a:gd name="connsiteX22" fmla="*/ 8458419 w 8483988"/>
              <a:gd name="connsiteY22" fmla="*/ 766275 h 4960968"/>
              <a:gd name="connsiteX23" fmla="*/ 8478694 w 8483988"/>
              <a:gd name="connsiteY23" fmla="*/ 806946 h 4960968"/>
              <a:gd name="connsiteX24" fmla="*/ 8474820 w 8483988"/>
              <a:gd name="connsiteY24" fmla="*/ 931161 h 4960968"/>
              <a:gd name="connsiteX25" fmla="*/ 8446796 w 8483988"/>
              <a:gd name="connsiteY25" fmla="*/ 988929 h 4960968"/>
              <a:gd name="connsiteX26" fmla="*/ 8445247 w 8483988"/>
              <a:gd name="connsiteY26" fmla="*/ 1043589 h 4960968"/>
              <a:gd name="connsiteX27" fmla="*/ 8439823 w 8483988"/>
              <a:gd name="connsiteY27" fmla="*/ 1084260 h 4960968"/>
              <a:gd name="connsiteX28" fmla="*/ 8462422 w 8483988"/>
              <a:gd name="connsiteY28" fmla="*/ 1107705 h 4960968"/>
              <a:gd name="connsiteX29" fmla="*/ 8461648 w 8483988"/>
              <a:gd name="connsiteY29" fmla="*/ 1177260 h 4960968"/>
              <a:gd name="connsiteX30" fmla="*/ 8455449 w 8483988"/>
              <a:gd name="connsiteY30" fmla="*/ 1221817 h 4960968"/>
              <a:gd name="connsiteX31" fmla="*/ 8430526 w 8483988"/>
              <a:gd name="connsiteY31" fmla="*/ 1278808 h 4960968"/>
              <a:gd name="connsiteX32" fmla="*/ 8422777 w 8483988"/>
              <a:gd name="connsiteY32" fmla="*/ 1354581 h 4960968"/>
              <a:gd name="connsiteX33" fmla="*/ 8434400 w 8483988"/>
              <a:gd name="connsiteY33" fmla="*/ 1398361 h 4960968"/>
              <a:gd name="connsiteX34" fmla="*/ 8451575 w 8483988"/>
              <a:gd name="connsiteY34" fmla="*/ 1454575 h 4960968"/>
              <a:gd name="connsiteX35" fmla="*/ 8463197 w 8483988"/>
              <a:gd name="connsiteY35" fmla="*/ 1526462 h 4960968"/>
              <a:gd name="connsiteX36" fmla="*/ 8452350 w 8483988"/>
              <a:gd name="connsiteY36" fmla="*/ 1549129 h 4960968"/>
              <a:gd name="connsiteX37" fmla="*/ 8463972 w 8483988"/>
              <a:gd name="connsiteY37" fmla="*/ 1585784 h 4960968"/>
              <a:gd name="connsiteX38" fmla="*/ 8463972 w 8483988"/>
              <a:gd name="connsiteY38" fmla="*/ 1648993 h 4960968"/>
              <a:gd name="connsiteX39" fmla="*/ 8466296 w 8483988"/>
              <a:gd name="connsiteY39" fmla="*/ 1802092 h 4960968"/>
              <a:gd name="connsiteX40" fmla="*/ 8454675 w 8483988"/>
              <a:gd name="connsiteY40" fmla="*/ 1826314 h 4960968"/>
              <a:gd name="connsiteX41" fmla="*/ 8439049 w 8483988"/>
              <a:gd name="connsiteY41" fmla="*/ 1861415 h 4960968"/>
              <a:gd name="connsiteX42" fmla="*/ 8439049 w 8483988"/>
              <a:gd name="connsiteY42" fmla="*/ 1966072 h 4960968"/>
              <a:gd name="connsiteX43" fmla="*/ 8455449 w 8483988"/>
              <a:gd name="connsiteY43" fmla="*/ 1983299 h 4960968"/>
              <a:gd name="connsiteX44" fmla="*/ 8463972 w 8483988"/>
              <a:gd name="connsiteY44" fmla="*/ 2044953 h 4960968"/>
              <a:gd name="connsiteX45" fmla="*/ 8461648 w 8483988"/>
              <a:gd name="connsiteY45" fmla="*/ 2139507 h 4960968"/>
              <a:gd name="connsiteX46" fmla="*/ 8439823 w 8483988"/>
              <a:gd name="connsiteY46" fmla="*/ 2168391 h 4960968"/>
              <a:gd name="connsiteX47" fmla="*/ 8440598 w 8483988"/>
              <a:gd name="connsiteY47" fmla="*/ 2223828 h 4960968"/>
              <a:gd name="connsiteX48" fmla="*/ 8439049 w 8483988"/>
              <a:gd name="connsiteY48" fmla="*/ 2258930 h 4960968"/>
              <a:gd name="connsiteX49" fmla="*/ 8414900 w 8483988"/>
              <a:gd name="connsiteY49" fmla="*/ 2278488 h 4960968"/>
              <a:gd name="connsiteX50" fmla="*/ 8420323 w 8483988"/>
              <a:gd name="connsiteY50" fmla="*/ 2308150 h 4960968"/>
              <a:gd name="connsiteX51" fmla="*/ 8447571 w 8483988"/>
              <a:gd name="connsiteY51" fmla="*/ 2373819 h 4960968"/>
              <a:gd name="connsiteX52" fmla="*/ 8461648 w 8483988"/>
              <a:gd name="connsiteY52" fmla="*/ 2403481 h 4960968"/>
              <a:gd name="connsiteX53" fmla="*/ 8466296 w 8483988"/>
              <a:gd name="connsiteY53" fmla="*/ 2454255 h 4960968"/>
              <a:gd name="connsiteX54" fmla="*/ 8460873 w 8483988"/>
              <a:gd name="connsiteY54" fmla="*/ 2492465 h 4960968"/>
              <a:gd name="connsiteX55" fmla="*/ 8429751 w 8483988"/>
              <a:gd name="connsiteY55" fmla="*/ 2544016 h 4960968"/>
              <a:gd name="connsiteX56" fmla="*/ 8427426 w 8483988"/>
              <a:gd name="connsiteY56" fmla="*/ 2618235 h 4960968"/>
              <a:gd name="connsiteX57" fmla="*/ 8430526 w 8483988"/>
              <a:gd name="connsiteY57" fmla="*/ 2740118 h 4960968"/>
              <a:gd name="connsiteX58" fmla="*/ 8444601 w 8483988"/>
              <a:gd name="connsiteY58" fmla="*/ 2757345 h 4960968"/>
              <a:gd name="connsiteX59" fmla="*/ 8456999 w 8483988"/>
              <a:gd name="connsiteY59" fmla="*/ 2792447 h 4960968"/>
              <a:gd name="connsiteX60" fmla="*/ 8454675 w 8483988"/>
              <a:gd name="connsiteY60" fmla="*/ 2985311 h 4960968"/>
              <a:gd name="connsiteX61" fmla="*/ 8422002 w 8483988"/>
              <a:gd name="connsiteY61" fmla="*/ 3033753 h 4960968"/>
              <a:gd name="connsiteX62" fmla="*/ 8414254 w 8483988"/>
              <a:gd name="connsiteY62" fmla="*/ 3067301 h 4960968"/>
              <a:gd name="connsiteX63" fmla="*/ 8425101 w 8483988"/>
              <a:gd name="connsiteY63" fmla="*/ 3098516 h 4960968"/>
              <a:gd name="connsiteX64" fmla="*/ 8454675 w 8483988"/>
              <a:gd name="connsiteY64" fmla="*/ 3126623 h 4960968"/>
              <a:gd name="connsiteX65" fmla="*/ 8464747 w 8483988"/>
              <a:gd name="connsiteY65" fmla="*/ 3228172 h 4960968"/>
              <a:gd name="connsiteX66" fmla="*/ 8462422 w 8483988"/>
              <a:gd name="connsiteY66" fmla="*/ 3300058 h 4960968"/>
              <a:gd name="connsiteX67" fmla="*/ 8453900 w 8483988"/>
              <a:gd name="connsiteY67" fmla="*/ 3544474 h 4960968"/>
              <a:gd name="connsiteX68" fmla="*/ 8431301 w 8483988"/>
              <a:gd name="connsiteY68" fmla="*/ 3587476 h 4960968"/>
              <a:gd name="connsiteX69" fmla="*/ 8425101 w 8483988"/>
              <a:gd name="connsiteY69" fmla="*/ 3613252 h 4960968"/>
              <a:gd name="connsiteX70" fmla="*/ 8433625 w 8483988"/>
              <a:gd name="connsiteY70" fmla="*/ 3641359 h 4960968"/>
              <a:gd name="connsiteX71" fmla="*/ 8460098 w 8483988"/>
              <a:gd name="connsiteY71" fmla="*/ 3685139 h 4960968"/>
              <a:gd name="connsiteX72" fmla="*/ 8460098 w 8483988"/>
              <a:gd name="connsiteY72" fmla="*/ 3965562 h 4960968"/>
              <a:gd name="connsiteX73" fmla="*/ 8449250 w 8483988"/>
              <a:gd name="connsiteY73" fmla="*/ 3987452 h 4960968"/>
              <a:gd name="connsiteX74" fmla="*/ 8427426 w 8483988"/>
              <a:gd name="connsiteY74" fmla="*/ 4007010 h 4960968"/>
              <a:gd name="connsiteX75" fmla="*/ 8432850 w 8483988"/>
              <a:gd name="connsiteY75" fmla="*/ 4032009 h 4960968"/>
              <a:gd name="connsiteX76" fmla="*/ 8450025 w 8483988"/>
              <a:gd name="connsiteY76" fmla="*/ 4058561 h 4960968"/>
              <a:gd name="connsiteX77" fmla="*/ 8466426 w 8483988"/>
              <a:gd name="connsiteY77" fmla="*/ 4090554 h 4960968"/>
              <a:gd name="connsiteX78" fmla="*/ 8466426 w 8483988"/>
              <a:gd name="connsiteY78" fmla="*/ 4185108 h 4960968"/>
              <a:gd name="connsiteX79" fmla="*/ 8449250 w 8483988"/>
              <a:gd name="connsiteY79" fmla="*/ 4215547 h 4960968"/>
              <a:gd name="connsiteX80" fmla="*/ 8431301 w 8483988"/>
              <a:gd name="connsiteY80" fmla="*/ 4248317 h 4960968"/>
              <a:gd name="connsiteX81" fmla="*/ 8418903 w 8483988"/>
              <a:gd name="connsiteY81" fmla="*/ 4286527 h 4960968"/>
              <a:gd name="connsiteX82" fmla="*/ 8419678 w 8483988"/>
              <a:gd name="connsiteY82" fmla="*/ 4337301 h 4960968"/>
              <a:gd name="connsiteX83" fmla="*/ 8442277 w 8483988"/>
              <a:gd name="connsiteY83" fmla="*/ 4384967 h 4960968"/>
              <a:gd name="connsiteX84" fmla="*/ 8461002 w 8483988"/>
              <a:gd name="connsiteY84" fmla="*/ 4438849 h 4960968"/>
              <a:gd name="connsiteX85" fmla="*/ 8464101 w 8483988"/>
              <a:gd name="connsiteY85" fmla="*/ 4564619 h 4960968"/>
              <a:gd name="connsiteX86" fmla="*/ 8447701 w 8483988"/>
              <a:gd name="connsiteY86" fmla="*/ 4588840 h 4960968"/>
              <a:gd name="connsiteX87" fmla="*/ 8426651 w 8483988"/>
              <a:gd name="connsiteY87" fmla="*/ 4628734 h 4960968"/>
              <a:gd name="connsiteX88" fmla="*/ 8430526 w 8483988"/>
              <a:gd name="connsiteY88" fmla="*/ 4660727 h 4960968"/>
              <a:gd name="connsiteX89" fmla="*/ 8440598 w 8483988"/>
              <a:gd name="connsiteY89" fmla="*/ 4675622 h 4960968"/>
              <a:gd name="connsiteX90" fmla="*/ 8443697 w 8483988"/>
              <a:gd name="connsiteY90" fmla="*/ 4695181 h 4960968"/>
              <a:gd name="connsiteX91" fmla="*/ 8424972 w 8483988"/>
              <a:gd name="connsiteY91" fmla="*/ 4715516 h 4960968"/>
              <a:gd name="connsiteX92" fmla="*/ 8415675 w 8483988"/>
              <a:gd name="connsiteY92" fmla="*/ 4749064 h 4960968"/>
              <a:gd name="connsiteX93" fmla="*/ 8421098 w 8483988"/>
              <a:gd name="connsiteY93" fmla="*/ 4795175 h 4960968"/>
              <a:gd name="connsiteX94" fmla="*/ 8473270 w 8483988"/>
              <a:gd name="connsiteY94" fmla="*/ 4857606 h 4960968"/>
              <a:gd name="connsiteX95" fmla="*/ 8476370 w 8483988"/>
              <a:gd name="connsiteY95" fmla="*/ 4878719 h 4960968"/>
              <a:gd name="connsiteX96" fmla="*/ 8477144 w 8483988"/>
              <a:gd name="connsiteY96" fmla="*/ 4913043 h 4960968"/>
              <a:gd name="connsiteX97" fmla="*/ 8470170 w 8483988"/>
              <a:gd name="connsiteY97" fmla="*/ 4938819 h 4960968"/>
              <a:gd name="connsiteX98" fmla="*/ 8456870 w 8483988"/>
              <a:gd name="connsiteY98" fmla="*/ 4954491 h 4960968"/>
              <a:gd name="connsiteX99" fmla="*/ 8308877 w 8483988"/>
              <a:gd name="connsiteY99" fmla="*/ 4954491 h 4960968"/>
              <a:gd name="connsiteX100" fmla="*/ 8278530 w 8483988"/>
              <a:gd name="connsiteY100" fmla="*/ 4938042 h 4960968"/>
              <a:gd name="connsiteX101" fmla="*/ 8232557 w 8483988"/>
              <a:gd name="connsiteY101" fmla="*/ 4898148 h 4960968"/>
              <a:gd name="connsiteX102" fmla="*/ 8179610 w 8483988"/>
              <a:gd name="connsiteY102" fmla="*/ 4867709 h 4960968"/>
              <a:gd name="connsiteX103" fmla="*/ 8082240 w 8483988"/>
              <a:gd name="connsiteY103" fmla="*/ 4863823 h 4960968"/>
              <a:gd name="connsiteX104" fmla="*/ 8025419 w 8483988"/>
              <a:gd name="connsiteY104" fmla="*/ 4883382 h 4960968"/>
              <a:gd name="connsiteX105" fmla="*/ 7958397 w 8483988"/>
              <a:gd name="connsiteY105" fmla="*/ 4879496 h 4960968"/>
              <a:gd name="connsiteX106" fmla="*/ 7939672 w 8483988"/>
              <a:gd name="connsiteY106" fmla="*/ 4871724 h 4960968"/>
              <a:gd name="connsiteX107" fmla="*/ 7863351 w 8483988"/>
              <a:gd name="connsiteY107" fmla="*/ 4885843 h 4960968"/>
              <a:gd name="connsiteX108" fmla="*/ 7800331 w 8483988"/>
              <a:gd name="connsiteY108" fmla="*/ 4906178 h 4960968"/>
              <a:gd name="connsiteX109" fmla="*/ 7780056 w 8483988"/>
              <a:gd name="connsiteY109" fmla="*/ 4924960 h 4960968"/>
              <a:gd name="connsiteX110" fmla="*/ 7713034 w 8483988"/>
              <a:gd name="connsiteY110" fmla="*/ 4935840 h 4960968"/>
              <a:gd name="connsiteX111" fmla="*/ 7636713 w 8483988"/>
              <a:gd name="connsiteY111" fmla="*/ 4938171 h 4960968"/>
              <a:gd name="connsiteX112" fmla="*/ 7544767 w 8483988"/>
              <a:gd name="connsiteY112" fmla="*/ 4924053 h 4960968"/>
              <a:gd name="connsiteX113" fmla="*/ 7459148 w 8483988"/>
              <a:gd name="connsiteY113" fmla="*/ 4895946 h 4960968"/>
              <a:gd name="connsiteX114" fmla="*/ 7385927 w 8483988"/>
              <a:gd name="connsiteY114" fmla="*/ 4873279 h 4960968"/>
              <a:gd name="connsiteX115" fmla="*/ 7355579 w 8483988"/>
              <a:gd name="connsiteY115" fmla="*/ 4866284 h 4960968"/>
              <a:gd name="connsiteX116" fmla="*/ 7268411 w 8483988"/>
              <a:gd name="connsiteY116" fmla="*/ 4867839 h 4960968"/>
              <a:gd name="connsiteX117" fmla="*/ 7191316 w 8483988"/>
              <a:gd name="connsiteY117" fmla="*/ 4877942 h 4960968"/>
              <a:gd name="connsiteX118" fmla="*/ 7157869 w 8483988"/>
              <a:gd name="connsiteY118" fmla="*/ 4898277 h 4960968"/>
              <a:gd name="connsiteX119" fmla="*/ 7125972 w 8483988"/>
              <a:gd name="connsiteY119" fmla="*/ 4920944 h 4960968"/>
              <a:gd name="connsiteX120" fmla="*/ 7111896 w 8483988"/>
              <a:gd name="connsiteY120" fmla="*/ 4930270 h 4960968"/>
              <a:gd name="connsiteX121" fmla="*/ 6990377 w 8483988"/>
              <a:gd name="connsiteY121" fmla="*/ 4931824 h 4960968"/>
              <a:gd name="connsiteX122" fmla="*/ 6919480 w 8483988"/>
              <a:gd name="connsiteY122" fmla="*/ 4928716 h 4960968"/>
              <a:gd name="connsiteX123" fmla="*/ 6852458 w 8483988"/>
              <a:gd name="connsiteY123" fmla="*/ 4893614 h 4960968"/>
              <a:gd name="connsiteX124" fmla="*/ 6815137 w 8483988"/>
              <a:gd name="connsiteY124" fmla="*/ 4870170 h 4960968"/>
              <a:gd name="connsiteX125" fmla="*/ 6792537 w 8483988"/>
              <a:gd name="connsiteY125" fmla="*/ 4871724 h 4960968"/>
              <a:gd name="connsiteX126" fmla="*/ 6751988 w 8483988"/>
              <a:gd name="connsiteY126" fmla="*/ 4901386 h 4960968"/>
              <a:gd name="connsiteX127" fmla="*/ 6710277 w 8483988"/>
              <a:gd name="connsiteY127" fmla="*/ 4922499 h 4960968"/>
              <a:gd name="connsiteX128" fmla="*/ 6689615 w 8483988"/>
              <a:gd name="connsiteY128" fmla="*/ 4930270 h 4960968"/>
              <a:gd name="connsiteX129" fmla="*/ 6248091 w 8483988"/>
              <a:gd name="connsiteY129" fmla="*/ 4930270 h 4960968"/>
              <a:gd name="connsiteX130" fmla="*/ 6211545 w 8483988"/>
              <a:gd name="connsiteY130" fmla="*/ 4917836 h 4960968"/>
              <a:gd name="connsiteX131" fmla="*/ 6167896 w 8483988"/>
              <a:gd name="connsiteY131" fmla="*/ 4895169 h 4960968"/>
              <a:gd name="connsiteX132" fmla="*/ 6119599 w 8483988"/>
              <a:gd name="connsiteY132" fmla="*/ 4883511 h 4960968"/>
              <a:gd name="connsiteX133" fmla="*/ 6099324 w 8483988"/>
              <a:gd name="connsiteY133" fmla="*/ 4872631 h 4960968"/>
              <a:gd name="connsiteX134" fmla="*/ 6073625 w 8483988"/>
              <a:gd name="connsiteY134" fmla="*/ 4872631 h 4960968"/>
              <a:gd name="connsiteX135" fmla="*/ 6050251 w 8483988"/>
              <a:gd name="connsiteY135" fmla="*/ 4877294 h 4960968"/>
              <a:gd name="connsiteX136" fmla="*/ 6019904 w 8483988"/>
              <a:gd name="connsiteY136" fmla="*/ 4893744 h 4960968"/>
              <a:gd name="connsiteX137" fmla="*/ 5986457 w 8483988"/>
              <a:gd name="connsiteY137" fmla="*/ 4904624 h 4960968"/>
              <a:gd name="connsiteX138" fmla="*/ 5950686 w 8483988"/>
              <a:gd name="connsiteY138" fmla="*/ 4912396 h 4960968"/>
              <a:gd name="connsiteX139" fmla="*/ 5890766 w 8483988"/>
              <a:gd name="connsiteY139" fmla="*/ 4918613 h 4960968"/>
              <a:gd name="connsiteX140" fmla="*/ 5719399 w 8483988"/>
              <a:gd name="connsiteY140" fmla="*/ 4922499 h 4960968"/>
              <a:gd name="connsiteX141" fmla="*/ 5684403 w 8483988"/>
              <a:gd name="connsiteY141" fmla="*/ 4931047 h 4960968"/>
              <a:gd name="connsiteX142" fmla="*/ 5571536 w 8483988"/>
              <a:gd name="connsiteY142" fmla="*/ 4934156 h 4960968"/>
              <a:gd name="connsiteX143" fmla="*/ 5553586 w 8483988"/>
              <a:gd name="connsiteY143" fmla="*/ 4937265 h 4960968"/>
              <a:gd name="connsiteX144" fmla="*/ 5521689 w 8483988"/>
              <a:gd name="connsiteY144" fmla="*/ 4927939 h 4960968"/>
              <a:gd name="connsiteX145" fmla="*/ 5480365 w 8483988"/>
              <a:gd name="connsiteY145" fmla="*/ 4917836 h 4960968"/>
              <a:gd name="connsiteX146" fmla="*/ 5446918 w 8483988"/>
              <a:gd name="connsiteY146" fmla="*/ 4919390 h 4960968"/>
              <a:gd name="connsiteX147" fmla="*/ 5425093 w 8483988"/>
              <a:gd name="connsiteY147" fmla="*/ 4931047 h 4960968"/>
              <a:gd name="connsiteX148" fmla="*/ 5383769 w 8483988"/>
              <a:gd name="connsiteY148" fmla="*/ 4931047 h 4960968"/>
              <a:gd name="connsiteX149" fmla="*/ 5298926 w 8483988"/>
              <a:gd name="connsiteY149" fmla="*/ 4931824 h 4960968"/>
              <a:gd name="connsiteX150" fmla="*/ 5278651 w 8483988"/>
              <a:gd name="connsiteY150" fmla="*/ 4926384 h 4960968"/>
              <a:gd name="connsiteX151" fmla="*/ 5217956 w 8483988"/>
              <a:gd name="connsiteY151" fmla="*/ 4904495 h 4960968"/>
              <a:gd name="connsiteX152" fmla="*/ 5178956 w 8483988"/>
              <a:gd name="connsiteY152" fmla="*/ 4883382 h 4960968"/>
              <a:gd name="connsiteX153" fmla="*/ 5158682 w 8483988"/>
              <a:gd name="connsiteY153" fmla="*/ 4869264 h 4960968"/>
              <a:gd name="connsiteX154" fmla="*/ 5131433 w 8483988"/>
              <a:gd name="connsiteY154" fmla="*/ 4852037 h 4960968"/>
              <a:gd name="connsiteX155" fmla="*/ 5097212 w 8483988"/>
              <a:gd name="connsiteY155" fmla="*/ 4849705 h 4960968"/>
              <a:gd name="connsiteX156" fmla="*/ 5064540 w 8483988"/>
              <a:gd name="connsiteY156" fmla="*/ 4853591 h 4960968"/>
              <a:gd name="connsiteX157" fmla="*/ 5044265 w 8483988"/>
              <a:gd name="connsiteY157" fmla="*/ 4859808 h 4960968"/>
              <a:gd name="connsiteX158" fmla="*/ 5016242 w 8483988"/>
              <a:gd name="connsiteY158" fmla="*/ 4902811 h 4960968"/>
              <a:gd name="connsiteX159" fmla="*/ 4985120 w 8483988"/>
              <a:gd name="connsiteY159" fmla="*/ 4916929 h 4960968"/>
              <a:gd name="connsiteX160" fmla="*/ 4947024 w 8483988"/>
              <a:gd name="connsiteY160" fmla="*/ 4919260 h 4960968"/>
              <a:gd name="connsiteX161" fmla="*/ 4626245 w 8483988"/>
              <a:gd name="connsiteY161" fmla="*/ 4917706 h 4960968"/>
              <a:gd name="connsiteX162" fmla="*/ 4578722 w 8483988"/>
              <a:gd name="connsiteY162" fmla="*/ 4898925 h 4960968"/>
              <a:gd name="connsiteX163" fmla="*/ 4544501 w 8483988"/>
              <a:gd name="connsiteY163" fmla="*/ 4871595 h 4960968"/>
              <a:gd name="connsiteX164" fmla="*/ 4525001 w 8483988"/>
              <a:gd name="connsiteY164" fmla="*/ 4868486 h 4960968"/>
              <a:gd name="connsiteX165" fmla="*/ 4368485 w 8483988"/>
              <a:gd name="connsiteY165" fmla="*/ 4869264 h 4960968"/>
              <a:gd name="connsiteX166" fmla="*/ 4313989 w 8483988"/>
              <a:gd name="connsiteY166" fmla="*/ 4867709 h 4960968"/>
              <a:gd name="connsiteX167" fmla="*/ 4276668 w 8483988"/>
              <a:gd name="connsiteY167" fmla="*/ 4882605 h 4960968"/>
              <a:gd name="connsiteX168" fmla="*/ 4258718 w 8483988"/>
              <a:gd name="connsiteY168" fmla="*/ 4874056 h 4960968"/>
              <a:gd name="connsiteX169" fmla="*/ 4162122 w 8483988"/>
              <a:gd name="connsiteY169" fmla="*/ 4874833 h 4960968"/>
              <a:gd name="connsiteX170" fmla="*/ 4113825 w 8483988"/>
              <a:gd name="connsiteY170" fmla="*/ 4905272 h 4960968"/>
              <a:gd name="connsiteX171" fmla="*/ 4031305 w 8483988"/>
              <a:gd name="connsiteY171" fmla="*/ 4927939 h 4960968"/>
              <a:gd name="connsiteX172" fmla="*/ 3932386 w 8483988"/>
              <a:gd name="connsiteY172" fmla="*/ 4929493 h 4960968"/>
              <a:gd name="connsiteX173" fmla="*/ 3892611 w 8483988"/>
              <a:gd name="connsiteY173" fmla="*/ 4913820 h 4960968"/>
              <a:gd name="connsiteX174" fmla="*/ 3840439 w 8483988"/>
              <a:gd name="connsiteY174" fmla="*/ 4892708 h 4960968"/>
              <a:gd name="connsiteX175" fmla="*/ 3779745 w 8483988"/>
              <a:gd name="connsiteY175" fmla="*/ 4867709 h 4960968"/>
              <a:gd name="connsiteX176" fmla="*/ 3744748 w 8483988"/>
              <a:gd name="connsiteY176" fmla="*/ 4862269 h 4960968"/>
              <a:gd name="connsiteX177" fmla="*/ 3701099 w 8483988"/>
              <a:gd name="connsiteY177" fmla="*/ 4863046 h 4960968"/>
              <a:gd name="connsiteX178" fmla="*/ 3678500 w 8483988"/>
              <a:gd name="connsiteY178" fmla="*/ 4874704 h 4960968"/>
              <a:gd name="connsiteX179" fmla="*/ 3642729 w 8483988"/>
              <a:gd name="connsiteY179" fmla="*/ 4884029 h 4960968"/>
              <a:gd name="connsiteX180" fmla="*/ 3582809 w 8483988"/>
              <a:gd name="connsiteY180" fmla="*/ 4882475 h 4960968"/>
              <a:gd name="connsiteX181" fmla="*/ 3552461 w 8483988"/>
              <a:gd name="connsiteY181" fmla="*/ 4891024 h 4960968"/>
              <a:gd name="connsiteX182" fmla="*/ 3503389 w 8483988"/>
              <a:gd name="connsiteY182" fmla="*/ 4894132 h 4960968"/>
              <a:gd name="connsiteX183" fmla="*/ 3464389 w 8483988"/>
              <a:gd name="connsiteY183" fmla="*/ 4917577 h 4960968"/>
              <a:gd name="connsiteX184" fmla="*/ 3434042 w 8483988"/>
              <a:gd name="connsiteY184" fmla="*/ 4926902 h 4960968"/>
              <a:gd name="connsiteX185" fmla="*/ 3335122 w 8483988"/>
              <a:gd name="connsiteY185" fmla="*/ 4936228 h 4960968"/>
              <a:gd name="connsiteX186" fmla="*/ 3233877 w 8483988"/>
              <a:gd name="connsiteY186" fmla="*/ 4920556 h 4960968"/>
              <a:gd name="connsiteX187" fmla="*/ 3173957 w 8483988"/>
              <a:gd name="connsiteY187" fmla="*/ 4910453 h 4960968"/>
              <a:gd name="connsiteX188" fmla="*/ 3139736 w 8483988"/>
              <a:gd name="connsiteY188" fmla="*/ 4890117 h 4960968"/>
              <a:gd name="connsiteX189" fmla="*/ 3118686 w 8483988"/>
              <a:gd name="connsiteY189" fmla="*/ 4886232 h 4960968"/>
              <a:gd name="connsiteX190" fmla="*/ 2962171 w 8483988"/>
              <a:gd name="connsiteY190" fmla="*/ 4888563 h 4960968"/>
              <a:gd name="connsiteX191" fmla="*/ 2908449 w 8483988"/>
              <a:gd name="connsiteY191" fmla="*/ 4912007 h 4960968"/>
              <a:gd name="connsiteX192" fmla="*/ 2875003 w 8483988"/>
              <a:gd name="connsiteY192" fmla="*/ 4926902 h 4960968"/>
              <a:gd name="connsiteX193" fmla="*/ 2494949 w 8483988"/>
              <a:gd name="connsiteY193" fmla="*/ 4926902 h 4960968"/>
              <a:gd name="connsiteX194" fmla="*/ 2443552 w 8483988"/>
              <a:gd name="connsiteY194" fmla="*/ 4909676 h 4960968"/>
              <a:gd name="connsiteX195" fmla="*/ 2368006 w 8483988"/>
              <a:gd name="connsiteY195" fmla="*/ 4910453 h 4960968"/>
              <a:gd name="connsiteX196" fmla="*/ 2341533 w 8483988"/>
              <a:gd name="connsiteY196" fmla="*/ 4917447 h 4960968"/>
              <a:gd name="connsiteX197" fmla="*/ 2261338 w 8483988"/>
              <a:gd name="connsiteY197" fmla="*/ 4919779 h 4960968"/>
              <a:gd name="connsiteX198" fmla="*/ 2205292 w 8483988"/>
              <a:gd name="connsiteY198" fmla="*/ 4890894 h 4960968"/>
              <a:gd name="connsiteX199" fmla="*/ 2140594 w 8483988"/>
              <a:gd name="connsiteY199" fmla="*/ 4886232 h 4960968"/>
              <a:gd name="connsiteX200" fmla="*/ 2082223 w 8483988"/>
              <a:gd name="connsiteY200" fmla="*/ 4862787 h 4960968"/>
              <a:gd name="connsiteX201" fmla="*/ 1973231 w 8483988"/>
              <a:gd name="connsiteY201" fmla="*/ 4872113 h 4960968"/>
              <a:gd name="connsiteX202" fmla="*/ 1914860 w 8483988"/>
              <a:gd name="connsiteY202" fmla="*/ 4879107 h 4960968"/>
              <a:gd name="connsiteX203" fmla="*/ 1815941 w 8483988"/>
              <a:gd name="connsiteY203" fmla="*/ 4908769 h 4960968"/>
              <a:gd name="connsiteX204" fmla="*/ 1773842 w 8483988"/>
              <a:gd name="connsiteY204" fmla="*/ 4923664 h 4960968"/>
              <a:gd name="connsiteX205" fmla="*/ 1761444 w 8483988"/>
              <a:gd name="connsiteY205" fmla="*/ 4929105 h 4960968"/>
              <a:gd name="connsiteX206" fmla="*/ 1649352 w 8483988"/>
              <a:gd name="connsiteY206" fmla="*/ 4929105 h 4960968"/>
              <a:gd name="connsiteX207" fmla="*/ 1622879 w 8483988"/>
              <a:gd name="connsiteY207" fmla="*/ 4910323 h 4960968"/>
              <a:gd name="connsiteX208" fmla="*/ 1582330 w 8483988"/>
              <a:gd name="connsiteY208" fmla="*/ 4884548 h 4960968"/>
              <a:gd name="connsiteX209" fmla="*/ 1545784 w 8483988"/>
              <a:gd name="connsiteY209" fmla="*/ 4880662 h 4960968"/>
              <a:gd name="connsiteX210" fmla="*/ 1499036 w 8483988"/>
              <a:gd name="connsiteY210" fmla="*/ 4897889 h 4960968"/>
              <a:gd name="connsiteX211" fmla="*/ 1468688 w 8483988"/>
              <a:gd name="connsiteY211" fmla="*/ 4907215 h 4960968"/>
              <a:gd name="connsiteX212" fmla="*/ 1394692 w 8483988"/>
              <a:gd name="connsiteY212" fmla="*/ 4910323 h 4960968"/>
              <a:gd name="connsiteX213" fmla="*/ 1294223 w 8483988"/>
              <a:gd name="connsiteY213" fmla="*/ 4935322 h 4960968"/>
              <a:gd name="connsiteX214" fmla="*/ 1273173 w 8483988"/>
              <a:gd name="connsiteY214" fmla="*/ 4946979 h 4960968"/>
              <a:gd name="connsiteX215" fmla="*/ 1092509 w 8483988"/>
              <a:gd name="connsiteY215" fmla="*/ 4946979 h 4960968"/>
              <a:gd name="connsiteX216" fmla="*/ 1042661 w 8483988"/>
              <a:gd name="connsiteY216" fmla="*/ 4932861 h 4960968"/>
              <a:gd name="connsiteX217" fmla="*/ 992814 w 8483988"/>
              <a:gd name="connsiteY217" fmla="*/ 4913302 h 4960968"/>
              <a:gd name="connsiteX218" fmla="*/ 957043 w 8483988"/>
              <a:gd name="connsiteY218" fmla="*/ 4887526 h 4960968"/>
              <a:gd name="connsiteX219" fmla="*/ 925146 w 8483988"/>
              <a:gd name="connsiteY219" fmla="*/ 4875869 h 4960968"/>
              <a:gd name="connsiteX220" fmla="*/ 899447 w 8483988"/>
              <a:gd name="connsiteY220" fmla="*/ 4885195 h 4960968"/>
              <a:gd name="connsiteX221" fmla="*/ 872974 w 8483988"/>
              <a:gd name="connsiteY221" fmla="*/ 4916411 h 4960968"/>
              <a:gd name="connsiteX222" fmla="*/ 862126 w 8483988"/>
              <a:gd name="connsiteY222" fmla="*/ 4934415 h 4960968"/>
              <a:gd name="connsiteX223" fmla="*/ 841077 w 8483988"/>
              <a:gd name="connsiteY223" fmla="*/ 4942186 h 4960968"/>
              <a:gd name="connsiteX224" fmla="*/ 828679 w 8483988"/>
              <a:gd name="connsiteY224" fmla="*/ 4928845 h 4960968"/>
              <a:gd name="connsiteX225" fmla="*/ 794458 w 8483988"/>
              <a:gd name="connsiteY225" fmla="*/ 4916411 h 4960968"/>
              <a:gd name="connsiteX226" fmla="*/ 720462 w 8483988"/>
              <a:gd name="connsiteY226" fmla="*/ 4915634 h 4960968"/>
              <a:gd name="connsiteX227" fmla="*/ 694763 w 8483988"/>
              <a:gd name="connsiteY227" fmla="*/ 4920296 h 4960968"/>
              <a:gd name="connsiteX228" fmla="*/ 679138 w 8483988"/>
              <a:gd name="connsiteY228" fmla="*/ 4936747 h 4960968"/>
              <a:gd name="connsiteX229" fmla="*/ 559943 w 8483988"/>
              <a:gd name="connsiteY229" fmla="*/ 4939078 h 4960968"/>
              <a:gd name="connsiteX230" fmla="*/ 324008 w 8483988"/>
              <a:gd name="connsiteY230" fmla="*/ 4939855 h 4960968"/>
              <a:gd name="connsiteX231" fmla="*/ 265637 w 8483988"/>
              <a:gd name="connsiteY231" fmla="*/ 4960968 h 4960968"/>
              <a:gd name="connsiteX232" fmla="*/ 218889 w 8483988"/>
              <a:gd name="connsiteY232" fmla="*/ 4960968 h 4960968"/>
              <a:gd name="connsiteX233" fmla="*/ 195515 w 8483988"/>
              <a:gd name="connsiteY233" fmla="*/ 4956305 h 4960968"/>
              <a:gd name="connsiteX234" fmla="*/ 141794 w 8483988"/>
              <a:gd name="connsiteY234" fmla="*/ 4912525 h 4960968"/>
              <a:gd name="connsiteX235" fmla="*/ 113771 w 8483988"/>
              <a:gd name="connsiteY235" fmla="*/ 4908639 h 4960968"/>
              <a:gd name="connsiteX236" fmla="*/ 84973 w 8483988"/>
              <a:gd name="connsiteY236" fmla="*/ 4919519 h 4960968"/>
              <a:gd name="connsiteX237" fmla="*/ 58500 w 8483988"/>
              <a:gd name="connsiteY237" fmla="*/ 4919519 h 4960968"/>
              <a:gd name="connsiteX238" fmla="*/ 37450 w 8483988"/>
              <a:gd name="connsiteY238" fmla="*/ 4922628 h 4960968"/>
              <a:gd name="connsiteX239" fmla="*/ 28927 w 8483988"/>
              <a:gd name="connsiteY239" fmla="*/ 4937524 h 4960968"/>
              <a:gd name="connsiteX240" fmla="*/ 7877 w 8483988"/>
              <a:gd name="connsiteY240" fmla="*/ 4939078 h 4960968"/>
              <a:gd name="connsiteX241" fmla="*/ 7877 w 8483988"/>
              <a:gd name="connsiteY241" fmla="*/ 4913302 h 4960968"/>
              <a:gd name="connsiteX242" fmla="*/ 28927 w 8483988"/>
              <a:gd name="connsiteY242" fmla="*/ 4894521 h 4960968"/>
              <a:gd name="connsiteX243" fmla="*/ 44553 w 8483988"/>
              <a:gd name="connsiteY243" fmla="*/ 4869523 h 4960968"/>
              <a:gd name="connsiteX244" fmla="*/ 42228 w 8483988"/>
              <a:gd name="connsiteY244" fmla="*/ 4789864 h 4960968"/>
              <a:gd name="connsiteX245" fmla="*/ 16530 w 8483988"/>
              <a:gd name="connsiteY245" fmla="*/ 4744530 h 4960968"/>
              <a:gd name="connsiteX246" fmla="*/ 129 w 8483988"/>
              <a:gd name="connsiteY246" fmla="*/ 4725749 h 4960968"/>
              <a:gd name="connsiteX247" fmla="*/ 129 w 8483988"/>
              <a:gd name="connsiteY247" fmla="*/ 4652308 h 4960968"/>
              <a:gd name="connsiteX248" fmla="*/ 10202 w 8483988"/>
              <a:gd name="connsiteY248" fmla="*/ 4576535 h 4960968"/>
              <a:gd name="connsiteX249" fmla="*/ 42099 w 8483988"/>
              <a:gd name="connsiteY249" fmla="*/ 4551537 h 4960968"/>
              <a:gd name="connsiteX250" fmla="*/ 51397 w 8483988"/>
              <a:gd name="connsiteY250" fmla="*/ 4530424 h 4960968"/>
              <a:gd name="connsiteX251" fmla="*/ 24149 w 8483988"/>
              <a:gd name="connsiteY251" fmla="*/ 4491307 h 4960968"/>
              <a:gd name="connsiteX252" fmla="*/ 10848 w 8483988"/>
              <a:gd name="connsiteY252" fmla="*/ 4466309 h 4960968"/>
              <a:gd name="connsiteX253" fmla="*/ 0 w 8483988"/>
              <a:gd name="connsiteY253" fmla="*/ 4435870 h 4960968"/>
              <a:gd name="connsiteX254" fmla="*/ 0 w 8483988"/>
              <a:gd name="connsiteY254" fmla="*/ 4326550 h 4960968"/>
              <a:gd name="connsiteX255" fmla="*/ 21050 w 8483988"/>
              <a:gd name="connsiteY255" fmla="*/ 4281216 h 4960968"/>
              <a:gd name="connsiteX256" fmla="*/ 28798 w 8483988"/>
              <a:gd name="connsiteY256" fmla="*/ 4231219 h 4960968"/>
              <a:gd name="connsiteX257" fmla="*/ 31897 w 8483988"/>
              <a:gd name="connsiteY257" fmla="*/ 4191325 h 4960968"/>
              <a:gd name="connsiteX258" fmla="*/ 56046 w 8483988"/>
              <a:gd name="connsiteY258" fmla="*/ 4171767 h 4960968"/>
              <a:gd name="connsiteX259" fmla="*/ 41970 w 8483988"/>
              <a:gd name="connsiteY259" fmla="*/ 4145214 h 4960968"/>
              <a:gd name="connsiteX260" fmla="*/ 25957 w 8483988"/>
              <a:gd name="connsiteY260" fmla="*/ 4131096 h 4960968"/>
              <a:gd name="connsiteX261" fmla="*/ 473033 w 8483988"/>
              <a:gd name="connsiteY261" fmla="*/ 4131096 h 4960968"/>
              <a:gd name="connsiteX262" fmla="*/ 473033 w 8483988"/>
              <a:gd name="connsiteY262" fmla="*/ 35231 h 4960968"/>
              <a:gd name="connsiteX263" fmla="*/ 520556 w 8483988"/>
              <a:gd name="connsiteY263" fmla="*/ 25905 h 4960968"/>
              <a:gd name="connsiteX264" fmla="*/ 693472 w 8483988"/>
              <a:gd name="connsiteY264" fmla="*/ 27459 h 4960968"/>
              <a:gd name="connsiteX265" fmla="*/ 762819 w 8483988"/>
              <a:gd name="connsiteY265" fmla="*/ 54012 h 4960968"/>
              <a:gd name="connsiteX266" fmla="*/ 863289 w 8483988"/>
              <a:gd name="connsiteY266" fmla="*/ 81342 h 4960968"/>
              <a:gd name="connsiteX267" fmla="*/ 964533 w 8483988"/>
              <a:gd name="connsiteY267" fmla="*/ 96238 h 4960968"/>
              <a:gd name="connsiteX268" fmla="*/ 1065002 w 8483988"/>
              <a:gd name="connsiteY268" fmla="*/ 86135 h 4960968"/>
              <a:gd name="connsiteX269" fmla="*/ 1124148 w 8483988"/>
              <a:gd name="connsiteY269" fmla="*/ 65022 h 4960968"/>
              <a:gd name="connsiteX270" fmla="*/ 1187167 w 8483988"/>
              <a:gd name="connsiteY270" fmla="*/ 22797 h 4960968"/>
              <a:gd name="connsiteX271" fmla="*/ 1337484 w 8483988"/>
              <a:gd name="connsiteY271" fmla="*/ 22797 h 4960968"/>
              <a:gd name="connsiteX272" fmla="*/ 1400503 w 8483988"/>
              <a:gd name="connsiteY272" fmla="*/ 47018 h 4960968"/>
              <a:gd name="connsiteX273" fmla="*/ 1455000 w 8483988"/>
              <a:gd name="connsiteY273" fmla="*/ 74348 h 4960968"/>
              <a:gd name="connsiteX274" fmla="*/ 1479923 w 8483988"/>
              <a:gd name="connsiteY274" fmla="*/ 86782 h 4960968"/>
              <a:gd name="connsiteX275" fmla="*/ 1528221 w 8483988"/>
              <a:gd name="connsiteY275" fmla="*/ 66447 h 4960968"/>
              <a:gd name="connsiteX276" fmla="*/ 1574194 w 8483988"/>
              <a:gd name="connsiteY276" fmla="*/ 24998 h 4960968"/>
              <a:gd name="connsiteX277" fmla="*/ 2048389 w 8483988"/>
              <a:gd name="connsiteY277" fmla="*/ 24998 h 4960968"/>
              <a:gd name="connsiteX278" fmla="*/ 2105210 w 8483988"/>
              <a:gd name="connsiteY278" fmla="*/ 43003 h 4960968"/>
              <a:gd name="connsiteX279" fmla="*/ 2150408 w 8483988"/>
              <a:gd name="connsiteY279" fmla="*/ 68778 h 4960968"/>
              <a:gd name="connsiteX280" fmla="*/ 2182306 w 8483988"/>
              <a:gd name="connsiteY280" fmla="*/ 78104 h 4960968"/>
              <a:gd name="connsiteX281" fmla="*/ 2223630 w 8483988"/>
              <a:gd name="connsiteY281" fmla="*/ 79658 h 4960968"/>
              <a:gd name="connsiteX282" fmla="*/ 2281225 w 8483988"/>
              <a:gd name="connsiteY282" fmla="*/ 60877 h 4960968"/>
              <a:gd name="connsiteX283" fmla="*/ 2352897 w 8483988"/>
              <a:gd name="connsiteY283" fmla="*/ 38210 h 4960968"/>
              <a:gd name="connsiteX284" fmla="*/ 2464214 w 8483988"/>
              <a:gd name="connsiteY284" fmla="*/ 31993 h 4960968"/>
              <a:gd name="connsiteX285" fmla="*/ 2624604 w 8483988"/>
              <a:gd name="connsiteY285" fmla="*/ 28884 h 4960968"/>
              <a:gd name="connsiteX286" fmla="*/ 2995230 w 8483988"/>
              <a:gd name="connsiteY286" fmla="*/ 31993 h 4960968"/>
              <a:gd name="connsiteX287" fmla="*/ 3066902 w 8483988"/>
              <a:gd name="connsiteY287" fmla="*/ 43650 h 4960968"/>
              <a:gd name="connsiteX288" fmla="*/ 3143223 w 8483988"/>
              <a:gd name="connsiteY288" fmla="*/ 85876 h 4960968"/>
              <a:gd name="connsiteX289" fmla="*/ 3189971 w 8483988"/>
              <a:gd name="connsiteY289" fmla="*/ 107765 h 4960968"/>
              <a:gd name="connsiteX290" fmla="*/ 3240593 w 8483988"/>
              <a:gd name="connsiteY290" fmla="*/ 94424 h 4960968"/>
              <a:gd name="connsiteX291" fmla="*/ 3266291 w 8483988"/>
              <a:gd name="connsiteY291" fmla="*/ 96756 h 4960968"/>
              <a:gd name="connsiteX292" fmla="*/ 3295089 w 8483988"/>
              <a:gd name="connsiteY292" fmla="*/ 75643 h 4960968"/>
              <a:gd name="connsiteX293" fmla="*/ 3328536 w 8483988"/>
              <a:gd name="connsiteY293" fmla="*/ 48313 h 4960968"/>
              <a:gd name="connsiteX294" fmla="*/ 3395559 w 8483988"/>
              <a:gd name="connsiteY294" fmla="*/ 34972 h 4960968"/>
              <a:gd name="connsiteX295" fmla="*/ 3672818 w 8483988"/>
              <a:gd name="connsiteY295" fmla="*/ 34972 h 4960968"/>
              <a:gd name="connsiteX296" fmla="*/ 3742940 w 8483988"/>
              <a:gd name="connsiteY296" fmla="*/ 58416 h 4960968"/>
              <a:gd name="connsiteX297" fmla="*/ 3777936 w 8483988"/>
              <a:gd name="connsiteY297" fmla="*/ 79529 h 4960968"/>
              <a:gd name="connsiteX298" fmla="*/ 3803635 w 8483988"/>
              <a:gd name="connsiteY298" fmla="*/ 90409 h 4960968"/>
              <a:gd name="connsiteX299" fmla="*/ 4155666 w 8483988"/>
              <a:gd name="connsiteY299" fmla="*/ 90409 h 4960968"/>
              <a:gd name="connsiteX300" fmla="*/ 4223463 w 8483988"/>
              <a:gd name="connsiteY300" fmla="*/ 52199 h 4960968"/>
              <a:gd name="connsiteX301" fmla="*/ 4280284 w 8483988"/>
              <a:gd name="connsiteY301" fmla="*/ 34972 h 4960968"/>
              <a:gd name="connsiteX302" fmla="*/ 4349631 w 8483988"/>
              <a:gd name="connsiteY302" fmla="*/ 24869 h 4960968"/>
              <a:gd name="connsiteX303" fmla="*/ 4406452 w 8483988"/>
              <a:gd name="connsiteY303" fmla="*/ 33418 h 4960968"/>
              <a:gd name="connsiteX304" fmla="*/ 4515445 w 8483988"/>
              <a:gd name="connsiteY304" fmla="*/ 75643 h 4960968"/>
              <a:gd name="connsiteX305" fmla="*/ 4576914 w 8483988"/>
              <a:gd name="connsiteY305" fmla="*/ 96756 h 4960968"/>
              <a:gd name="connsiteX306" fmla="*/ 4647811 w 8483988"/>
              <a:gd name="connsiteY306" fmla="*/ 95201 h 4960968"/>
              <a:gd name="connsiteX307" fmla="*/ 4673510 w 8483988"/>
              <a:gd name="connsiteY307" fmla="*/ 77197 h 4960968"/>
              <a:gd name="connsiteX308" fmla="*/ 4784827 w 8483988"/>
              <a:gd name="connsiteY308" fmla="*/ 69426 h 4960968"/>
              <a:gd name="connsiteX309" fmla="*/ 4845522 w 8483988"/>
              <a:gd name="connsiteY309" fmla="*/ 65540 h 4960968"/>
              <a:gd name="connsiteX310" fmla="*/ 4883617 w 8483988"/>
              <a:gd name="connsiteY310" fmla="*/ 32770 h 4960968"/>
              <a:gd name="connsiteX311" fmla="*/ 4936564 w 8483988"/>
              <a:gd name="connsiteY311" fmla="*/ 26553 h 4960968"/>
              <a:gd name="connsiteX312" fmla="*/ 5050981 w 8483988"/>
              <a:gd name="connsiteY312" fmla="*/ 26553 h 4960968"/>
              <a:gd name="connsiteX313" fmla="*/ 5121103 w 8483988"/>
              <a:gd name="connsiteY313" fmla="*/ 37433 h 4960968"/>
              <a:gd name="connsiteX314" fmla="*/ 5159198 w 8483988"/>
              <a:gd name="connsiteY314" fmla="*/ 53883 h 4960968"/>
              <a:gd name="connsiteX315" fmla="*/ 5198198 w 8483988"/>
              <a:gd name="connsiteY315" fmla="*/ 67224 h 4960968"/>
              <a:gd name="connsiteX316" fmla="*/ 5237972 w 8483988"/>
              <a:gd name="connsiteY316" fmla="*/ 74995 h 4960968"/>
              <a:gd name="connsiteX317" fmla="*/ 5279297 w 8483988"/>
              <a:gd name="connsiteY317" fmla="*/ 78104 h 4960968"/>
              <a:gd name="connsiteX318" fmla="*/ 5392938 w 8483988"/>
              <a:gd name="connsiteY318" fmla="*/ 71110 h 4960968"/>
              <a:gd name="connsiteX319" fmla="*/ 5440461 w 8483988"/>
              <a:gd name="connsiteY319" fmla="*/ 45334 h 4960968"/>
              <a:gd name="connsiteX320" fmla="*/ 5489534 w 8483988"/>
              <a:gd name="connsiteY320" fmla="*/ 30439 h 4960968"/>
              <a:gd name="connsiteX321" fmla="*/ 5607953 w 8483988"/>
              <a:gd name="connsiteY321" fmla="*/ 26553 h 4960968"/>
              <a:gd name="connsiteX322" fmla="*/ 5860289 w 8483988"/>
              <a:gd name="connsiteY322" fmla="*/ 26553 h 4960968"/>
              <a:gd name="connsiteX323" fmla="*/ 5910911 w 8483988"/>
              <a:gd name="connsiteY323" fmla="*/ 52328 h 4960968"/>
              <a:gd name="connsiteX324" fmla="*/ 6001179 w 8483988"/>
              <a:gd name="connsiteY324" fmla="*/ 47665 h 4960968"/>
              <a:gd name="connsiteX325" fmla="*/ 6015255 w 8483988"/>
              <a:gd name="connsiteY325" fmla="*/ 36785 h 4960968"/>
              <a:gd name="connsiteX326" fmla="*/ 6097000 w 8483988"/>
              <a:gd name="connsiteY326" fmla="*/ 35231 h 4960968"/>
              <a:gd name="connsiteX327" fmla="*/ 6161698 w 8483988"/>
              <a:gd name="connsiteY327" fmla="*/ 69555 h 4960968"/>
              <a:gd name="connsiteX328" fmla="*/ 6239568 w 8483988"/>
              <a:gd name="connsiteY328" fmla="*/ 78104 h 4960968"/>
              <a:gd name="connsiteX329" fmla="*/ 6281667 w 8483988"/>
              <a:gd name="connsiteY329" fmla="*/ 90539 h 4960968"/>
              <a:gd name="connsiteX330" fmla="*/ 6343912 w 8483988"/>
              <a:gd name="connsiteY330" fmla="*/ 83544 h 4960968"/>
              <a:gd name="connsiteX331" fmla="*/ 6439732 w 8483988"/>
              <a:gd name="connsiteY331" fmla="*/ 78881 h 4960968"/>
              <a:gd name="connsiteX332" fmla="*/ 6524576 w 8483988"/>
              <a:gd name="connsiteY332" fmla="*/ 58546 h 4960968"/>
              <a:gd name="connsiteX333" fmla="*/ 6601671 w 8483988"/>
              <a:gd name="connsiteY333" fmla="*/ 26553 h 4960968"/>
              <a:gd name="connsiteX334" fmla="*/ 6721641 w 8483988"/>
              <a:gd name="connsiteY334" fmla="*/ 26553 h 4960968"/>
              <a:gd name="connsiteX335" fmla="*/ 6792537 w 8483988"/>
              <a:gd name="connsiteY335" fmla="*/ 68001 h 4960968"/>
              <a:gd name="connsiteX336" fmla="*/ 6843159 w 8483988"/>
              <a:gd name="connsiteY336" fmla="*/ 77327 h 4960968"/>
              <a:gd name="connsiteX337" fmla="*/ 6866533 w 8483988"/>
              <a:gd name="connsiteY337" fmla="*/ 58546 h 4960968"/>
              <a:gd name="connsiteX338" fmla="*/ 6938980 w 8483988"/>
              <a:gd name="connsiteY338" fmla="*/ 50774 h 4960968"/>
              <a:gd name="connsiteX339" fmla="*/ 7024598 w 8483988"/>
              <a:gd name="connsiteY339" fmla="*/ 39894 h 4960968"/>
              <a:gd name="connsiteX340" fmla="*/ 7076771 w 8483988"/>
              <a:gd name="connsiteY340" fmla="*/ 17227 h 4960968"/>
              <a:gd name="connsiteX341" fmla="*/ 7315805 w 8483988"/>
              <a:gd name="connsiteY341" fmla="*/ 17227 h 4960968"/>
              <a:gd name="connsiteX342" fmla="*/ 7385927 w 8483988"/>
              <a:gd name="connsiteY342" fmla="*/ 46888 h 4960968"/>
              <a:gd name="connsiteX343" fmla="*/ 7433450 w 8483988"/>
              <a:gd name="connsiteY343" fmla="*/ 78881 h 4960968"/>
              <a:gd name="connsiteX344" fmla="*/ 7462248 w 8483988"/>
              <a:gd name="connsiteY344" fmla="*/ 81213 h 4960968"/>
              <a:gd name="connsiteX345" fmla="*/ 7508221 w 8483988"/>
              <a:gd name="connsiteY345" fmla="*/ 53883 h 4960968"/>
              <a:gd name="connsiteX346" fmla="*/ 7525396 w 8483988"/>
              <a:gd name="connsiteY346" fmla="*/ 20336 h 496096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</a:cxnLst>
            <a:rect l="l" t="t" r="r" b="b"/>
            <a:pathLst>
              <a:path w="8483988" h="4960968">
                <a:moveTo>
                  <a:pt x="7785481" y="0"/>
                </a:moveTo>
                <a:lnTo>
                  <a:pt x="8114138" y="0"/>
                </a:lnTo>
                <a:lnTo>
                  <a:pt x="8188908" y="11657"/>
                </a:lnTo>
                <a:lnTo>
                  <a:pt x="8239530" y="29661"/>
                </a:lnTo>
                <a:lnTo>
                  <a:pt x="8266003" y="51551"/>
                </a:lnTo>
                <a:lnTo>
                  <a:pt x="8287828" y="45334"/>
                </a:lnTo>
                <a:lnTo>
                  <a:pt x="8351622" y="36785"/>
                </a:lnTo>
                <a:lnTo>
                  <a:pt x="8415416" y="12564"/>
                </a:lnTo>
                <a:lnTo>
                  <a:pt x="8431817" y="36785"/>
                </a:lnTo>
                <a:lnTo>
                  <a:pt x="8434916" y="90668"/>
                </a:lnTo>
                <a:lnTo>
                  <a:pt x="8446539" y="136779"/>
                </a:lnTo>
                <a:lnTo>
                  <a:pt x="8472237" y="174989"/>
                </a:lnTo>
                <a:lnTo>
                  <a:pt x="8466039" y="242213"/>
                </a:lnTo>
                <a:lnTo>
                  <a:pt x="8454416" y="258663"/>
                </a:lnTo>
                <a:lnTo>
                  <a:pt x="8462164" y="278221"/>
                </a:lnTo>
                <a:lnTo>
                  <a:pt x="8483988" y="310991"/>
                </a:lnTo>
                <a:lnTo>
                  <a:pt x="8479340" y="563308"/>
                </a:lnTo>
                <a:lnTo>
                  <a:pt x="8474691" y="606310"/>
                </a:lnTo>
                <a:lnTo>
                  <a:pt x="8474691" y="667965"/>
                </a:lnTo>
                <a:lnTo>
                  <a:pt x="8474691" y="668612"/>
                </a:lnTo>
                <a:lnTo>
                  <a:pt x="8438919" y="695165"/>
                </a:lnTo>
                <a:lnTo>
                  <a:pt x="8431946" y="722495"/>
                </a:lnTo>
                <a:lnTo>
                  <a:pt x="8458419" y="766275"/>
                </a:lnTo>
                <a:lnTo>
                  <a:pt x="8478694" y="806946"/>
                </a:lnTo>
                <a:lnTo>
                  <a:pt x="8474820" y="931161"/>
                </a:lnTo>
                <a:cubicBezTo>
                  <a:pt x="8474820" y="931161"/>
                  <a:pt x="8446022" y="985044"/>
                  <a:pt x="8446796" y="988929"/>
                </a:cubicBezTo>
                <a:cubicBezTo>
                  <a:pt x="8447571" y="992815"/>
                  <a:pt x="8445247" y="1043589"/>
                  <a:pt x="8445247" y="1043589"/>
                </a:cubicBezTo>
                <a:lnTo>
                  <a:pt x="8439823" y="1084260"/>
                </a:lnTo>
                <a:lnTo>
                  <a:pt x="8462422" y="1107705"/>
                </a:lnTo>
                <a:lnTo>
                  <a:pt x="8461648" y="1177260"/>
                </a:lnTo>
                <a:lnTo>
                  <a:pt x="8455449" y="1221817"/>
                </a:lnTo>
                <a:lnTo>
                  <a:pt x="8430526" y="1278808"/>
                </a:lnTo>
                <a:lnTo>
                  <a:pt x="8422777" y="1354581"/>
                </a:lnTo>
                <a:lnTo>
                  <a:pt x="8434400" y="1398361"/>
                </a:lnTo>
                <a:lnTo>
                  <a:pt x="8451575" y="1454575"/>
                </a:lnTo>
                <a:lnTo>
                  <a:pt x="8463197" y="1526462"/>
                </a:lnTo>
                <a:lnTo>
                  <a:pt x="8452350" y="1549129"/>
                </a:lnTo>
                <a:cubicBezTo>
                  <a:pt x="8452350" y="1549129"/>
                  <a:pt x="8463972" y="1582676"/>
                  <a:pt x="8463972" y="1585784"/>
                </a:cubicBezTo>
                <a:lnTo>
                  <a:pt x="8463972" y="1648993"/>
                </a:lnTo>
                <a:lnTo>
                  <a:pt x="8466296" y="1802092"/>
                </a:lnTo>
                <a:lnTo>
                  <a:pt x="8454675" y="1826314"/>
                </a:lnTo>
                <a:lnTo>
                  <a:pt x="8439049" y="1861415"/>
                </a:lnTo>
                <a:lnTo>
                  <a:pt x="8439049" y="1966072"/>
                </a:lnTo>
                <a:lnTo>
                  <a:pt x="8455449" y="1983299"/>
                </a:lnTo>
                <a:lnTo>
                  <a:pt x="8463972" y="2044953"/>
                </a:lnTo>
                <a:lnTo>
                  <a:pt x="8461648" y="2139507"/>
                </a:lnTo>
                <a:cubicBezTo>
                  <a:pt x="8461648" y="2139507"/>
                  <a:pt x="8439823" y="2166060"/>
                  <a:pt x="8439823" y="2168391"/>
                </a:cubicBezTo>
                <a:cubicBezTo>
                  <a:pt x="8439823" y="2170723"/>
                  <a:pt x="8440598" y="2223828"/>
                  <a:pt x="8440598" y="2223828"/>
                </a:cubicBezTo>
                <a:lnTo>
                  <a:pt x="8439049" y="2258930"/>
                </a:lnTo>
                <a:lnTo>
                  <a:pt x="8414900" y="2278488"/>
                </a:lnTo>
                <a:lnTo>
                  <a:pt x="8420323" y="2308150"/>
                </a:lnTo>
                <a:lnTo>
                  <a:pt x="8447571" y="2373819"/>
                </a:lnTo>
                <a:lnTo>
                  <a:pt x="8461648" y="2403481"/>
                </a:lnTo>
                <a:lnTo>
                  <a:pt x="8466296" y="2454255"/>
                </a:lnTo>
                <a:cubicBezTo>
                  <a:pt x="8466296" y="2454255"/>
                  <a:pt x="8462422" y="2490134"/>
                  <a:pt x="8460873" y="2492465"/>
                </a:cubicBezTo>
                <a:cubicBezTo>
                  <a:pt x="8459323" y="2494797"/>
                  <a:pt x="8429751" y="2544016"/>
                  <a:pt x="8429751" y="2544016"/>
                </a:cubicBezTo>
                <a:lnTo>
                  <a:pt x="8427426" y="2618235"/>
                </a:lnTo>
                <a:lnTo>
                  <a:pt x="8430526" y="2740118"/>
                </a:lnTo>
                <a:lnTo>
                  <a:pt x="8444601" y="2757345"/>
                </a:lnTo>
                <a:lnTo>
                  <a:pt x="8456999" y="2792447"/>
                </a:lnTo>
                <a:lnTo>
                  <a:pt x="8454675" y="2985311"/>
                </a:lnTo>
                <a:lnTo>
                  <a:pt x="8422002" y="3033753"/>
                </a:lnTo>
                <a:lnTo>
                  <a:pt x="8414254" y="3067301"/>
                </a:lnTo>
                <a:lnTo>
                  <a:pt x="8425101" y="3098516"/>
                </a:lnTo>
                <a:lnTo>
                  <a:pt x="8454675" y="3126623"/>
                </a:lnTo>
                <a:lnTo>
                  <a:pt x="8464747" y="3228172"/>
                </a:lnTo>
                <a:lnTo>
                  <a:pt x="8462422" y="3300058"/>
                </a:lnTo>
                <a:lnTo>
                  <a:pt x="8453900" y="3544474"/>
                </a:lnTo>
                <a:cubicBezTo>
                  <a:pt x="8453900" y="3544474"/>
                  <a:pt x="8428975" y="3584368"/>
                  <a:pt x="8431301" y="3587476"/>
                </a:cubicBezTo>
                <a:cubicBezTo>
                  <a:pt x="8433625" y="3590585"/>
                  <a:pt x="8425101" y="3613252"/>
                  <a:pt x="8425101" y="3613252"/>
                </a:cubicBezTo>
                <a:lnTo>
                  <a:pt x="8433625" y="3641359"/>
                </a:lnTo>
                <a:lnTo>
                  <a:pt x="8460098" y="3685139"/>
                </a:lnTo>
                <a:lnTo>
                  <a:pt x="8460098" y="3965562"/>
                </a:lnTo>
                <a:lnTo>
                  <a:pt x="8449250" y="3987452"/>
                </a:lnTo>
                <a:cubicBezTo>
                  <a:pt x="8449250" y="3987452"/>
                  <a:pt x="8426651" y="4004679"/>
                  <a:pt x="8427426" y="4007010"/>
                </a:cubicBezTo>
                <a:cubicBezTo>
                  <a:pt x="8428201" y="4009342"/>
                  <a:pt x="8432850" y="4032009"/>
                  <a:pt x="8432850" y="4032009"/>
                </a:cubicBezTo>
                <a:lnTo>
                  <a:pt x="8450025" y="4058561"/>
                </a:lnTo>
                <a:lnTo>
                  <a:pt x="8466426" y="4090554"/>
                </a:lnTo>
                <a:lnTo>
                  <a:pt x="8466426" y="4185108"/>
                </a:lnTo>
                <a:lnTo>
                  <a:pt x="8449250" y="4215547"/>
                </a:lnTo>
                <a:lnTo>
                  <a:pt x="8431301" y="4248317"/>
                </a:lnTo>
                <a:lnTo>
                  <a:pt x="8418903" y="4286527"/>
                </a:lnTo>
                <a:lnTo>
                  <a:pt x="8419678" y="4337301"/>
                </a:lnTo>
                <a:lnTo>
                  <a:pt x="8442277" y="4384967"/>
                </a:lnTo>
                <a:lnTo>
                  <a:pt x="8461002" y="4438849"/>
                </a:lnTo>
                <a:lnTo>
                  <a:pt x="8464101" y="4564619"/>
                </a:lnTo>
                <a:lnTo>
                  <a:pt x="8447701" y="4588840"/>
                </a:lnTo>
                <a:lnTo>
                  <a:pt x="8426651" y="4628734"/>
                </a:lnTo>
                <a:lnTo>
                  <a:pt x="8430526" y="4660727"/>
                </a:lnTo>
                <a:lnTo>
                  <a:pt x="8440598" y="4675622"/>
                </a:lnTo>
                <a:lnTo>
                  <a:pt x="8443697" y="4695181"/>
                </a:lnTo>
                <a:lnTo>
                  <a:pt x="8424972" y="4715516"/>
                </a:lnTo>
                <a:lnTo>
                  <a:pt x="8415675" y="4749064"/>
                </a:lnTo>
                <a:lnTo>
                  <a:pt x="8421098" y="4795175"/>
                </a:lnTo>
                <a:lnTo>
                  <a:pt x="8473270" y="4857606"/>
                </a:lnTo>
                <a:lnTo>
                  <a:pt x="8476370" y="4878719"/>
                </a:lnTo>
                <a:lnTo>
                  <a:pt x="8477144" y="4913043"/>
                </a:lnTo>
                <a:lnTo>
                  <a:pt x="8470170" y="4938819"/>
                </a:lnTo>
                <a:lnTo>
                  <a:pt x="8456870" y="4954491"/>
                </a:lnTo>
                <a:lnTo>
                  <a:pt x="8308877" y="4954491"/>
                </a:lnTo>
                <a:cubicBezTo>
                  <a:pt x="8308877" y="4954491"/>
                  <a:pt x="8280855" y="4938819"/>
                  <a:pt x="8278530" y="4938042"/>
                </a:cubicBezTo>
                <a:cubicBezTo>
                  <a:pt x="8276206" y="4937265"/>
                  <a:pt x="8232557" y="4898148"/>
                  <a:pt x="8232557" y="4898148"/>
                </a:cubicBezTo>
                <a:lnTo>
                  <a:pt x="8179610" y="4867709"/>
                </a:lnTo>
                <a:lnTo>
                  <a:pt x="8082240" y="4863823"/>
                </a:lnTo>
                <a:lnTo>
                  <a:pt x="8025419" y="4883382"/>
                </a:lnTo>
                <a:lnTo>
                  <a:pt x="7958397" y="4879496"/>
                </a:lnTo>
                <a:lnTo>
                  <a:pt x="7939672" y="4871724"/>
                </a:lnTo>
                <a:lnTo>
                  <a:pt x="7863351" y="4885843"/>
                </a:lnTo>
                <a:lnTo>
                  <a:pt x="7800331" y="4906178"/>
                </a:lnTo>
                <a:lnTo>
                  <a:pt x="7780056" y="4924960"/>
                </a:lnTo>
                <a:lnTo>
                  <a:pt x="7713034" y="4935840"/>
                </a:lnTo>
                <a:lnTo>
                  <a:pt x="7636713" y="4938171"/>
                </a:lnTo>
                <a:cubicBezTo>
                  <a:pt x="7636713" y="4938171"/>
                  <a:pt x="7551740" y="4924830"/>
                  <a:pt x="7544767" y="4924053"/>
                </a:cubicBezTo>
                <a:cubicBezTo>
                  <a:pt x="7537794" y="4923276"/>
                  <a:pt x="7459148" y="4895946"/>
                  <a:pt x="7459148" y="4895946"/>
                </a:cubicBezTo>
                <a:lnTo>
                  <a:pt x="7385927" y="4873279"/>
                </a:lnTo>
                <a:lnTo>
                  <a:pt x="7355579" y="4866284"/>
                </a:lnTo>
                <a:lnTo>
                  <a:pt x="7268411" y="4867839"/>
                </a:lnTo>
                <a:lnTo>
                  <a:pt x="7191316" y="4877942"/>
                </a:lnTo>
                <a:lnTo>
                  <a:pt x="7157869" y="4898277"/>
                </a:lnTo>
                <a:lnTo>
                  <a:pt x="7125972" y="4920944"/>
                </a:lnTo>
                <a:lnTo>
                  <a:pt x="7111896" y="4930270"/>
                </a:lnTo>
                <a:lnTo>
                  <a:pt x="6990377" y="4931824"/>
                </a:lnTo>
                <a:lnTo>
                  <a:pt x="6919480" y="4928716"/>
                </a:lnTo>
                <a:lnTo>
                  <a:pt x="6852458" y="4893614"/>
                </a:lnTo>
                <a:lnTo>
                  <a:pt x="6815137" y="4870170"/>
                </a:lnTo>
                <a:lnTo>
                  <a:pt x="6792537" y="4871724"/>
                </a:lnTo>
                <a:lnTo>
                  <a:pt x="6751988" y="4901386"/>
                </a:lnTo>
                <a:lnTo>
                  <a:pt x="6710277" y="4922499"/>
                </a:lnTo>
                <a:lnTo>
                  <a:pt x="6689615" y="4930270"/>
                </a:lnTo>
                <a:lnTo>
                  <a:pt x="6248091" y="4930270"/>
                </a:lnTo>
                <a:lnTo>
                  <a:pt x="6211545" y="4917836"/>
                </a:lnTo>
                <a:lnTo>
                  <a:pt x="6167896" y="4895169"/>
                </a:lnTo>
                <a:lnTo>
                  <a:pt x="6119599" y="4883511"/>
                </a:lnTo>
                <a:lnTo>
                  <a:pt x="6099324" y="4872631"/>
                </a:lnTo>
                <a:lnTo>
                  <a:pt x="6073625" y="4872631"/>
                </a:lnTo>
                <a:lnTo>
                  <a:pt x="6050251" y="4877294"/>
                </a:lnTo>
                <a:lnTo>
                  <a:pt x="6019904" y="4893744"/>
                </a:lnTo>
                <a:lnTo>
                  <a:pt x="5986457" y="4904624"/>
                </a:lnTo>
                <a:lnTo>
                  <a:pt x="5950686" y="4912396"/>
                </a:lnTo>
                <a:lnTo>
                  <a:pt x="5890766" y="4918613"/>
                </a:lnTo>
                <a:lnTo>
                  <a:pt x="5719399" y="4922499"/>
                </a:lnTo>
                <a:lnTo>
                  <a:pt x="5684403" y="4931047"/>
                </a:lnTo>
                <a:lnTo>
                  <a:pt x="5571536" y="4934156"/>
                </a:lnTo>
                <a:lnTo>
                  <a:pt x="5553586" y="4937265"/>
                </a:lnTo>
                <a:lnTo>
                  <a:pt x="5521689" y="4927939"/>
                </a:lnTo>
                <a:lnTo>
                  <a:pt x="5480365" y="4917836"/>
                </a:lnTo>
                <a:lnTo>
                  <a:pt x="5446918" y="4919390"/>
                </a:lnTo>
                <a:lnTo>
                  <a:pt x="5425093" y="4931047"/>
                </a:lnTo>
                <a:lnTo>
                  <a:pt x="5383769" y="4931047"/>
                </a:lnTo>
                <a:lnTo>
                  <a:pt x="5298926" y="4931824"/>
                </a:lnTo>
                <a:cubicBezTo>
                  <a:pt x="5298926" y="4931824"/>
                  <a:pt x="5285624" y="4927939"/>
                  <a:pt x="5278651" y="4926384"/>
                </a:cubicBezTo>
                <a:cubicBezTo>
                  <a:pt x="5271678" y="4924830"/>
                  <a:pt x="5217956" y="4904495"/>
                  <a:pt x="5217956" y="4904495"/>
                </a:cubicBezTo>
                <a:lnTo>
                  <a:pt x="5178956" y="4883382"/>
                </a:lnTo>
                <a:lnTo>
                  <a:pt x="5158682" y="4869264"/>
                </a:lnTo>
                <a:lnTo>
                  <a:pt x="5131433" y="4852037"/>
                </a:lnTo>
                <a:lnTo>
                  <a:pt x="5097212" y="4849705"/>
                </a:lnTo>
                <a:lnTo>
                  <a:pt x="5064540" y="4853591"/>
                </a:lnTo>
                <a:lnTo>
                  <a:pt x="5044265" y="4859808"/>
                </a:lnTo>
                <a:lnTo>
                  <a:pt x="5016242" y="4902811"/>
                </a:lnTo>
                <a:lnTo>
                  <a:pt x="4985120" y="4916929"/>
                </a:lnTo>
                <a:lnTo>
                  <a:pt x="4947024" y="4919260"/>
                </a:lnTo>
                <a:lnTo>
                  <a:pt x="4626245" y="4917706"/>
                </a:lnTo>
                <a:lnTo>
                  <a:pt x="4578722" y="4898925"/>
                </a:lnTo>
                <a:lnTo>
                  <a:pt x="4544501" y="4871595"/>
                </a:lnTo>
                <a:lnTo>
                  <a:pt x="4525001" y="4868486"/>
                </a:lnTo>
                <a:cubicBezTo>
                  <a:pt x="4525001" y="4868486"/>
                  <a:pt x="4370810" y="4869264"/>
                  <a:pt x="4368485" y="4869264"/>
                </a:cubicBezTo>
                <a:cubicBezTo>
                  <a:pt x="4366161" y="4869264"/>
                  <a:pt x="4313989" y="4867709"/>
                  <a:pt x="4313989" y="4867709"/>
                </a:cubicBezTo>
                <a:cubicBezTo>
                  <a:pt x="4313989" y="4867709"/>
                  <a:pt x="4278992" y="4882605"/>
                  <a:pt x="4276668" y="4882605"/>
                </a:cubicBezTo>
                <a:cubicBezTo>
                  <a:pt x="4274344" y="4882605"/>
                  <a:pt x="4258718" y="4874056"/>
                  <a:pt x="4258718" y="4874056"/>
                </a:cubicBezTo>
                <a:lnTo>
                  <a:pt x="4162122" y="4874833"/>
                </a:lnTo>
                <a:cubicBezTo>
                  <a:pt x="4162122" y="4874833"/>
                  <a:pt x="4123123" y="4902163"/>
                  <a:pt x="4113825" y="4905272"/>
                </a:cubicBezTo>
                <a:cubicBezTo>
                  <a:pt x="4104527" y="4908380"/>
                  <a:pt x="4031305" y="4927939"/>
                  <a:pt x="4031305" y="4927939"/>
                </a:cubicBezTo>
                <a:lnTo>
                  <a:pt x="3932386" y="4929493"/>
                </a:lnTo>
                <a:lnTo>
                  <a:pt x="3892611" y="4913820"/>
                </a:lnTo>
                <a:lnTo>
                  <a:pt x="3840439" y="4892708"/>
                </a:lnTo>
                <a:cubicBezTo>
                  <a:pt x="3840439" y="4892708"/>
                  <a:pt x="3782844" y="4867709"/>
                  <a:pt x="3779745" y="4867709"/>
                </a:cubicBezTo>
                <a:cubicBezTo>
                  <a:pt x="3776645" y="4867709"/>
                  <a:pt x="3748622" y="4862269"/>
                  <a:pt x="3744748" y="4862269"/>
                </a:cubicBezTo>
                <a:cubicBezTo>
                  <a:pt x="3740874" y="4862269"/>
                  <a:pt x="3701099" y="4863046"/>
                  <a:pt x="3701099" y="4863046"/>
                </a:cubicBezTo>
                <a:cubicBezTo>
                  <a:pt x="3701099" y="4863046"/>
                  <a:pt x="3681600" y="4872372"/>
                  <a:pt x="3678500" y="4874704"/>
                </a:cubicBezTo>
                <a:cubicBezTo>
                  <a:pt x="3675401" y="4877035"/>
                  <a:pt x="3642729" y="4884029"/>
                  <a:pt x="3642729" y="4884029"/>
                </a:cubicBezTo>
                <a:lnTo>
                  <a:pt x="3582809" y="4882475"/>
                </a:lnTo>
                <a:lnTo>
                  <a:pt x="3552461" y="4891024"/>
                </a:lnTo>
                <a:lnTo>
                  <a:pt x="3503389" y="4894132"/>
                </a:lnTo>
                <a:lnTo>
                  <a:pt x="3464389" y="4917577"/>
                </a:lnTo>
                <a:lnTo>
                  <a:pt x="3434042" y="4926902"/>
                </a:lnTo>
                <a:lnTo>
                  <a:pt x="3335122" y="4936228"/>
                </a:lnTo>
                <a:lnTo>
                  <a:pt x="3233877" y="4920556"/>
                </a:lnTo>
                <a:lnTo>
                  <a:pt x="3173957" y="4910453"/>
                </a:lnTo>
                <a:lnTo>
                  <a:pt x="3139736" y="4890117"/>
                </a:lnTo>
                <a:lnTo>
                  <a:pt x="3118686" y="4886232"/>
                </a:lnTo>
                <a:lnTo>
                  <a:pt x="2962171" y="4888563"/>
                </a:lnTo>
                <a:lnTo>
                  <a:pt x="2908449" y="4912007"/>
                </a:lnTo>
                <a:lnTo>
                  <a:pt x="2875003" y="4926902"/>
                </a:lnTo>
                <a:lnTo>
                  <a:pt x="2494949" y="4926902"/>
                </a:lnTo>
                <a:lnTo>
                  <a:pt x="2443552" y="4909676"/>
                </a:lnTo>
                <a:lnTo>
                  <a:pt x="2368006" y="4910453"/>
                </a:lnTo>
                <a:lnTo>
                  <a:pt x="2341533" y="4917447"/>
                </a:lnTo>
                <a:lnTo>
                  <a:pt x="2261338" y="4919779"/>
                </a:lnTo>
                <a:lnTo>
                  <a:pt x="2205292" y="4890894"/>
                </a:lnTo>
                <a:lnTo>
                  <a:pt x="2140594" y="4886232"/>
                </a:lnTo>
                <a:lnTo>
                  <a:pt x="2082223" y="4862787"/>
                </a:lnTo>
                <a:lnTo>
                  <a:pt x="1973231" y="4872113"/>
                </a:lnTo>
                <a:lnTo>
                  <a:pt x="1914860" y="4879107"/>
                </a:lnTo>
                <a:lnTo>
                  <a:pt x="1815941" y="4908769"/>
                </a:lnTo>
                <a:lnTo>
                  <a:pt x="1773842" y="4923664"/>
                </a:lnTo>
                <a:lnTo>
                  <a:pt x="1761444" y="4929105"/>
                </a:lnTo>
                <a:lnTo>
                  <a:pt x="1649352" y="4929105"/>
                </a:lnTo>
                <a:lnTo>
                  <a:pt x="1622879" y="4910323"/>
                </a:lnTo>
                <a:lnTo>
                  <a:pt x="1582330" y="4884548"/>
                </a:lnTo>
                <a:lnTo>
                  <a:pt x="1545784" y="4880662"/>
                </a:lnTo>
                <a:lnTo>
                  <a:pt x="1499036" y="4897889"/>
                </a:lnTo>
                <a:lnTo>
                  <a:pt x="1468688" y="4907215"/>
                </a:lnTo>
                <a:cubicBezTo>
                  <a:pt x="1468688" y="4907215"/>
                  <a:pt x="1400116" y="4910323"/>
                  <a:pt x="1394692" y="4910323"/>
                </a:cubicBezTo>
                <a:cubicBezTo>
                  <a:pt x="1389268" y="4910323"/>
                  <a:pt x="1294223" y="4935322"/>
                  <a:pt x="1294223" y="4935322"/>
                </a:cubicBezTo>
                <a:lnTo>
                  <a:pt x="1273173" y="4946979"/>
                </a:lnTo>
                <a:lnTo>
                  <a:pt x="1092509" y="4946979"/>
                </a:lnTo>
                <a:lnTo>
                  <a:pt x="1042661" y="4932861"/>
                </a:lnTo>
                <a:lnTo>
                  <a:pt x="992814" y="4913302"/>
                </a:lnTo>
                <a:lnTo>
                  <a:pt x="957043" y="4887526"/>
                </a:lnTo>
                <a:lnTo>
                  <a:pt x="925146" y="4875869"/>
                </a:lnTo>
                <a:lnTo>
                  <a:pt x="899447" y="4885195"/>
                </a:lnTo>
                <a:lnTo>
                  <a:pt x="872974" y="4916411"/>
                </a:lnTo>
                <a:cubicBezTo>
                  <a:pt x="872974" y="4916411"/>
                  <a:pt x="862901" y="4932083"/>
                  <a:pt x="862126" y="4934415"/>
                </a:cubicBezTo>
                <a:cubicBezTo>
                  <a:pt x="861351" y="4936747"/>
                  <a:pt x="841077" y="4942186"/>
                  <a:pt x="841077" y="4942186"/>
                </a:cubicBezTo>
                <a:cubicBezTo>
                  <a:pt x="841077" y="4942186"/>
                  <a:pt x="830229" y="4931177"/>
                  <a:pt x="828679" y="4928845"/>
                </a:cubicBezTo>
                <a:cubicBezTo>
                  <a:pt x="827130" y="4926514"/>
                  <a:pt x="794458" y="4916411"/>
                  <a:pt x="794458" y="4916411"/>
                </a:cubicBezTo>
                <a:lnTo>
                  <a:pt x="720462" y="4915634"/>
                </a:lnTo>
                <a:lnTo>
                  <a:pt x="694763" y="4920296"/>
                </a:lnTo>
                <a:lnTo>
                  <a:pt x="679138" y="4936747"/>
                </a:lnTo>
                <a:lnTo>
                  <a:pt x="559943" y="4939078"/>
                </a:lnTo>
                <a:cubicBezTo>
                  <a:pt x="559943" y="4939078"/>
                  <a:pt x="327882" y="4939078"/>
                  <a:pt x="324008" y="4939855"/>
                </a:cubicBezTo>
                <a:cubicBezTo>
                  <a:pt x="320133" y="4940632"/>
                  <a:pt x="265637" y="4960968"/>
                  <a:pt x="265637" y="4960968"/>
                </a:cubicBezTo>
                <a:lnTo>
                  <a:pt x="218889" y="4960968"/>
                </a:lnTo>
                <a:lnTo>
                  <a:pt x="195515" y="4956305"/>
                </a:lnTo>
                <a:lnTo>
                  <a:pt x="141794" y="4912525"/>
                </a:lnTo>
                <a:lnTo>
                  <a:pt x="113771" y="4908639"/>
                </a:lnTo>
                <a:lnTo>
                  <a:pt x="84973" y="4919519"/>
                </a:lnTo>
                <a:lnTo>
                  <a:pt x="58500" y="4919519"/>
                </a:lnTo>
                <a:lnTo>
                  <a:pt x="37450" y="4922628"/>
                </a:lnTo>
                <a:lnTo>
                  <a:pt x="28927" y="4937524"/>
                </a:lnTo>
                <a:cubicBezTo>
                  <a:pt x="28927" y="4937524"/>
                  <a:pt x="8652" y="4942186"/>
                  <a:pt x="7877" y="4939078"/>
                </a:cubicBezTo>
                <a:cubicBezTo>
                  <a:pt x="7103" y="4935969"/>
                  <a:pt x="6328" y="4913302"/>
                  <a:pt x="7877" y="4913302"/>
                </a:cubicBezTo>
                <a:cubicBezTo>
                  <a:pt x="9427" y="4913302"/>
                  <a:pt x="28927" y="4894521"/>
                  <a:pt x="28927" y="4894521"/>
                </a:cubicBezTo>
                <a:lnTo>
                  <a:pt x="44553" y="4869523"/>
                </a:lnTo>
                <a:lnTo>
                  <a:pt x="42228" y="4789864"/>
                </a:lnTo>
                <a:lnTo>
                  <a:pt x="16530" y="4744530"/>
                </a:lnTo>
                <a:cubicBezTo>
                  <a:pt x="16530" y="4744530"/>
                  <a:pt x="129" y="4729635"/>
                  <a:pt x="129" y="4725749"/>
                </a:cubicBezTo>
                <a:lnTo>
                  <a:pt x="129" y="4652308"/>
                </a:lnTo>
                <a:lnTo>
                  <a:pt x="10202" y="4576535"/>
                </a:lnTo>
                <a:lnTo>
                  <a:pt x="42099" y="4551537"/>
                </a:lnTo>
                <a:lnTo>
                  <a:pt x="51397" y="4530424"/>
                </a:lnTo>
                <a:lnTo>
                  <a:pt x="24149" y="4491307"/>
                </a:lnTo>
                <a:lnTo>
                  <a:pt x="10848" y="4466309"/>
                </a:lnTo>
                <a:lnTo>
                  <a:pt x="0" y="4435870"/>
                </a:lnTo>
                <a:lnTo>
                  <a:pt x="0" y="4326550"/>
                </a:lnTo>
                <a:lnTo>
                  <a:pt x="21050" y="4281216"/>
                </a:lnTo>
                <a:lnTo>
                  <a:pt x="28798" y="4231219"/>
                </a:lnTo>
                <a:lnTo>
                  <a:pt x="31897" y="4191325"/>
                </a:lnTo>
                <a:lnTo>
                  <a:pt x="56046" y="4171767"/>
                </a:lnTo>
                <a:lnTo>
                  <a:pt x="41970" y="4145214"/>
                </a:lnTo>
                <a:lnTo>
                  <a:pt x="25957" y="4131096"/>
                </a:lnTo>
                <a:lnTo>
                  <a:pt x="473033" y="4131096"/>
                </a:lnTo>
                <a:lnTo>
                  <a:pt x="473033" y="35231"/>
                </a:lnTo>
                <a:lnTo>
                  <a:pt x="520556" y="25905"/>
                </a:lnTo>
                <a:lnTo>
                  <a:pt x="693472" y="27459"/>
                </a:lnTo>
                <a:cubicBezTo>
                  <a:pt x="693472" y="27459"/>
                  <a:pt x="751971" y="53235"/>
                  <a:pt x="762819" y="54012"/>
                </a:cubicBezTo>
                <a:cubicBezTo>
                  <a:pt x="773796" y="54789"/>
                  <a:pt x="863289" y="81342"/>
                  <a:pt x="863289" y="81342"/>
                </a:cubicBezTo>
                <a:cubicBezTo>
                  <a:pt x="863289" y="81342"/>
                  <a:pt x="956010" y="96238"/>
                  <a:pt x="964533" y="96238"/>
                </a:cubicBezTo>
                <a:cubicBezTo>
                  <a:pt x="973056" y="96238"/>
                  <a:pt x="1065002" y="86135"/>
                  <a:pt x="1065002" y="86135"/>
                </a:cubicBezTo>
                <a:lnTo>
                  <a:pt x="1124148" y="65022"/>
                </a:lnTo>
                <a:lnTo>
                  <a:pt x="1187167" y="22797"/>
                </a:lnTo>
                <a:cubicBezTo>
                  <a:pt x="1187167" y="22797"/>
                  <a:pt x="1335159" y="20465"/>
                  <a:pt x="1337484" y="22797"/>
                </a:cubicBezTo>
                <a:cubicBezTo>
                  <a:pt x="1339808" y="25128"/>
                  <a:pt x="1400503" y="47018"/>
                  <a:pt x="1400503" y="47018"/>
                </a:cubicBezTo>
                <a:lnTo>
                  <a:pt x="1455000" y="74348"/>
                </a:lnTo>
                <a:cubicBezTo>
                  <a:pt x="1455000" y="74348"/>
                  <a:pt x="1477599" y="88337"/>
                  <a:pt x="1479923" y="86782"/>
                </a:cubicBezTo>
                <a:cubicBezTo>
                  <a:pt x="1482248" y="85228"/>
                  <a:pt x="1528221" y="66447"/>
                  <a:pt x="1528221" y="66447"/>
                </a:cubicBezTo>
                <a:lnTo>
                  <a:pt x="1574194" y="24998"/>
                </a:lnTo>
                <a:lnTo>
                  <a:pt x="2048389" y="24998"/>
                </a:lnTo>
                <a:lnTo>
                  <a:pt x="2105210" y="43003"/>
                </a:lnTo>
                <a:cubicBezTo>
                  <a:pt x="2105210" y="43003"/>
                  <a:pt x="2147309" y="66447"/>
                  <a:pt x="2150408" y="68778"/>
                </a:cubicBezTo>
                <a:cubicBezTo>
                  <a:pt x="2153508" y="71110"/>
                  <a:pt x="2182306" y="78104"/>
                  <a:pt x="2182306" y="78104"/>
                </a:cubicBezTo>
                <a:cubicBezTo>
                  <a:pt x="2182306" y="78104"/>
                  <a:pt x="2216656" y="81990"/>
                  <a:pt x="2223630" y="79658"/>
                </a:cubicBezTo>
                <a:cubicBezTo>
                  <a:pt x="2230603" y="77327"/>
                  <a:pt x="2281225" y="60877"/>
                  <a:pt x="2281225" y="60877"/>
                </a:cubicBezTo>
                <a:lnTo>
                  <a:pt x="2352897" y="38210"/>
                </a:lnTo>
                <a:cubicBezTo>
                  <a:pt x="2352897" y="38210"/>
                  <a:pt x="2447943" y="31993"/>
                  <a:pt x="2464214" y="31993"/>
                </a:cubicBezTo>
                <a:cubicBezTo>
                  <a:pt x="2480486" y="31993"/>
                  <a:pt x="2624604" y="28884"/>
                  <a:pt x="2624604" y="28884"/>
                </a:cubicBezTo>
                <a:lnTo>
                  <a:pt x="2995230" y="31993"/>
                </a:lnTo>
                <a:lnTo>
                  <a:pt x="3066902" y="43650"/>
                </a:lnTo>
                <a:lnTo>
                  <a:pt x="3143223" y="85876"/>
                </a:lnTo>
                <a:cubicBezTo>
                  <a:pt x="3143223" y="85876"/>
                  <a:pt x="3185322" y="107765"/>
                  <a:pt x="3189971" y="107765"/>
                </a:cubicBezTo>
                <a:cubicBezTo>
                  <a:pt x="3194620" y="107765"/>
                  <a:pt x="3240593" y="94424"/>
                  <a:pt x="3240593" y="94424"/>
                </a:cubicBezTo>
                <a:lnTo>
                  <a:pt x="3266291" y="96756"/>
                </a:lnTo>
                <a:cubicBezTo>
                  <a:pt x="3266291" y="96756"/>
                  <a:pt x="3290440" y="79529"/>
                  <a:pt x="3295089" y="75643"/>
                </a:cubicBezTo>
                <a:cubicBezTo>
                  <a:pt x="3299738" y="71757"/>
                  <a:pt x="3328536" y="48313"/>
                  <a:pt x="3328536" y="48313"/>
                </a:cubicBezTo>
                <a:lnTo>
                  <a:pt x="3395559" y="34972"/>
                </a:lnTo>
                <a:lnTo>
                  <a:pt x="3672818" y="34972"/>
                </a:lnTo>
                <a:lnTo>
                  <a:pt x="3742940" y="58416"/>
                </a:lnTo>
                <a:lnTo>
                  <a:pt x="3777936" y="79529"/>
                </a:lnTo>
                <a:lnTo>
                  <a:pt x="3803635" y="90409"/>
                </a:lnTo>
                <a:lnTo>
                  <a:pt x="4155666" y="90409"/>
                </a:lnTo>
                <a:cubicBezTo>
                  <a:pt x="4155666" y="90409"/>
                  <a:pt x="4221139" y="52199"/>
                  <a:pt x="4223463" y="52199"/>
                </a:cubicBezTo>
                <a:cubicBezTo>
                  <a:pt x="4225788" y="52199"/>
                  <a:pt x="4276410" y="36526"/>
                  <a:pt x="4280284" y="34972"/>
                </a:cubicBezTo>
                <a:cubicBezTo>
                  <a:pt x="4284158" y="33418"/>
                  <a:pt x="4349631" y="24869"/>
                  <a:pt x="4349631" y="24869"/>
                </a:cubicBezTo>
                <a:lnTo>
                  <a:pt x="4406452" y="33418"/>
                </a:lnTo>
                <a:lnTo>
                  <a:pt x="4515445" y="75643"/>
                </a:lnTo>
                <a:lnTo>
                  <a:pt x="4576914" y="96756"/>
                </a:lnTo>
                <a:lnTo>
                  <a:pt x="4647811" y="95201"/>
                </a:lnTo>
                <a:cubicBezTo>
                  <a:pt x="4647811" y="95201"/>
                  <a:pt x="4666536" y="75643"/>
                  <a:pt x="4673510" y="77197"/>
                </a:cubicBezTo>
                <a:cubicBezTo>
                  <a:pt x="4680483" y="78752"/>
                  <a:pt x="4784827" y="69426"/>
                  <a:pt x="4784827" y="69426"/>
                </a:cubicBezTo>
                <a:lnTo>
                  <a:pt x="4845522" y="65540"/>
                </a:lnTo>
                <a:lnTo>
                  <a:pt x="4883617" y="32770"/>
                </a:lnTo>
                <a:lnTo>
                  <a:pt x="4936564" y="26553"/>
                </a:lnTo>
                <a:lnTo>
                  <a:pt x="5050981" y="26553"/>
                </a:lnTo>
                <a:lnTo>
                  <a:pt x="5121103" y="37433"/>
                </a:lnTo>
                <a:lnTo>
                  <a:pt x="5159198" y="53883"/>
                </a:lnTo>
                <a:cubicBezTo>
                  <a:pt x="5159198" y="53883"/>
                  <a:pt x="5195744" y="67224"/>
                  <a:pt x="5198198" y="67224"/>
                </a:cubicBezTo>
                <a:cubicBezTo>
                  <a:pt x="5200652" y="67224"/>
                  <a:pt x="5237972" y="74995"/>
                  <a:pt x="5237972" y="74995"/>
                </a:cubicBezTo>
                <a:lnTo>
                  <a:pt x="5279297" y="78104"/>
                </a:lnTo>
                <a:lnTo>
                  <a:pt x="5392938" y="71110"/>
                </a:lnTo>
                <a:cubicBezTo>
                  <a:pt x="5392938" y="71110"/>
                  <a:pt x="5438137" y="45334"/>
                  <a:pt x="5440461" y="45334"/>
                </a:cubicBezTo>
                <a:cubicBezTo>
                  <a:pt x="5442786" y="45334"/>
                  <a:pt x="5489534" y="30439"/>
                  <a:pt x="5489534" y="30439"/>
                </a:cubicBezTo>
                <a:lnTo>
                  <a:pt x="5607953" y="26553"/>
                </a:lnTo>
                <a:lnTo>
                  <a:pt x="5860289" y="26553"/>
                </a:lnTo>
                <a:lnTo>
                  <a:pt x="5910911" y="52328"/>
                </a:lnTo>
                <a:lnTo>
                  <a:pt x="6001179" y="47665"/>
                </a:lnTo>
                <a:lnTo>
                  <a:pt x="6015255" y="36785"/>
                </a:lnTo>
                <a:lnTo>
                  <a:pt x="6097000" y="35231"/>
                </a:lnTo>
                <a:lnTo>
                  <a:pt x="6161698" y="69555"/>
                </a:lnTo>
                <a:lnTo>
                  <a:pt x="6239568" y="78104"/>
                </a:lnTo>
                <a:lnTo>
                  <a:pt x="6281667" y="90539"/>
                </a:lnTo>
                <a:lnTo>
                  <a:pt x="6343912" y="83544"/>
                </a:lnTo>
                <a:lnTo>
                  <a:pt x="6439732" y="78881"/>
                </a:lnTo>
                <a:lnTo>
                  <a:pt x="6524576" y="58546"/>
                </a:lnTo>
                <a:lnTo>
                  <a:pt x="6601671" y="26553"/>
                </a:lnTo>
                <a:lnTo>
                  <a:pt x="6721641" y="26553"/>
                </a:lnTo>
                <a:lnTo>
                  <a:pt x="6792537" y="68001"/>
                </a:lnTo>
                <a:lnTo>
                  <a:pt x="6843159" y="77327"/>
                </a:lnTo>
                <a:lnTo>
                  <a:pt x="6866533" y="58546"/>
                </a:lnTo>
                <a:lnTo>
                  <a:pt x="6938980" y="50774"/>
                </a:lnTo>
                <a:lnTo>
                  <a:pt x="7024598" y="39894"/>
                </a:lnTo>
                <a:lnTo>
                  <a:pt x="7076771" y="17227"/>
                </a:lnTo>
                <a:lnTo>
                  <a:pt x="7315805" y="17227"/>
                </a:lnTo>
                <a:lnTo>
                  <a:pt x="7385927" y="46888"/>
                </a:lnTo>
                <a:lnTo>
                  <a:pt x="7433450" y="78881"/>
                </a:lnTo>
                <a:lnTo>
                  <a:pt x="7462248" y="81213"/>
                </a:lnTo>
                <a:lnTo>
                  <a:pt x="7508221" y="53883"/>
                </a:lnTo>
                <a:lnTo>
                  <a:pt x="7525396" y="20336"/>
                </a:lnTo>
                <a:close/>
              </a:path>
            </a:pathLst>
          </a:custGeom>
          <a:solidFill>
            <a:schemeClr val="bg2"/>
          </a:solidFill>
        </p:spPr>
        <p:txBody>
          <a:bodyPr vert="horz" wrap="square" lIns="91440" tIns="45720" rIns="91440" bIns="45720" rtlCol="0" anchor="b">
            <a:noAutofit/>
          </a:bodyPr>
          <a:lstStyle>
            <a:lvl1pPr marL="0" indent="0" algn="ctr">
              <a:buFont typeface="Arial" panose="020B0604020202020204" pitchFamily="34" charset="0"/>
              <a:buNone/>
              <a:defRPr lang="en-US" sz="1400"/>
            </a:lvl1pPr>
          </a:lstStyle>
          <a:p>
            <a:pPr marL="228600" lvl="0" indent="-228600" algn="ctr"/>
            <a:endParaRPr lang="en-US" dirty="0"/>
          </a:p>
        </p:txBody>
      </p:sp>
      <p:sp>
        <p:nvSpPr>
          <p:cNvPr id="22" name="Title 93">
            <a:extLst>
              <a:ext uri="{FF2B5EF4-FFF2-40B4-BE49-F238E27FC236}">
                <a16:creationId xmlns:a16="http://schemas.microsoft.com/office/drawing/2014/main" id="{8883F5C2-4D2F-23B6-BEF8-70C8C9F50A88}"/>
              </a:ext>
            </a:extLst>
          </p:cNvPr>
          <p:cNvSpPr>
            <a:spLocks noGrp="1"/>
          </p:cNvSpPr>
          <p:nvPr userDrawn="1">
            <p:ph type="title"/>
          </p:nvPr>
        </p:nvSpPr>
        <p:spPr>
          <a:xfrm>
            <a:off x="6537960" y="534511"/>
            <a:ext cx="5138928" cy="1060704"/>
          </a:xfrm>
          <a:blipFill dpi="0" rotWithShape="1">
            <a:blip r:embed="rId4"/>
            <a:srcRect/>
            <a:stretch>
              <a:fillRect/>
            </a:stretch>
          </a:blipFill>
          <a:effectLst>
            <a:outerShdw blurRad="50800" dist="38100" dir="5400000" algn="ctr" rotWithShape="0">
              <a:schemeClr val="accent2">
                <a:lumMod val="50000"/>
                <a:alpha val="40000"/>
              </a:schemeClr>
            </a:outerShdw>
          </a:effectLst>
        </p:spPr>
        <p:txBody>
          <a:bodyPr/>
          <a:lstStyle>
            <a:lvl1pPr>
              <a:defRPr sz="3300"/>
            </a:lvl1pPr>
          </a:lstStyle>
          <a:p>
            <a:r>
              <a:rPr lang="en-US" dirty="0"/>
              <a:t>Click to edit Master title style</a:t>
            </a:r>
          </a:p>
        </p:txBody>
      </p:sp>
      <p:pic>
        <p:nvPicPr>
          <p:cNvPr id="291" name="Picture 290" descr="A white rectangular piece of paper&#10;&#10;Description automatically generated">
            <a:extLst>
              <a:ext uri="{FF2B5EF4-FFF2-40B4-BE49-F238E27FC236}">
                <a16:creationId xmlns:a16="http://schemas.microsoft.com/office/drawing/2014/main" id="{8FA74388-B8CE-5700-EC76-7E1C2CEC0A75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5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-579603" y="1495931"/>
            <a:ext cx="4816699" cy="2768314"/>
          </a:xfrm>
          <a:prstGeom prst="rect">
            <a:avLst/>
          </a:prstGeom>
        </p:spPr>
      </p:pic>
      <p:sp>
        <p:nvSpPr>
          <p:cNvPr id="31" name="Picture Placeholder 27">
            <a:extLst>
              <a:ext uri="{FF2B5EF4-FFF2-40B4-BE49-F238E27FC236}">
                <a16:creationId xmlns:a16="http://schemas.microsoft.com/office/drawing/2014/main" id="{1D1B71E7-4964-0923-8EE9-35A14E343A3C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908138" y="967546"/>
            <a:ext cx="1847088" cy="1847088"/>
          </a:xfrm>
          <a:prstGeom prst="ellipse">
            <a:avLst/>
          </a:prstGeom>
          <a:solidFill>
            <a:schemeClr val="bg2"/>
          </a:solidFill>
          <a:effectLst>
            <a:outerShdw blurRad="50800" dist="38100" dir="5400000" algn="ctr" rotWithShape="0">
              <a:schemeClr val="accent2">
                <a:lumMod val="50000"/>
                <a:alpha val="40000"/>
              </a:schemeClr>
            </a:outerShdw>
          </a:effectLst>
        </p:spPr>
        <p:txBody>
          <a:bodyPr vert="horz" lIns="91440" tIns="45720" rIns="91440" bIns="45720" rtlCol="0">
            <a:normAutofit/>
          </a:bodyPr>
          <a:lstStyle>
            <a:lvl1pPr marL="0" indent="0" algn="l">
              <a:buFont typeface="Arial" panose="020B0604020202020204" pitchFamily="34" charset="0"/>
              <a:buNone/>
              <a:defRPr lang="en-US" sz="1400"/>
            </a:lvl1pPr>
          </a:lstStyle>
          <a:p>
            <a:pPr marL="228600" lvl="0" indent="-228600" algn="ctr"/>
            <a:endParaRPr lang="en-US" dirty="0"/>
          </a:p>
        </p:txBody>
      </p:sp>
      <p:sp>
        <p:nvSpPr>
          <p:cNvPr id="23" name="Text Placeholder 98">
            <a:extLst>
              <a:ext uri="{FF2B5EF4-FFF2-40B4-BE49-F238E27FC236}">
                <a16:creationId xmlns:a16="http://schemas.microsoft.com/office/drawing/2014/main" id="{1A06A006-7AE2-08CF-CE16-5ECC90D163D3}"/>
              </a:ext>
            </a:extLst>
          </p:cNvPr>
          <p:cNvSpPr>
            <a:spLocks noGrp="1"/>
          </p:cNvSpPr>
          <p:nvPr userDrawn="1">
            <p:ph type="body" sz="quarter" idx="13"/>
          </p:nvPr>
        </p:nvSpPr>
        <p:spPr>
          <a:xfrm>
            <a:off x="7293587" y="1347215"/>
            <a:ext cx="3627674" cy="572228"/>
          </a:xfrm>
          <a:blipFill dpi="0" rotWithShape="1">
            <a:blip r:embed="rId6" cstate="email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a:blipFill>
          <a:effectLst/>
        </p:spPr>
        <p:txBody>
          <a:bodyPr tIns="0" bIns="91440" anchor="ctr">
            <a:noAutofit/>
          </a:bodyPr>
          <a:lstStyle>
            <a:lvl1pPr marL="0" indent="0" algn="ctr">
              <a:spcBef>
                <a:spcPts val="0"/>
              </a:spcBef>
              <a:buNone/>
              <a:defRPr sz="2000" i="1" spc="500" baseline="0"/>
            </a:lvl1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290" name="Text Placeholder 289">
            <a:extLst>
              <a:ext uri="{FF2B5EF4-FFF2-40B4-BE49-F238E27FC236}">
                <a16:creationId xmlns:a16="http://schemas.microsoft.com/office/drawing/2014/main" id="{62433E54-395E-6424-69FE-3E79FE966CD4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1" y="2481238"/>
            <a:ext cx="4197765" cy="4376762"/>
          </a:xfrm>
          <a:custGeom>
            <a:avLst/>
            <a:gdLst>
              <a:gd name="connsiteX0" fmla="*/ 0 w 4197765"/>
              <a:gd name="connsiteY0" fmla="*/ 4335110 h 4376762"/>
              <a:gd name="connsiteX1" fmla="*/ 3623 w 4197765"/>
              <a:gd name="connsiteY1" fmla="*/ 4335612 h 4376762"/>
              <a:gd name="connsiteX2" fmla="*/ 32890 w 4197765"/>
              <a:gd name="connsiteY2" fmla="*/ 4352146 h 4376762"/>
              <a:gd name="connsiteX3" fmla="*/ 29490 w 4197765"/>
              <a:gd name="connsiteY3" fmla="*/ 4368365 h 4376762"/>
              <a:gd name="connsiteX4" fmla="*/ 0 w 4197765"/>
              <a:gd name="connsiteY4" fmla="*/ 4370300 h 4376762"/>
              <a:gd name="connsiteX5" fmla="*/ 3021290 w 4197765"/>
              <a:gd name="connsiteY5" fmla="*/ 4316139 h 4376762"/>
              <a:gd name="connsiteX6" fmla="*/ 2989732 w 4197765"/>
              <a:gd name="connsiteY6" fmla="*/ 4323245 h 4376762"/>
              <a:gd name="connsiteX7" fmla="*/ 3043202 w 4197765"/>
              <a:gd name="connsiteY7" fmla="*/ 4334160 h 4376762"/>
              <a:gd name="connsiteX8" fmla="*/ 3239818 w 4197765"/>
              <a:gd name="connsiteY8" fmla="*/ 4341799 h 4376762"/>
              <a:gd name="connsiteX9" fmla="*/ 3228065 w 4197765"/>
              <a:gd name="connsiteY9" fmla="*/ 4328243 h 4376762"/>
              <a:gd name="connsiteX10" fmla="*/ 3156757 w 4197765"/>
              <a:gd name="connsiteY10" fmla="*/ 4331397 h 4376762"/>
              <a:gd name="connsiteX11" fmla="*/ 3026103 w 4197765"/>
              <a:gd name="connsiteY11" fmla="*/ 4316856 h 4376762"/>
              <a:gd name="connsiteX12" fmla="*/ 3021290 w 4197765"/>
              <a:gd name="connsiteY12" fmla="*/ 4316139 h 4376762"/>
              <a:gd name="connsiteX13" fmla="*/ 2214488 w 4197765"/>
              <a:gd name="connsiteY13" fmla="*/ 4303211 h 4376762"/>
              <a:gd name="connsiteX14" fmla="*/ 2226242 w 4197765"/>
              <a:gd name="connsiteY14" fmla="*/ 4316769 h 4376762"/>
              <a:gd name="connsiteX15" fmla="*/ 2155816 w 4197765"/>
              <a:gd name="connsiteY15" fmla="*/ 4333828 h 4376762"/>
              <a:gd name="connsiteX16" fmla="*/ 2150655 w 4197765"/>
              <a:gd name="connsiteY16" fmla="*/ 4322237 h 4376762"/>
              <a:gd name="connsiteX17" fmla="*/ 2214488 w 4197765"/>
              <a:gd name="connsiteY17" fmla="*/ 4303211 h 4376762"/>
              <a:gd name="connsiteX18" fmla="*/ 1901817 w 4197765"/>
              <a:gd name="connsiteY18" fmla="*/ 4301900 h 4376762"/>
              <a:gd name="connsiteX19" fmla="*/ 1911074 w 4197765"/>
              <a:gd name="connsiteY19" fmla="*/ 4319021 h 4376762"/>
              <a:gd name="connsiteX20" fmla="*/ 1709092 w 4197765"/>
              <a:gd name="connsiteY20" fmla="*/ 4334194 h 4376762"/>
              <a:gd name="connsiteX21" fmla="*/ 1706962 w 4197765"/>
              <a:gd name="connsiteY21" fmla="*/ 4322071 h 4376762"/>
              <a:gd name="connsiteX22" fmla="*/ 1780768 w 4197765"/>
              <a:gd name="connsiteY22" fmla="*/ 4315354 h 4376762"/>
              <a:gd name="connsiteX23" fmla="*/ 1901817 w 4197765"/>
              <a:gd name="connsiteY23" fmla="*/ 4301900 h 4376762"/>
              <a:gd name="connsiteX24" fmla="*/ 3241642 w 4197765"/>
              <a:gd name="connsiteY24" fmla="*/ 4289927 h 4376762"/>
              <a:gd name="connsiteX25" fmla="*/ 3169618 w 4197765"/>
              <a:gd name="connsiteY25" fmla="*/ 4297893 h 4376762"/>
              <a:gd name="connsiteX26" fmla="*/ 3120593 w 4197765"/>
              <a:gd name="connsiteY26" fmla="*/ 4303381 h 4376762"/>
              <a:gd name="connsiteX27" fmla="*/ 3220590 w 4197765"/>
              <a:gd name="connsiteY27" fmla="*/ 4312371 h 4376762"/>
              <a:gd name="connsiteX28" fmla="*/ 3223805 w 4197765"/>
              <a:gd name="connsiteY28" fmla="*/ 4303996 h 4376762"/>
              <a:gd name="connsiteX29" fmla="*/ 3241642 w 4197765"/>
              <a:gd name="connsiteY29" fmla="*/ 4289927 h 4376762"/>
              <a:gd name="connsiteX30" fmla="*/ 2555336 w 4197765"/>
              <a:gd name="connsiteY30" fmla="*/ 4287077 h 4376762"/>
              <a:gd name="connsiteX31" fmla="*/ 2563875 w 4197765"/>
              <a:gd name="connsiteY31" fmla="*/ 4309010 h 4376762"/>
              <a:gd name="connsiteX32" fmla="*/ 2511450 w 4197765"/>
              <a:gd name="connsiteY32" fmla="*/ 4330717 h 4376762"/>
              <a:gd name="connsiteX33" fmla="*/ 2503627 w 4197765"/>
              <a:gd name="connsiteY33" fmla="*/ 4303972 h 4376762"/>
              <a:gd name="connsiteX34" fmla="*/ 2555336 w 4197765"/>
              <a:gd name="connsiteY34" fmla="*/ 4287077 h 4376762"/>
              <a:gd name="connsiteX35" fmla="*/ 2796534 w 4197765"/>
              <a:gd name="connsiteY35" fmla="*/ 4272825 h 4376762"/>
              <a:gd name="connsiteX36" fmla="*/ 2802944 w 4197765"/>
              <a:gd name="connsiteY36" fmla="*/ 4282635 h 4376762"/>
              <a:gd name="connsiteX37" fmla="*/ 2751399 w 4197765"/>
              <a:gd name="connsiteY37" fmla="*/ 4318247 h 4376762"/>
              <a:gd name="connsiteX38" fmla="*/ 2745706 w 4197765"/>
              <a:gd name="connsiteY38" fmla="*/ 4303625 h 4376762"/>
              <a:gd name="connsiteX39" fmla="*/ 2796534 w 4197765"/>
              <a:gd name="connsiteY39" fmla="*/ 4272825 h 4376762"/>
              <a:gd name="connsiteX40" fmla="*/ 385795 w 4197765"/>
              <a:gd name="connsiteY40" fmla="*/ 4268305 h 4376762"/>
              <a:gd name="connsiteX41" fmla="*/ 408536 w 4197765"/>
              <a:gd name="connsiteY41" fmla="*/ 4293967 h 4376762"/>
              <a:gd name="connsiteX42" fmla="*/ 377655 w 4197765"/>
              <a:gd name="connsiteY42" fmla="*/ 4349383 h 4376762"/>
              <a:gd name="connsiteX43" fmla="*/ 362709 w 4197765"/>
              <a:gd name="connsiteY43" fmla="*/ 4368802 h 4376762"/>
              <a:gd name="connsiteX44" fmla="*/ 351431 w 4197765"/>
              <a:gd name="connsiteY44" fmla="*/ 4376762 h 4376762"/>
              <a:gd name="connsiteX45" fmla="*/ 333337 w 4197765"/>
              <a:gd name="connsiteY45" fmla="*/ 4376762 h 4376762"/>
              <a:gd name="connsiteX46" fmla="*/ 331823 w 4197765"/>
              <a:gd name="connsiteY46" fmla="*/ 4373056 h 4376762"/>
              <a:gd name="connsiteX47" fmla="*/ 346117 w 4197765"/>
              <a:gd name="connsiteY47" fmla="*/ 4329928 h 4376762"/>
              <a:gd name="connsiteX48" fmla="*/ 372719 w 4197765"/>
              <a:gd name="connsiteY48" fmla="*/ 4276826 h 4376762"/>
              <a:gd name="connsiteX49" fmla="*/ 385795 w 4197765"/>
              <a:gd name="connsiteY49" fmla="*/ 4268305 h 4376762"/>
              <a:gd name="connsiteX50" fmla="*/ 1651568 w 4197765"/>
              <a:gd name="connsiteY50" fmla="*/ 4264628 h 4376762"/>
              <a:gd name="connsiteX51" fmla="*/ 1656196 w 4197765"/>
              <a:gd name="connsiteY51" fmla="*/ 4273188 h 4376762"/>
              <a:gd name="connsiteX52" fmla="*/ 1536354 w 4197765"/>
              <a:gd name="connsiteY52" fmla="*/ 4337982 h 4376762"/>
              <a:gd name="connsiteX53" fmla="*/ 1405659 w 4197765"/>
              <a:gd name="connsiteY53" fmla="*/ 4376564 h 4376762"/>
              <a:gd name="connsiteX54" fmla="*/ 1402280 w 4197765"/>
              <a:gd name="connsiteY54" fmla="*/ 4366222 h 4376762"/>
              <a:gd name="connsiteX55" fmla="*/ 1518538 w 4197765"/>
              <a:gd name="connsiteY55" fmla="*/ 4325490 h 4376762"/>
              <a:gd name="connsiteX56" fmla="*/ 1651568 w 4197765"/>
              <a:gd name="connsiteY56" fmla="*/ 4264628 h 4376762"/>
              <a:gd name="connsiteX57" fmla="*/ 617528 w 4197765"/>
              <a:gd name="connsiteY57" fmla="*/ 4256472 h 4376762"/>
              <a:gd name="connsiteX58" fmla="*/ 634412 w 4197765"/>
              <a:gd name="connsiteY58" fmla="*/ 4263661 h 4376762"/>
              <a:gd name="connsiteX59" fmla="*/ 625164 w 4197765"/>
              <a:gd name="connsiteY59" fmla="*/ 4352183 h 4376762"/>
              <a:gd name="connsiteX60" fmla="*/ 610447 w 4197765"/>
              <a:gd name="connsiteY60" fmla="*/ 4376762 h 4376762"/>
              <a:gd name="connsiteX61" fmla="*/ 573166 w 4197765"/>
              <a:gd name="connsiteY61" fmla="*/ 4376762 h 4376762"/>
              <a:gd name="connsiteX62" fmla="*/ 586414 w 4197765"/>
              <a:gd name="connsiteY62" fmla="*/ 4356695 h 4376762"/>
              <a:gd name="connsiteX63" fmla="*/ 604638 w 4197765"/>
              <a:gd name="connsiteY63" fmla="*/ 4272016 h 4376762"/>
              <a:gd name="connsiteX64" fmla="*/ 617528 w 4197765"/>
              <a:gd name="connsiteY64" fmla="*/ 4256472 h 4376762"/>
              <a:gd name="connsiteX65" fmla="*/ 3328676 w 4197765"/>
              <a:gd name="connsiteY65" fmla="*/ 4234020 h 4376762"/>
              <a:gd name="connsiteX66" fmla="*/ 3293556 w 4197765"/>
              <a:gd name="connsiteY66" fmla="*/ 4238627 h 4376762"/>
              <a:gd name="connsiteX67" fmla="*/ 3204248 w 4197765"/>
              <a:gd name="connsiteY67" fmla="*/ 4237132 h 4376762"/>
              <a:gd name="connsiteX68" fmla="*/ 3122927 w 4197765"/>
              <a:gd name="connsiteY68" fmla="*/ 4281100 h 4376762"/>
              <a:gd name="connsiteX69" fmla="*/ 3176766 w 4197765"/>
              <a:gd name="connsiteY69" fmla="*/ 4276329 h 4376762"/>
              <a:gd name="connsiteX70" fmla="*/ 3289439 w 4197765"/>
              <a:gd name="connsiteY70" fmla="*/ 4259660 h 4376762"/>
              <a:gd name="connsiteX71" fmla="*/ 3328676 w 4197765"/>
              <a:gd name="connsiteY71" fmla="*/ 4234020 h 4376762"/>
              <a:gd name="connsiteX72" fmla="*/ 2631149 w 4197765"/>
              <a:gd name="connsiteY72" fmla="*/ 4220644 h 4376762"/>
              <a:gd name="connsiteX73" fmla="*/ 2638275 w 4197765"/>
              <a:gd name="connsiteY73" fmla="*/ 4225641 h 4376762"/>
              <a:gd name="connsiteX74" fmla="*/ 2600983 w 4197765"/>
              <a:gd name="connsiteY74" fmla="*/ 4271247 h 4376762"/>
              <a:gd name="connsiteX75" fmla="*/ 2587632 w 4197765"/>
              <a:gd name="connsiteY75" fmla="*/ 4248598 h 4376762"/>
              <a:gd name="connsiteX76" fmla="*/ 2631149 w 4197765"/>
              <a:gd name="connsiteY76" fmla="*/ 4220644 h 4376762"/>
              <a:gd name="connsiteX77" fmla="*/ 4118 w 4197765"/>
              <a:gd name="connsiteY77" fmla="*/ 4215041 h 4376762"/>
              <a:gd name="connsiteX78" fmla="*/ 135939 w 4197765"/>
              <a:gd name="connsiteY78" fmla="*/ 4334044 h 4376762"/>
              <a:gd name="connsiteX79" fmla="*/ 180304 w 4197765"/>
              <a:gd name="connsiteY79" fmla="*/ 4376762 h 4376762"/>
              <a:gd name="connsiteX80" fmla="*/ 128477 w 4197765"/>
              <a:gd name="connsiteY80" fmla="*/ 4376762 h 4376762"/>
              <a:gd name="connsiteX81" fmla="*/ 111857 w 4197765"/>
              <a:gd name="connsiteY81" fmla="*/ 4357021 h 4376762"/>
              <a:gd name="connsiteX82" fmla="*/ 51432 w 4197765"/>
              <a:gd name="connsiteY82" fmla="*/ 4292065 h 4376762"/>
              <a:gd name="connsiteX83" fmla="*/ 0 w 4197765"/>
              <a:gd name="connsiteY83" fmla="*/ 4227601 h 4376762"/>
              <a:gd name="connsiteX84" fmla="*/ 0 w 4197765"/>
              <a:gd name="connsiteY84" fmla="*/ 4215531 h 4376762"/>
              <a:gd name="connsiteX85" fmla="*/ 2829360 w 4197765"/>
              <a:gd name="connsiteY85" fmla="*/ 4211796 h 4376762"/>
              <a:gd name="connsiteX86" fmla="*/ 2843635 w 4197765"/>
              <a:gd name="connsiteY86" fmla="*/ 4220809 h 4376762"/>
              <a:gd name="connsiteX87" fmla="*/ 2839704 w 4197765"/>
              <a:gd name="connsiteY87" fmla="*/ 4233998 h 4376762"/>
              <a:gd name="connsiteX88" fmla="*/ 2823833 w 4197765"/>
              <a:gd name="connsiteY88" fmla="*/ 4241472 h 4376762"/>
              <a:gd name="connsiteX89" fmla="*/ 2812795 w 4197765"/>
              <a:gd name="connsiteY89" fmla="*/ 4223103 h 4376762"/>
              <a:gd name="connsiteX90" fmla="*/ 2829360 w 4197765"/>
              <a:gd name="connsiteY90" fmla="*/ 4211796 h 4376762"/>
              <a:gd name="connsiteX91" fmla="*/ 3099130 w 4197765"/>
              <a:gd name="connsiteY91" fmla="*/ 4163428 h 4376762"/>
              <a:gd name="connsiteX92" fmla="*/ 3106072 w 4197765"/>
              <a:gd name="connsiteY92" fmla="*/ 4176268 h 4376762"/>
              <a:gd name="connsiteX93" fmla="*/ 3088051 w 4197765"/>
              <a:gd name="connsiteY93" fmla="*/ 4198181 h 4376762"/>
              <a:gd name="connsiteX94" fmla="*/ 3065423 w 4197765"/>
              <a:gd name="connsiteY94" fmla="*/ 4184972 h 4376762"/>
              <a:gd name="connsiteX95" fmla="*/ 3099130 w 4197765"/>
              <a:gd name="connsiteY95" fmla="*/ 4163428 h 4376762"/>
              <a:gd name="connsiteX96" fmla="*/ 1547557 w 4197765"/>
              <a:gd name="connsiteY96" fmla="*/ 4143864 h 4376762"/>
              <a:gd name="connsiteX97" fmla="*/ 1553250 w 4197765"/>
              <a:gd name="connsiteY97" fmla="*/ 4158486 h 4376762"/>
              <a:gd name="connsiteX98" fmla="*/ 1496544 w 4197765"/>
              <a:gd name="connsiteY98" fmla="*/ 4182507 h 4376762"/>
              <a:gd name="connsiteX99" fmla="*/ 1491035 w 4197765"/>
              <a:gd name="connsiteY99" fmla="*/ 4160041 h 4376762"/>
              <a:gd name="connsiteX100" fmla="*/ 1547557 w 4197765"/>
              <a:gd name="connsiteY100" fmla="*/ 4143864 h 4376762"/>
              <a:gd name="connsiteX101" fmla="*/ 1114532 w 4197765"/>
              <a:gd name="connsiteY101" fmla="*/ 4120721 h 4376762"/>
              <a:gd name="connsiteX102" fmla="*/ 1122198 w 4197765"/>
              <a:gd name="connsiteY102" fmla="*/ 4121341 h 4376762"/>
              <a:gd name="connsiteX103" fmla="*/ 1129359 w 4197765"/>
              <a:gd name="connsiteY103" fmla="*/ 4137657 h 4376762"/>
              <a:gd name="connsiteX104" fmla="*/ 996804 w 4197765"/>
              <a:gd name="connsiteY104" fmla="*/ 4281233 h 4376762"/>
              <a:gd name="connsiteX105" fmla="*/ 995850 w 4197765"/>
              <a:gd name="connsiteY105" fmla="*/ 4279470 h 4376762"/>
              <a:gd name="connsiteX106" fmla="*/ 1037033 w 4197765"/>
              <a:gd name="connsiteY106" fmla="*/ 4231409 h 4376762"/>
              <a:gd name="connsiteX107" fmla="*/ 1058426 w 4197765"/>
              <a:gd name="connsiteY107" fmla="*/ 4208506 h 4376762"/>
              <a:gd name="connsiteX108" fmla="*/ 1086295 w 4197765"/>
              <a:gd name="connsiteY108" fmla="*/ 4170536 h 4376762"/>
              <a:gd name="connsiteX109" fmla="*/ 1093057 w 4197765"/>
              <a:gd name="connsiteY109" fmla="*/ 4156652 h 4376762"/>
              <a:gd name="connsiteX110" fmla="*/ 1108703 w 4197765"/>
              <a:gd name="connsiteY110" fmla="*/ 4132889 h 4376762"/>
              <a:gd name="connsiteX111" fmla="*/ 3361218 w 4197765"/>
              <a:gd name="connsiteY111" fmla="*/ 4108013 h 4376762"/>
              <a:gd name="connsiteX112" fmla="*/ 3367627 w 4197765"/>
              <a:gd name="connsiteY112" fmla="*/ 4117822 h 4376762"/>
              <a:gd name="connsiteX113" fmla="*/ 3333203 w 4197765"/>
              <a:gd name="connsiteY113" fmla="*/ 4144179 h 4376762"/>
              <a:gd name="connsiteX114" fmla="*/ 3326260 w 4197765"/>
              <a:gd name="connsiteY114" fmla="*/ 4131339 h 4376762"/>
              <a:gd name="connsiteX115" fmla="*/ 3361218 w 4197765"/>
              <a:gd name="connsiteY115" fmla="*/ 4108013 h 4376762"/>
              <a:gd name="connsiteX116" fmla="*/ 3255364 w 4197765"/>
              <a:gd name="connsiteY116" fmla="*/ 4065684 h 4376762"/>
              <a:gd name="connsiteX117" fmla="*/ 3160075 w 4197765"/>
              <a:gd name="connsiteY117" fmla="*/ 4190216 h 4376762"/>
              <a:gd name="connsiteX118" fmla="*/ 3100666 w 4197765"/>
              <a:gd name="connsiteY118" fmla="*/ 4252204 h 4376762"/>
              <a:gd name="connsiteX119" fmla="*/ 3155959 w 4197765"/>
              <a:gd name="connsiteY119" fmla="*/ 4211246 h 4376762"/>
              <a:gd name="connsiteX120" fmla="*/ 3260709 w 4197765"/>
              <a:gd name="connsiteY120" fmla="*/ 4069432 h 4376762"/>
              <a:gd name="connsiteX121" fmla="*/ 3255364 w 4197765"/>
              <a:gd name="connsiteY121" fmla="*/ 4065684 h 4376762"/>
              <a:gd name="connsiteX122" fmla="*/ 1602845 w 4197765"/>
              <a:gd name="connsiteY122" fmla="*/ 4058971 h 4376762"/>
              <a:gd name="connsiteX123" fmla="*/ 1618926 w 4197765"/>
              <a:gd name="connsiteY123" fmla="*/ 4061028 h 4376762"/>
              <a:gd name="connsiteX124" fmla="*/ 1624619 w 4197765"/>
              <a:gd name="connsiteY124" fmla="*/ 4075650 h 4376762"/>
              <a:gd name="connsiteX125" fmla="*/ 1581286 w 4197765"/>
              <a:gd name="connsiteY125" fmla="*/ 4095759 h 4376762"/>
              <a:gd name="connsiteX126" fmla="*/ 1558657 w 4197765"/>
              <a:gd name="connsiteY126" fmla="*/ 4082550 h 4376762"/>
              <a:gd name="connsiteX127" fmla="*/ 1602845 w 4197765"/>
              <a:gd name="connsiteY127" fmla="*/ 4058971 h 4376762"/>
              <a:gd name="connsiteX128" fmla="*/ 3395712 w 4197765"/>
              <a:gd name="connsiteY128" fmla="*/ 4049816 h 4376762"/>
              <a:gd name="connsiteX129" fmla="*/ 3397977 w 4197765"/>
              <a:gd name="connsiteY129" fmla="*/ 4059377 h 4376762"/>
              <a:gd name="connsiteX130" fmla="*/ 3356057 w 4197765"/>
              <a:gd name="connsiteY130" fmla="*/ 4096423 h 4376762"/>
              <a:gd name="connsiteX131" fmla="*/ 3357306 w 4197765"/>
              <a:gd name="connsiteY131" fmla="*/ 4094641 h 4376762"/>
              <a:gd name="connsiteX132" fmla="*/ 3387287 w 4197765"/>
              <a:gd name="connsiteY132" fmla="*/ 4051882 h 4376762"/>
              <a:gd name="connsiteX133" fmla="*/ 3395712 w 4197765"/>
              <a:gd name="connsiteY133" fmla="*/ 4049816 h 4376762"/>
              <a:gd name="connsiteX134" fmla="*/ 3435086 w 4197765"/>
              <a:gd name="connsiteY134" fmla="*/ 4021615 h 4376762"/>
              <a:gd name="connsiteX135" fmla="*/ 3361444 w 4197765"/>
              <a:gd name="connsiteY135" fmla="*/ 4047050 h 4376762"/>
              <a:gd name="connsiteX136" fmla="*/ 3362509 w 4197765"/>
              <a:gd name="connsiteY136" fmla="*/ 4053112 h 4376762"/>
              <a:gd name="connsiteX137" fmla="*/ 3328595 w 4197765"/>
              <a:gd name="connsiteY137" fmla="*/ 4109059 h 4376762"/>
              <a:gd name="connsiteX138" fmla="*/ 3322718 w 4197765"/>
              <a:gd name="connsiteY138" fmla="*/ 4102281 h 4376762"/>
              <a:gd name="connsiteX139" fmla="*/ 3338794 w 4197765"/>
              <a:gd name="connsiteY139" fmla="*/ 4060402 h 4376762"/>
              <a:gd name="connsiteX140" fmla="*/ 3340228 w 4197765"/>
              <a:gd name="connsiteY140" fmla="*/ 4050777 h 4376762"/>
              <a:gd name="connsiteX141" fmla="*/ 3320793 w 4197765"/>
              <a:gd name="connsiteY141" fmla="*/ 4055753 h 4376762"/>
              <a:gd name="connsiteX142" fmla="*/ 3295072 w 4197765"/>
              <a:gd name="connsiteY142" fmla="*/ 4122759 h 4376762"/>
              <a:gd name="connsiteX143" fmla="*/ 3247970 w 4197765"/>
              <a:gd name="connsiteY143" fmla="*/ 4174775 h 4376762"/>
              <a:gd name="connsiteX144" fmla="*/ 3242092 w 4197765"/>
              <a:gd name="connsiteY144" fmla="*/ 4167996 h 4376762"/>
              <a:gd name="connsiteX145" fmla="*/ 3279037 w 4197765"/>
              <a:gd name="connsiteY145" fmla="*/ 4111516 h 4376762"/>
              <a:gd name="connsiteX146" fmla="*/ 3300110 w 4197765"/>
              <a:gd name="connsiteY146" fmla="*/ 4062510 h 4376762"/>
              <a:gd name="connsiteX147" fmla="*/ 3278894 w 4197765"/>
              <a:gd name="connsiteY147" fmla="*/ 4066238 h 4376762"/>
              <a:gd name="connsiteX148" fmla="*/ 3109390 w 4197765"/>
              <a:gd name="connsiteY148" fmla="*/ 4266294 h 4376762"/>
              <a:gd name="connsiteX149" fmla="*/ 3196773 w 4197765"/>
              <a:gd name="connsiteY149" fmla="*/ 4221262 h 4376762"/>
              <a:gd name="connsiteX150" fmla="*/ 3205333 w 4197765"/>
              <a:gd name="connsiteY150" fmla="*/ 4216634 h 4376762"/>
              <a:gd name="connsiteX151" fmla="*/ 3293269 w 4197765"/>
              <a:gd name="connsiteY151" fmla="*/ 4148071 h 4376762"/>
              <a:gd name="connsiteX152" fmla="*/ 3299146 w 4197765"/>
              <a:gd name="connsiteY152" fmla="*/ 4154850 h 4376762"/>
              <a:gd name="connsiteX153" fmla="*/ 3230645 w 4197765"/>
              <a:gd name="connsiteY153" fmla="*/ 4218436 h 4376762"/>
              <a:gd name="connsiteX154" fmla="*/ 3268079 w 4197765"/>
              <a:gd name="connsiteY154" fmla="*/ 4218108 h 4376762"/>
              <a:gd name="connsiteX155" fmla="*/ 3317106 w 4197765"/>
              <a:gd name="connsiteY155" fmla="*/ 4212620 h 4376762"/>
              <a:gd name="connsiteX156" fmla="*/ 3355976 w 4197765"/>
              <a:gd name="connsiteY156" fmla="*/ 4202667 h 4376762"/>
              <a:gd name="connsiteX157" fmla="*/ 3357757 w 4197765"/>
              <a:gd name="connsiteY157" fmla="*/ 4203916 h 4376762"/>
              <a:gd name="connsiteX158" fmla="*/ 3368283 w 4197765"/>
              <a:gd name="connsiteY158" fmla="*/ 4192695 h 4376762"/>
              <a:gd name="connsiteX159" fmla="*/ 3382025 w 4197765"/>
              <a:gd name="connsiteY159" fmla="*/ 4173096 h 4376762"/>
              <a:gd name="connsiteX160" fmla="*/ 3305721 w 4197765"/>
              <a:gd name="connsiteY160" fmla="*/ 4183376 h 4376762"/>
              <a:gd name="connsiteX161" fmla="*/ 3309120 w 4197765"/>
              <a:gd name="connsiteY161" fmla="*/ 4167158 h 4376762"/>
              <a:gd name="connsiteX162" fmla="*/ 3399698 w 4197765"/>
              <a:gd name="connsiteY162" fmla="*/ 4140310 h 4376762"/>
              <a:gd name="connsiteX163" fmla="*/ 3416490 w 4197765"/>
              <a:gd name="connsiteY163" fmla="*/ 4093619 h 4376762"/>
              <a:gd name="connsiteX164" fmla="*/ 3395622 w 4197765"/>
              <a:gd name="connsiteY164" fmla="*/ 4108220 h 4376762"/>
              <a:gd name="connsiteX165" fmla="*/ 3389213 w 4197765"/>
              <a:gd name="connsiteY165" fmla="*/ 4098410 h 4376762"/>
              <a:gd name="connsiteX166" fmla="*/ 3427571 w 4197765"/>
              <a:gd name="connsiteY166" fmla="*/ 4058866 h 4376762"/>
              <a:gd name="connsiteX167" fmla="*/ 3435086 w 4197765"/>
              <a:gd name="connsiteY167" fmla="*/ 4021615 h 4376762"/>
              <a:gd name="connsiteX168" fmla="*/ 1639924 w 4197765"/>
              <a:gd name="connsiteY168" fmla="*/ 3992705 h 4376762"/>
              <a:gd name="connsiteX169" fmla="*/ 1662648 w 4197765"/>
              <a:gd name="connsiteY169" fmla="*/ 3998671 h 4376762"/>
              <a:gd name="connsiteX170" fmla="*/ 1664246 w 4197765"/>
              <a:gd name="connsiteY170" fmla="*/ 4007763 h 4376762"/>
              <a:gd name="connsiteX171" fmla="*/ 1618066 w 4197765"/>
              <a:gd name="connsiteY171" fmla="*/ 4020562 h 4376762"/>
              <a:gd name="connsiteX172" fmla="*/ 1615588 w 4197765"/>
              <a:gd name="connsiteY172" fmla="*/ 3997565 h 4376762"/>
              <a:gd name="connsiteX173" fmla="*/ 1639924 w 4197765"/>
              <a:gd name="connsiteY173" fmla="*/ 3992705 h 4376762"/>
              <a:gd name="connsiteX174" fmla="*/ 335880 w 4197765"/>
              <a:gd name="connsiteY174" fmla="*/ 3969298 h 4376762"/>
              <a:gd name="connsiteX175" fmla="*/ 419227 w 4197765"/>
              <a:gd name="connsiteY175" fmla="*/ 4070259 h 4376762"/>
              <a:gd name="connsiteX176" fmla="*/ 431100 w 4197765"/>
              <a:gd name="connsiteY176" fmla="*/ 4133395 h 4376762"/>
              <a:gd name="connsiteX177" fmla="*/ 427947 w 4197765"/>
              <a:gd name="connsiteY177" fmla="*/ 4155362 h 4376762"/>
              <a:gd name="connsiteX178" fmla="*/ 425185 w 4197765"/>
              <a:gd name="connsiteY178" fmla="*/ 4168226 h 4376762"/>
              <a:gd name="connsiteX179" fmla="*/ 414497 w 4197765"/>
              <a:gd name="connsiteY179" fmla="*/ 4194504 h 4376762"/>
              <a:gd name="connsiteX180" fmla="*/ 391150 w 4197765"/>
              <a:gd name="connsiteY180" fmla="*/ 4186107 h 4376762"/>
              <a:gd name="connsiteX181" fmla="*/ 378762 w 4197765"/>
              <a:gd name="connsiteY181" fmla="*/ 4071118 h 4376762"/>
              <a:gd name="connsiteX182" fmla="*/ 319825 w 4197765"/>
              <a:gd name="connsiteY182" fmla="*/ 3984617 h 4376762"/>
              <a:gd name="connsiteX183" fmla="*/ 335880 w 4197765"/>
              <a:gd name="connsiteY183" fmla="*/ 3969298 h 4376762"/>
              <a:gd name="connsiteX184" fmla="*/ 1682085 w 4197765"/>
              <a:gd name="connsiteY184" fmla="*/ 3932573 h 4376762"/>
              <a:gd name="connsiteX185" fmla="*/ 1712964 w 4197765"/>
              <a:gd name="connsiteY185" fmla="*/ 3938279 h 4376762"/>
              <a:gd name="connsiteX186" fmla="*/ 1717408 w 4197765"/>
              <a:gd name="connsiteY186" fmla="*/ 3954683 h 4376762"/>
              <a:gd name="connsiteX187" fmla="*/ 1653064 w 4197765"/>
              <a:gd name="connsiteY187" fmla="*/ 3944115 h 4376762"/>
              <a:gd name="connsiteX188" fmla="*/ 1682085 w 4197765"/>
              <a:gd name="connsiteY188" fmla="*/ 3932573 h 4376762"/>
              <a:gd name="connsiteX189" fmla="*/ 1904319 w 4197765"/>
              <a:gd name="connsiteY189" fmla="*/ 3835927 h 4376762"/>
              <a:gd name="connsiteX190" fmla="*/ 1844787 w 4197765"/>
              <a:gd name="connsiteY190" fmla="*/ 3883877 h 4376762"/>
              <a:gd name="connsiteX191" fmla="*/ 1798245 w 4197765"/>
              <a:gd name="connsiteY191" fmla="*/ 3941995 h 4376762"/>
              <a:gd name="connsiteX192" fmla="*/ 1797993 w 4197765"/>
              <a:gd name="connsiteY192" fmla="*/ 3942088 h 4376762"/>
              <a:gd name="connsiteX193" fmla="*/ 1796744 w 4197765"/>
              <a:gd name="connsiteY193" fmla="*/ 3943870 h 4376762"/>
              <a:gd name="connsiteX194" fmla="*/ 1798245 w 4197765"/>
              <a:gd name="connsiteY194" fmla="*/ 3941995 h 4376762"/>
              <a:gd name="connsiteX195" fmla="*/ 1841457 w 4197765"/>
              <a:gd name="connsiteY195" fmla="*/ 3926055 h 4376762"/>
              <a:gd name="connsiteX196" fmla="*/ 1887854 w 4197765"/>
              <a:gd name="connsiteY196" fmla="*/ 3920054 h 4376762"/>
              <a:gd name="connsiteX197" fmla="*/ 1894797 w 4197765"/>
              <a:gd name="connsiteY197" fmla="*/ 3932894 h 4376762"/>
              <a:gd name="connsiteX198" fmla="*/ 1819721 w 4197765"/>
              <a:gd name="connsiteY198" fmla="*/ 3967953 h 4376762"/>
              <a:gd name="connsiteX199" fmla="*/ 1775139 w 4197765"/>
              <a:gd name="connsiteY199" fmla="*/ 3989845 h 4376762"/>
              <a:gd name="connsiteX200" fmla="*/ 1758551 w 4197765"/>
              <a:gd name="connsiteY200" fmla="*/ 4002132 h 4376762"/>
              <a:gd name="connsiteX201" fmla="*/ 1757302 w 4197765"/>
              <a:gd name="connsiteY201" fmla="*/ 4003913 h 4376762"/>
              <a:gd name="connsiteX202" fmla="*/ 1718576 w 4197765"/>
              <a:gd name="connsiteY202" fmla="*/ 4059144 h 4376762"/>
              <a:gd name="connsiteX203" fmla="*/ 1768503 w 4197765"/>
              <a:gd name="connsiteY203" fmla="*/ 4041000 h 4376762"/>
              <a:gd name="connsiteX204" fmla="*/ 1872085 w 4197765"/>
              <a:gd name="connsiteY204" fmla="*/ 4025928 h 4376762"/>
              <a:gd name="connsiteX205" fmla="*/ 1882263 w 4197765"/>
              <a:gd name="connsiteY205" fmla="*/ 4003832 h 4376762"/>
              <a:gd name="connsiteX206" fmla="*/ 1904319 w 4197765"/>
              <a:gd name="connsiteY206" fmla="*/ 3835927 h 4376762"/>
              <a:gd name="connsiteX207" fmla="*/ 1923078 w 4197765"/>
              <a:gd name="connsiteY207" fmla="*/ 3782642 h 4376762"/>
              <a:gd name="connsiteX208" fmla="*/ 1949803 w 4197765"/>
              <a:gd name="connsiteY208" fmla="*/ 3801380 h 4376762"/>
              <a:gd name="connsiteX209" fmla="*/ 1958629 w 4197765"/>
              <a:gd name="connsiteY209" fmla="*/ 3913869 h 4376762"/>
              <a:gd name="connsiteX210" fmla="*/ 1939132 w 4197765"/>
              <a:gd name="connsiteY210" fmla="*/ 3998529 h 4376762"/>
              <a:gd name="connsiteX211" fmla="*/ 2274882 w 4197765"/>
              <a:gd name="connsiteY211" fmla="*/ 3891119 h 4376762"/>
              <a:gd name="connsiteX212" fmla="*/ 2295197 w 4197765"/>
              <a:gd name="connsiteY212" fmla="*/ 3900048 h 4376762"/>
              <a:gd name="connsiteX213" fmla="*/ 2255324 w 4197765"/>
              <a:gd name="connsiteY213" fmla="*/ 4055461 h 4376762"/>
              <a:gd name="connsiteX214" fmla="*/ 2494251 w 4197765"/>
              <a:gd name="connsiteY214" fmla="*/ 3983807 h 4376762"/>
              <a:gd name="connsiteX215" fmla="*/ 2510101 w 4197765"/>
              <a:gd name="connsiteY215" fmla="*/ 4002893 h 4376762"/>
              <a:gd name="connsiteX216" fmla="*/ 2466501 w 4197765"/>
              <a:gd name="connsiteY216" fmla="*/ 4137090 h 4376762"/>
              <a:gd name="connsiteX217" fmla="*/ 2719516 w 4197765"/>
              <a:gd name="connsiteY217" fmla="*/ 4056712 h 4376762"/>
              <a:gd name="connsiteX218" fmla="*/ 2735367 w 4197765"/>
              <a:gd name="connsiteY218" fmla="*/ 4075799 h 4376762"/>
              <a:gd name="connsiteX219" fmla="*/ 2702702 w 4197765"/>
              <a:gd name="connsiteY219" fmla="*/ 4129965 h 4376762"/>
              <a:gd name="connsiteX220" fmla="*/ 2743189 w 4197765"/>
              <a:gd name="connsiteY220" fmla="*/ 4102544 h 4376762"/>
              <a:gd name="connsiteX221" fmla="*/ 2861946 w 4197765"/>
              <a:gd name="connsiteY221" fmla="*/ 4058249 h 4376762"/>
              <a:gd name="connsiteX222" fmla="*/ 2884923 w 4197765"/>
              <a:gd name="connsiteY222" fmla="*/ 4082332 h 4376762"/>
              <a:gd name="connsiteX223" fmla="*/ 2859734 w 4197765"/>
              <a:gd name="connsiteY223" fmla="*/ 4152369 h 4376762"/>
              <a:gd name="connsiteX224" fmla="*/ 2959793 w 4197765"/>
              <a:gd name="connsiteY224" fmla="*/ 4081677 h 4376762"/>
              <a:gd name="connsiteX225" fmla="*/ 3094769 w 4197765"/>
              <a:gd name="connsiteY225" fmla="*/ 4040781 h 4376762"/>
              <a:gd name="connsiteX226" fmla="*/ 3117930 w 4197765"/>
              <a:gd name="connsiteY226" fmla="*/ 4057021 h 4376762"/>
              <a:gd name="connsiteX227" fmla="*/ 3109514 w 4197765"/>
              <a:gd name="connsiteY227" fmla="*/ 4106929 h 4376762"/>
              <a:gd name="connsiteX228" fmla="*/ 3189790 w 4197765"/>
              <a:gd name="connsiteY228" fmla="*/ 4030338 h 4376762"/>
              <a:gd name="connsiteX229" fmla="*/ 3280737 w 4197765"/>
              <a:gd name="connsiteY229" fmla="*/ 3987804 h 4376762"/>
              <a:gd name="connsiteX230" fmla="*/ 3300868 w 4197765"/>
              <a:gd name="connsiteY230" fmla="*/ 4004576 h 4376762"/>
              <a:gd name="connsiteX231" fmla="*/ 3293352 w 4197765"/>
              <a:gd name="connsiteY231" fmla="*/ 4041827 h 4376762"/>
              <a:gd name="connsiteX232" fmla="*/ 3458820 w 4197765"/>
              <a:gd name="connsiteY232" fmla="*/ 3987764 h 4376762"/>
              <a:gd name="connsiteX233" fmla="*/ 3475920 w 4197765"/>
              <a:gd name="connsiteY233" fmla="*/ 4005069 h 4376762"/>
              <a:gd name="connsiteX234" fmla="*/ 3413562 w 4197765"/>
              <a:gd name="connsiteY234" fmla="*/ 4192551 h 4376762"/>
              <a:gd name="connsiteX235" fmla="*/ 3266933 w 4197765"/>
              <a:gd name="connsiteY235" fmla="*/ 4318290 h 4376762"/>
              <a:gd name="connsiteX236" fmla="*/ 3279733 w 4197765"/>
              <a:gd name="connsiteY236" fmla="*/ 4362394 h 4376762"/>
              <a:gd name="connsiteX237" fmla="*/ 3266104 w 4197765"/>
              <a:gd name="connsiteY237" fmla="*/ 4376762 h 4376762"/>
              <a:gd name="connsiteX238" fmla="*/ 2998574 w 4197765"/>
              <a:gd name="connsiteY238" fmla="*/ 4376762 h 4376762"/>
              <a:gd name="connsiteX239" fmla="*/ 2927129 w 4197765"/>
              <a:gd name="connsiteY239" fmla="*/ 4367048 h 4376762"/>
              <a:gd name="connsiteX240" fmla="*/ 2925347 w 4197765"/>
              <a:gd name="connsiteY240" fmla="*/ 4365799 h 4376762"/>
              <a:gd name="connsiteX241" fmla="*/ 2864729 w 4197765"/>
              <a:gd name="connsiteY241" fmla="*/ 4376448 h 4376762"/>
              <a:gd name="connsiteX242" fmla="*/ 2861199 w 4197765"/>
              <a:gd name="connsiteY242" fmla="*/ 4376762 h 4376762"/>
              <a:gd name="connsiteX243" fmla="*/ 1754318 w 4197765"/>
              <a:gd name="connsiteY243" fmla="*/ 4376762 h 4376762"/>
              <a:gd name="connsiteX244" fmla="*/ 1854168 w 4197765"/>
              <a:gd name="connsiteY244" fmla="*/ 4368439 h 4376762"/>
              <a:gd name="connsiteX245" fmla="*/ 1980026 w 4197765"/>
              <a:gd name="connsiteY245" fmla="*/ 4364710 h 4376762"/>
              <a:gd name="connsiteX246" fmla="*/ 2645853 w 4197765"/>
              <a:gd name="connsiteY246" fmla="*/ 4339913 h 4376762"/>
              <a:gd name="connsiteX247" fmla="*/ 2910233 w 4197765"/>
              <a:gd name="connsiteY247" fmla="*/ 4315339 h 4376762"/>
              <a:gd name="connsiteX248" fmla="*/ 2986557 w 4197765"/>
              <a:gd name="connsiteY248" fmla="*/ 4278499 h 4376762"/>
              <a:gd name="connsiteX249" fmla="*/ 3044903 w 4197765"/>
              <a:gd name="connsiteY249" fmla="*/ 4210448 h 4376762"/>
              <a:gd name="connsiteX250" fmla="*/ 3053279 w 4197765"/>
              <a:gd name="connsiteY250" fmla="*/ 4213663 h 4376762"/>
              <a:gd name="connsiteX251" fmla="*/ 3000627 w 4197765"/>
              <a:gd name="connsiteY251" fmla="*/ 4296335 h 4376762"/>
              <a:gd name="connsiteX252" fmla="*/ 3251657 w 4197765"/>
              <a:gd name="connsiteY252" fmla="*/ 4017907 h 4376762"/>
              <a:gd name="connsiteX253" fmla="*/ 3143037 w 4197765"/>
              <a:gd name="connsiteY253" fmla="*/ 4093228 h 4376762"/>
              <a:gd name="connsiteX254" fmla="*/ 3076338 w 4197765"/>
              <a:gd name="connsiteY254" fmla="*/ 4131503 h 4376762"/>
              <a:gd name="connsiteX255" fmla="*/ 3060487 w 4197765"/>
              <a:gd name="connsiteY255" fmla="*/ 4112416 h 4376762"/>
              <a:gd name="connsiteX256" fmla="*/ 3069437 w 4197765"/>
              <a:gd name="connsiteY256" fmla="*/ 4065541 h 4376762"/>
              <a:gd name="connsiteX257" fmla="*/ 2999010 w 4197765"/>
              <a:gd name="connsiteY257" fmla="*/ 4082599 h 4376762"/>
              <a:gd name="connsiteX258" fmla="*/ 2839747 w 4197765"/>
              <a:gd name="connsiteY258" fmla="*/ 4180875 h 4376762"/>
              <a:gd name="connsiteX259" fmla="*/ 2817651 w 4197765"/>
              <a:gd name="connsiteY259" fmla="*/ 4170698 h 4376762"/>
              <a:gd name="connsiteX260" fmla="*/ 2823057 w 4197765"/>
              <a:gd name="connsiteY260" fmla="*/ 4094762 h 4376762"/>
              <a:gd name="connsiteX261" fmla="*/ 2808435 w 4197765"/>
              <a:gd name="connsiteY261" fmla="*/ 4100455 h 4376762"/>
              <a:gd name="connsiteX262" fmla="*/ 2658448 w 4197765"/>
              <a:gd name="connsiteY262" fmla="*/ 4189291 h 4376762"/>
              <a:gd name="connsiteX263" fmla="*/ 2629226 w 4197765"/>
              <a:gd name="connsiteY263" fmla="*/ 4174117 h 4376762"/>
              <a:gd name="connsiteX264" fmla="*/ 2678498 w 4197765"/>
              <a:gd name="connsiteY264" fmla="*/ 4081102 h 4376762"/>
              <a:gd name="connsiteX265" fmla="*/ 2555297 w 4197765"/>
              <a:gd name="connsiteY265" fmla="*/ 4108993 h 4376762"/>
              <a:gd name="connsiteX266" fmla="*/ 2462917 w 4197765"/>
              <a:gd name="connsiteY266" fmla="*/ 4161153 h 4376762"/>
              <a:gd name="connsiteX267" fmla="*/ 2491444 w 4197765"/>
              <a:gd name="connsiteY267" fmla="*/ 4154579 h 4376762"/>
              <a:gd name="connsiteX268" fmla="*/ 2534409 w 4197765"/>
              <a:gd name="connsiteY268" fmla="*/ 4150155 h 4376762"/>
              <a:gd name="connsiteX269" fmla="*/ 2537788 w 4197765"/>
              <a:gd name="connsiteY269" fmla="*/ 4160497 h 4376762"/>
              <a:gd name="connsiteX270" fmla="*/ 2463613 w 4197765"/>
              <a:gd name="connsiteY270" fmla="*/ 4182901 h 4376762"/>
              <a:gd name="connsiteX271" fmla="*/ 2424744 w 4197765"/>
              <a:gd name="connsiteY271" fmla="*/ 4192854 h 4376762"/>
              <a:gd name="connsiteX272" fmla="*/ 2417433 w 4197765"/>
              <a:gd name="connsiteY272" fmla="*/ 4195700 h 4376762"/>
              <a:gd name="connsiteX273" fmla="*/ 2407092 w 4197765"/>
              <a:gd name="connsiteY273" fmla="*/ 4199080 h 4376762"/>
              <a:gd name="connsiteX274" fmla="*/ 2397815 w 4197765"/>
              <a:gd name="connsiteY274" fmla="*/ 4208520 h 4376762"/>
              <a:gd name="connsiteX275" fmla="*/ 2496400 w 4197765"/>
              <a:gd name="connsiteY275" fmla="*/ 4200574 h 4376762"/>
              <a:gd name="connsiteX276" fmla="*/ 2494782 w 4197765"/>
              <a:gd name="connsiteY276" fmla="*/ 4218043 h 4376762"/>
              <a:gd name="connsiteX277" fmla="*/ 2406170 w 4197765"/>
              <a:gd name="connsiteY277" fmla="*/ 4238296 h 4376762"/>
              <a:gd name="connsiteX278" fmla="*/ 2318438 w 4197765"/>
              <a:gd name="connsiteY278" fmla="*/ 4272453 h 4376762"/>
              <a:gd name="connsiteX279" fmla="*/ 2258169 w 4197765"/>
              <a:gd name="connsiteY279" fmla="*/ 4293978 h 4376762"/>
              <a:gd name="connsiteX280" fmla="*/ 2254791 w 4197765"/>
              <a:gd name="connsiteY280" fmla="*/ 4283636 h 4376762"/>
              <a:gd name="connsiteX281" fmla="*/ 2376435 w 4197765"/>
              <a:gd name="connsiteY281" fmla="*/ 4193529 h 4376762"/>
              <a:gd name="connsiteX282" fmla="*/ 2472482 w 4197765"/>
              <a:gd name="connsiteY282" fmla="*/ 4011064 h 4376762"/>
              <a:gd name="connsiteX283" fmla="*/ 2421489 w 4197765"/>
              <a:gd name="connsiteY283" fmla="*/ 4023146 h 4376762"/>
              <a:gd name="connsiteX284" fmla="*/ 2217684 w 4197765"/>
              <a:gd name="connsiteY284" fmla="*/ 4090192 h 4376762"/>
              <a:gd name="connsiteX285" fmla="*/ 2203411 w 4197765"/>
              <a:gd name="connsiteY285" fmla="*/ 4106760 h 4376762"/>
              <a:gd name="connsiteX286" fmla="*/ 2303429 w 4197765"/>
              <a:gd name="connsiteY286" fmla="*/ 4089190 h 4376762"/>
              <a:gd name="connsiteX287" fmla="*/ 2305558 w 4197765"/>
              <a:gd name="connsiteY287" fmla="*/ 4101313 h 4376762"/>
              <a:gd name="connsiteX288" fmla="*/ 2200011 w 4197765"/>
              <a:gd name="connsiteY288" fmla="*/ 4122979 h 4376762"/>
              <a:gd name="connsiteX289" fmla="*/ 2189853 w 4197765"/>
              <a:gd name="connsiteY289" fmla="*/ 4118515 h 4376762"/>
              <a:gd name="connsiteX290" fmla="*/ 2138471 w 4197765"/>
              <a:gd name="connsiteY290" fmla="*/ 4172844 h 4376762"/>
              <a:gd name="connsiteX291" fmla="*/ 2216558 w 4197765"/>
              <a:gd name="connsiteY291" fmla="*/ 4163814 h 4376762"/>
              <a:gd name="connsiteX292" fmla="*/ 2219752 w 4197765"/>
              <a:gd name="connsiteY292" fmla="*/ 4181999 h 4376762"/>
              <a:gd name="connsiteX293" fmla="*/ 2113672 w 4197765"/>
              <a:gd name="connsiteY293" fmla="*/ 4200634 h 4376762"/>
              <a:gd name="connsiteX294" fmla="*/ 2073533 w 4197765"/>
              <a:gd name="connsiteY294" fmla="*/ 4238929 h 4376762"/>
              <a:gd name="connsiteX295" fmla="*/ 2089936 w 4197765"/>
              <a:gd name="connsiteY295" fmla="*/ 4234485 h 4376762"/>
              <a:gd name="connsiteX296" fmla="*/ 2177462 w 4197765"/>
              <a:gd name="connsiteY296" fmla="*/ 4234732 h 4376762"/>
              <a:gd name="connsiteX297" fmla="*/ 2175313 w 4197765"/>
              <a:gd name="connsiteY297" fmla="*/ 4249169 h 4376762"/>
              <a:gd name="connsiteX298" fmla="*/ 2111132 w 4197765"/>
              <a:gd name="connsiteY298" fmla="*/ 4257320 h 4376762"/>
              <a:gd name="connsiteX299" fmla="*/ 2023770 w 4197765"/>
              <a:gd name="connsiteY299" fmla="*/ 4275791 h 4376762"/>
              <a:gd name="connsiteX300" fmla="*/ 1938537 w 4197765"/>
              <a:gd name="connsiteY300" fmla="*/ 4306386 h 4376762"/>
              <a:gd name="connsiteX301" fmla="*/ 1931595 w 4197765"/>
              <a:gd name="connsiteY301" fmla="*/ 4293545 h 4376762"/>
              <a:gd name="connsiteX302" fmla="*/ 2244696 w 4197765"/>
              <a:gd name="connsiteY302" fmla="*/ 3968282 h 4376762"/>
              <a:gd name="connsiteX303" fmla="*/ 2221970 w 4197765"/>
              <a:gd name="connsiteY303" fmla="*/ 3936734 h 4376762"/>
              <a:gd name="connsiteX304" fmla="*/ 2169662 w 4197765"/>
              <a:gd name="connsiteY304" fmla="*/ 3950220 h 4376762"/>
              <a:gd name="connsiteX305" fmla="*/ 2056804 w 4197765"/>
              <a:gd name="connsiteY305" fmla="*/ 3974733 h 4376762"/>
              <a:gd name="connsiteX306" fmla="*/ 2036120 w 4197765"/>
              <a:gd name="connsiteY306" fmla="*/ 3981491 h 4376762"/>
              <a:gd name="connsiteX307" fmla="*/ 2148958 w 4197765"/>
              <a:gd name="connsiteY307" fmla="*/ 3983539 h 4376762"/>
              <a:gd name="connsiteX308" fmla="*/ 2149839 w 4197765"/>
              <a:gd name="connsiteY308" fmla="*/ 3997444 h 4376762"/>
              <a:gd name="connsiteX309" fmla="*/ 2018447 w 4197765"/>
              <a:gd name="connsiteY309" fmla="*/ 4014277 h 4376762"/>
              <a:gd name="connsiteX310" fmla="*/ 1904687 w 4197765"/>
              <a:gd name="connsiteY310" fmla="*/ 4051446 h 4376762"/>
              <a:gd name="connsiteX311" fmla="*/ 1895226 w 4197765"/>
              <a:gd name="connsiteY311" fmla="*/ 4068729 h 4376762"/>
              <a:gd name="connsiteX312" fmla="*/ 1888980 w 4197765"/>
              <a:gd name="connsiteY312" fmla="*/ 4077638 h 4376762"/>
              <a:gd name="connsiteX313" fmla="*/ 2031962 w 4197765"/>
              <a:gd name="connsiteY313" fmla="*/ 4055644 h 4376762"/>
              <a:gd name="connsiteX314" fmla="*/ 2031061 w 4197765"/>
              <a:gd name="connsiteY314" fmla="*/ 4068300 h 4376762"/>
              <a:gd name="connsiteX315" fmla="*/ 1964382 w 4197765"/>
              <a:gd name="connsiteY315" fmla="*/ 4080014 h 4376762"/>
              <a:gd name="connsiteX316" fmla="*/ 1865245 w 4197765"/>
              <a:gd name="connsiteY316" fmla="*/ 4111489 h 4376762"/>
              <a:gd name="connsiteX317" fmla="*/ 1797274 w 4197765"/>
              <a:gd name="connsiteY317" fmla="*/ 4178105 h 4376762"/>
              <a:gd name="connsiteX318" fmla="*/ 1842390 w 4197765"/>
              <a:gd name="connsiteY318" fmla="*/ 4159245 h 4376762"/>
              <a:gd name="connsiteX319" fmla="*/ 1918879 w 4197765"/>
              <a:gd name="connsiteY319" fmla="*/ 4141122 h 4376762"/>
              <a:gd name="connsiteX320" fmla="*/ 1926353 w 4197765"/>
              <a:gd name="connsiteY320" fmla="*/ 4156993 h 4376762"/>
              <a:gd name="connsiteX321" fmla="*/ 1855025 w 4197765"/>
              <a:gd name="connsiteY321" fmla="*/ 4186707 h 4376762"/>
              <a:gd name="connsiteX322" fmla="*/ 1765697 w 4197765"/>
              <a:gd name="connsiteY322" fmla="*/ 4211774 h 4376762"/>
              <a:gd name="connsiteX323" fmla="*/ 1759103 w 4197765"/>
              <a:gd name="connsiteY323" fmla="*/ 4209808 h 4376762"/>
              <a:gd name="connsiteX324" fmla="*/ 1711837 w 4197765"/>
              <a:gd name="connsiteY324" fmla="*/ 4243106 h 4376762"/>
              <a:gd name="connsiteX325" fmla="*/ 1698301 w 4197765"/>
              <a:gd name="connsiteY325" fmla="*/ 4228298 h 4376762"/>
              <a:gd name="connsiteX326" fmla="*/ 1854412 w 4197765"/>
              <a:gd name="connsiteY326" fmla="*/ 4058715 h 4376762"/>
              <a:gd name="connsiteX327" fmla="*/ 1796293 w 4197765"/>
              <a:gd name="connsiteY327" fmla="*/ 4065801 h 4376762"/>
              <a:gd name="connsiteX328" fmla="*/ 1712841 w 4197765"/>
              <a:gd name="connsiteY328" fmla="*/ 4097645 h 4376762"/>
              <a:gd name="connsiteX329" fmla="*/ 1710876 w 4197765"/>
              <a:gd name="connsiteY329" fmla="*/ 4104239 h 4376762"/>
              <a:gd name="connsiteX330" fmla="*/ 1660396 w 4197765"/>
              <a:gd name="connsiteY330" fmla="*/ 4145913 h 4376762"/>
              <a:gd name="connsiteX331" fmla="*/ 1653154 w 4197765"/>
              <a:gd name="connsiteY331" fmla="*/ 4150934 h 4376762"/>
              <a:gd name="connsiteX332" fmla="*/ 1641493 w 4197765"/>
              <a:gd name="connsiteY332" fmla="*/ 4153920 h 4376762"/>
              <a:gd name="connsiteX333" fmla="*/ 1651344 w 4197765"/>
              <a:gd name="connsiteY333" fmla="*/ 4152189 h 4376762"/>
              <a:gd name="connsiteX334" fmla="*/ 1653154 w 4197765"/>
              <a:gd name="connsiteY334" fmla="*/ 4150934 h 4376762"/>
              <a:gd name="connsiteX335" fmla="*/ 1680362 w 4197765"/>
              <a:gd name="connsiteY335" fmla="*/ 4143968 h 4376762"/>
              <a:gd name="connsiteX336" fmla="*/ 1686772 w 4197765"/>
              <a:gd name="connsiteY336" fmla="*/ 4153776 h 4376762"/>
              <a:gd name="connsiteX337" fmla="*/ 1613827 w 4197765"/>
              <a:gd name="connsiteY337" fmla="*/ 4200959 h 4376762"/>
              <a:gd name="connsiteX338" fmla="*/ 1520730 w 4197765"/>
              <a:gd name="connsiteY338" fmla="*/ 4257931 h 4376762"/>
              <a:gd name="connsiteX339" fmla="*/ 1424766 w 4197765"/>
              <a:gd name="connsiteY339" fmla="*/ 4334152 h 4376762"/>
              <a:gd name="connsiteX340" fmla="*/ 1351323 w 4197765"/>
              <a:gd name="connsiteY340" fmla="*/ 4376762 h 4376762"/>
              <a:gd name="connsiteX341" fmla="*/ 1315512 w 4197765"/>
              <a:gd name="connsiteY341" fmla="*/ 4376762 h 4376762"/>
              <a:gd name="connsiteX342" fmla="*/ 1349139 w 4197765"/>
              <a:gd name="connsiteY342" fmla="*/ 4361833 h 4376762"/>
              <a:gd name="connsiteX343" fmla="*/ 1636354 w 4197765"/>
              <a:gd name="connsiteY343" fmla="*/ 4115769 h 4376762"/>
              <a:gd name="connsiteX344" fmla="*/ 1789105 w 4197765"/>
              <a:gd name="connsiteY344" fmla="*/ 3909281 h 4376762"/>
              <a:gd name="connsiteX345" fmla="*/ 1846201 w 4197765"/>
              <a:gd name="connsiteY345" fmla="*/ 3843012 h 4376762"/>
              <a:gd name="connsiteX346" fmla="*/ 1637748 w 4197765"/>
              <a:gd name="connsiteY346" fmla="*/ 3928059 h 4376762"/>
              <a:gd name="connsiteX347" fmla="*/ 1594413 w 4197765"/>
              <a:gd name="connsiteY347" fmla="*/ 3948169 h 4376762"/>
              <a:gd name="connsiteX348" fmla="*/ 1611881 w 4197765"/>
              <a:gd name="connsiteY348" fmla="*/ 3949787 h 4376762"/>
              <a:gd name="connsiteX349" fmla="*/ 1617042 w 4197765"/>
              <a:gd name="connsiteY349" fmla="*/ 3961378 h 4376762"/>
              <a:gd name="connsiteX350" fmla="*/ 1568180 w 4197765"/>
              <a:gd name="connsiteY350" fmla="*/ 3985584 h 4376762"/>
              <a:gd name="connsiteX351" fmla="*/ 1510942 w 4197765"/>
              <a:gd name="connsiteY351" fmla="*/ 4006575 h 4376762"/>
              <a:gd name="connsiteX352" fmla="*/ 1488108 w 4197765"/>
              <a:gd name="connsiteY352" fmla="*/ 4027770 h 4376762"/>
              <a:gd name="connsiteX353" fmla="*/ 1567095 w 4197765"/>
              <a:gd name="connsiteY353" fmla="*/ 4006084 h 4376762"/>
              <a:gd name="connsiteX354" fmla="*/ 1569757 w 4197765"/>
              <a:gd name="connsiteY354" fmla="*/ 4021238 h 4376762"/>
              <a:gd name="connsiteX355" fmla="*/ 1506989 w 4197765"/>
              <a:gd name="connsiteY355" fmla="*/ 4046323 h 4376762"/>
              <a:gd name="connsiteX356" fmla="*/ 1443505 w 4197765"/>
              <a:gd name="connsiteY356" fmla="*/ 4076222 h 4376762"/>
              <a:gd name="connsiteX357" fmla="*/ 1426733 w 4197765"/>
              <a:gd name="connsiteY357" fmla="*/ 4096353 h 4376762"/>
              <a:gd name="connsiteX358" fmla="*/ 1441354 w 4197765"/>
              <a:gd name="connsiteY358" fmla="*/ 4090660 h 4376762"/>
              <a:gd name="connsiteX359" fmla="*/ 1540657 w 4197765"/>
              <a:gd name="connsiteY359" fmla="*/ 4077902 h 4376762"/>
              <a:gd name="connsiteX360" fmla="*/ 1543851 w 4197765"/>
              <a:gd name="connsiteY360" fmla="*/ 4096087 h 4376762"/>
              <a:gd name="connsiteX361" fmla="*/ 1469677 w 4197765"/>
              <a:gd name="connsiteY361" fmla="*/ 4118491 h 4376762"/>
              <a:gd name="connsiteX362" fmla="*/ 1389789 w 4197765"/>
              <a:gd name="connsiteY362" fmla="*/ 4152833 h 4376762"/>
              <a:gd name="connsiteX363" fmla="*/ 1366586 w 4197765"/>
              <a:gd name="connsiteY363" fmla="*/ 4189716 h 4376762"/>
              <a:gd name="connsiteX364" fmla="*/ 1364088 w 4197765"/>
              <a:gd name="connsiteY364" fmla="*/ 4193278 h 4376762"/>
              <a:gd name="connsiteX365" fmla="*/ 1379959 w 4197765"/>
              <a:gd name="connsiteY365" fmla="*/ 4185804 h 4376762"/>
              <a:gd name="connsiteX366" fmla="*/ 1462325 w 4197765"/>
              <a:gd name="connsiteY366" fmla="*/ 4174460 h 4376762"/>
              <a:gd name="connsiteX367" fmla="*/ 1463205 w 4197765"/>
              <a:gd name="connsiteY367" fmla="*/ 4188365 h 4376762"/>
              <a:gd name="connsiteX368" fmla="*/ 1389031 w 4197765"/>
              <a:gd name="connsiteY368" fmla="*/ 4210767 h 4376762"/>
              <a:gd name="connsiteX369" fmla="*/ 1335888 w 4197765"/>
              <a:gd name="connsiteY369" fmla="*/ 4237288 h 4376762"/>
              <a:gd name="connsiteX370" fmla="*/ 1254341 w 4197765"/>
              <a:gd name="connsiteY370" fmla="*/ 4342220 h 4376762"/>
              <a:gd name="connsiteX371" fmla="*/ 1441784 w 4197765"/>
              <a:gd name="connsiteY371" fmla="*/ 4226496 h 4376762"/>
              <a:gd name="connsiteX372" fmla="*/ 1445163 w 4197765"/>
              <a:gd name="connsiteY372" fmla="*/ 4236838 h 4376762"/>
              <a:gd name="connsiteX373" fmla="*/ 1264130 w 4197765"/>
              <a:gd name="connsiteY373" fmla="*/ 4362371 h 4376762"/>
              <a:gd name="connsiteX374" fmla="*/ 1237512 w 4197765"/>
              <a:gd name="connsiteY374" fmla="*/ 4376762 h 4376762"/>
              <a:gd name="connsiteX375" fmla="*/ 1188727 w 4197765"/>
              <a:gd name="connsiteY375" fmla="*/ 4376762 h 4376762"/>
              <a:gd name="connsiteX376" fmla="*/ 1227522 w 4197765"/>
              <a:gd name="connsiteY376" fmla="*/ 4355182 h 4376762"/>
              <a:gd name="connsiteX377" fmla="*/ 1277359 w 4197765"/>
              <a:gd name="connsiteY377" fmla="*/ 4313181 h 4376762"/>
              <a:gd name="connsiteX378" fmla="*/ 1364477 w 4197765"/>
              <a:gd name="connsiteY378" fmla="*/ 4151031 h 4376762"/>
              <a:gd name="connsiteX379" fmla="*/ 1458168 w 4197765"/>
              <a:gd name="connsiteY379" fmla="*/ 4017407 h 4376762"/>
              <a:gd name="connsiteX380" fmla="*/ 1654356 w 4197765"/>
              <a:gd name="connsiteY380" fmla="*/ 3889211 h 4376762"/>
              <a:gd name="connsiteX381" fmla="*/ 1923078 w 4197765"/>
              <a:gd name="connsiteY381" fmla="*/ 3782642 h 4376762"/>
              <a:gd name="connsiteX382" fmla="*/ 446257 w 4197765"/>
              <a:gd name="connsiteY382" fmla="*/ 3690581 h 4376762"/>
              <a:gd name="connsiteX383" fmla="*/ 445924 w 4197765"/>
              <a:gd name="connsiteY383" fmla="*/ 3690943 h 4376762"/>
              <a:gd name="connsiteX384" fmla="*/ 443226 w 4197765"/>
              <a:gd name="connsiteY384" fmla="*/ 3691114 h 4376762"/>
              <a:gd name="connsiteX385" fmla="*/ 446257 w 4197765"/>
              <a:gd name="connsiteY385" fmla="*/ 3690581 h 4376762"/>
              <a:gd name="connsiteX386" fmla="*/ 2654326 w 4197765"/>
              <a:gd name="connsiteY386" fmla="*/ 3678396 h 4376762"/>
              <a:gd name="connsiteX387" fmla="*/ 2672524 w 4197765"/>
              <a:gd name="connsiteY387" fmla="*/ 3680276 h 4376762"/>
              <a:gd name="connsiteX388" fmla="*/ 2708213 w 4197765"/>
              <a:gd name="connsiteY388" fmla="*/ 3690020 h 4376762"/>
              <a:gd name="connsiteX389" fmla="*/ 2809256 w 4197765"/>
              <a:gd name="connsiteY389" fmla="*/ 3731633 h 4376762"/>
              <a:gd name="connsiteX390" fmla="*/ 2804791 w 4197765"/>
              <a:gd name="connsiteY390" fmla="*/ 3741790 h 4376762"/>
              <a:gd name="connsiteX391" fmla="*/ 2704630 w 4197765"/>
              <a:gd name="connsiteY391" fmla="*/ 3714082 h 4376762"/>
              <a:gd name="connsiteX392" fmla="*/ 2635657 w 4197765"/>
              <a:gd name="connsiteY392" fmla="*/ 3694955 h 4376762"/>
              <a:gd name="connsiteX393" fmla="*/ 2636558 w 4197765"/>
              <a:gd name="connsiteY393" fmla="*/ 3682298 h 4376762"/>
              <a:gd name="connsiteX394" fmla="*/ 2654326 w 4197765"/>
              <a:gd name="connsiteY394" fmla="*/ 3678396 h 4376762"/>
              <a:gd name="connsiteX395" fmla="*/ 3117580 w 4197765"/>
              <a:gd name="connsiteY395" fmla="*/ 3643321 h 4376762"/>
              <a:gd name="connsiteX396" fmla="*/ 3193990 w 4197765"/>
              <a:gd name="connsiteY396" fmla="*/ 3671857 h 4376762"/>
              <a:gd name="connsiteX397" fmla="*/ 3190775 w 4197765"/>
              <a:gd name="connsiteY397" fmla="*/ 3680232 h 4376762"/>
              <a:gd name="connsiteX398" fmla="*/ 3136588 w 4197765"/>
              <a:gd name="connsiteY398" fmla="*/ 3674129 h 4376762"/>
              <a:gd name="connsiteX399" fmla="*/ 3093992 w 4197765"/>
              <a:gd name="connsiteY399" fmla="*/ 3662866 h 4376762"/>
              <a:gd name="connsiteX400" fmla="*/ 3091863 w 4197765"/>
              <a:gd name="connsiteY400" fmla="*/ 3650742 h 4376762"/>
              <a:gd name="connsiteX401" fmla="*/ 3117580 w 4197765"/>
              <a:gd name="connsiteY401" fmla="*/ 3643321 h 4376762"/>
              <a:gd name="connsiteX402" fmla="*/ 57157 w 4197765"/>
              <a:gd name="connsiteY402" fmla="*/ 3634351 h 4376762"/>
              <a:gd name="connsiteX403" fmla="*/ 64636 w 4197765"/>
              <a:gd name="connsiteY403" fmla="*/ 3643581 h 4376762"/>
              <a:gd name="connsiteX404" fmla="*/ 41309 w 4197765"/>
              <a:gd name="connsiteY404" fmla="*/ 3839829 h 4376762"/>
              <a:gd name="connsiteX405" fmla="*/ 78027 w 4197765"/>
              <a:gd name="connsiteY405" fmla="*/ 4075519 h 4376762"/>
              <a:gd name="connsiteX406" fmla="*/ 102949 w 4197765"/>
              <a:gd name="connsiteY406" fmla="*/ 4119569 h 4376762"/>
              <a:gd name="connsiteX407" fmla="*/ 98035 w 4197765"/>
              <a:gd name="connsiteY407" fmla="*/ 4020453 h 4376762"/>
              <a:gd name="connsiteX408" fmla="*/ 113517 w 4197765"/>
              <a:gd name="connsiteY408" fmla="*/ 3824019 h 4376762"/>
              <a:gd name="connsiteX409" fmla="*/ 139013 w 4197765"/>
              <a:gd name="connsiteY409" fmla="*/ 3817978 h 4376762"/>
              <a:gd name="connsiteX410" fmla="*/ 129776 w 4197765"/>
              <a:gd name="connsiteY410" fmla="*/ 4005502 h 4376762"/>
              <a:gd name="connsiteX411" fmla="*/ 135161 w 4197765"/>
              <a:gd name="connsiteY411" fmla="*/ 4187334 h 4376762"/>
              <a:gd name="connsiteX412" fmla="*/ 181189 w 4197765"/>
              <a:gd name="connsiteY412" fmla="*/ 4312621 h 4376762"/>
              <a:gd name="connsiteX413" fmla="*/ 196750 w 4197765"/>
              <a:gd name="connsiteY413" fmla="*/ 4376762 h 4376762"/>
              <a:gd name="connsiteX414" fmla="*/ 184649 w 4197765"/>
              <a:gd name="connsiteY414" fmla="*/ 4376762 h 4376762"/>
              <a:gd name="connsiteX415" fmla="*/ 135174 w 4197765"/>
              <a:gd name="connsiteY415" fmla="*/ 4228534 h 4376762"/>
              <a:gd name="connsiteX416" fmla="*/ 60373 w 4197765"/>
              <a:gd name="connsiteY416" fmla="*/ 4081744 h 4376762"/>
              <a:gd name="connsiteX417" fmla="*/ 0 w 4197765"/>
              <a:gd name="connsiteY417" fmla="*/ 3979368 h 4376762"/>
              <a:gd name="connsiteX418" fmla="*/ 0 w 4197765"/>
              <a:gd name="connsiteY418" fmla="*/ 3934289 h 4376762"/>
              <a:gd name="connsiteX419" fmla="*/ 5389 w 4197765"/>
              <a:gd name="connsiteY419" fmla="*/ 3955493 h 4376762"/>
              <a:gd name="connsiteX420" fmla="*/ 16427 w 4197765"/>
              <a:gd name="connsiteY420" fmla="*/ 3973862 h 4376762"/>
              <a:gd name="connsiteX421" fmla="*/ 6352 w 4197765"/>
              <a:gd name="connsiteY421" fmla="*/ 3863154 h 4376762"/>
              <a:gd name="connsiteX422" fmla="*/ 44854 w 4197765"/>
              <a:gd name="connsiteY422" fmla="*/ 3637684 h 4376762"/>
              <a:gd name="connsiteX423" fmla="*/ 57157 w 4197765"/>
              <a:gd name="connsiteY423" fmla="*/ 3634351 h 4376762"/>
              <a:gd name="connsiteX424" fmla="*/ 3467878 w 4197765"/>
              <a:gd name="connsiteY424" fmla="*/ 3573850 h 4376762"/>
              <a:gd name="connsiteX425" fmla="*/ 3491783 w 4197765"/>
              <a:gd name="connsiteY425" fmla="*/ 3577365 h 4376762"/>
              <a:gd name="connsiteX426" fmla="*/ 3533814 w 4197765"/>
              <a:gd name="connsiteY426" fmla="*/ 3596537 h 4376762"/>
              <a:gd name="connsiteX427" fmla="*/ 3529351 w 4197765"/>
              <a:gd name="connsiteY427" fmla="*/ 3606695 h 4376762"/>
              <a:gd name="connsiteX428" fmla="*/ 3484256 w 4197765"/>
              <a:gd name="connsiteY428" fmla="*/ 3598995 h 4376762"/>
              <a:gd name="connsiteX429" fmla="*/ 3447006 w 4197765"/>
              <a:gd name="connsiteY429" fmla="*/ 3591479 h 4376762"/>
              <a:gd name="connsiteX430" fmla="*/ 3446126 w 4197765"/>
              <a:gd name="connsiteY430" fmla="*/ 3577574 h 4376762"/>
              <a:gd name="connsiteX431" fmla="*/ 3467878 w 4197765"/>
              <a:gd name="connsiteY431" fmla="*/ 3573850 h 4376762"/>
              <a:gd name="connsiteX432" fmla="*/ 3355054 w 4197765"/>
              <a:gd name="connsiteY432" fmla="*/ 3572849 h 4376762"/>
              <a:gd name="connsiteX433" fmla="*/ 3439510 w 4197765"/>
              <a:gd name="connsiteY433" fmla="*/ 3602169 h 4376762"/>
              <a:gd name="connsiteX434" fmla="*/ 3435578 w 4197765"/>
              <a:gd name="connsiteY434" fmla="*/ 3615357 h 4376762"/>
              <a:gd name="connsiteX435" fmla="*/ 3325792 w 4197765"/>
              <a:gd name="connsiteY435" fmla="*/ 3586215 h 4376762"/>
              <a:gd name="connsiteX436" fmla="*/ 3325444 w 4197765"/>
              <a:gd name="connsiteY436" fmla="*/ 3575341 h 4376762"/>
              <a:gd name="connsiteX437" fmla="*/ 3355054 w 4197765"/>
              <a:gd name="connsiteY437" fmla="*/ 3572849 h 4376762"/>
              <a:gd name="connsiteX438" fmla="*/ 1265834 w 4197765"/>
              <a:gd name="connsiteY438" fmla="*/ 3545043 h 4376762"/>
              <a:gd name="connsiteX439" fmla="*/ 1271179 w 4197765"/>
              <a:gd name="connsiteY439" fmla="*/ 3548791 h 4376762"/>
              <a:gd name="connsiteX440" fmla="*/ 1275970 w 4197765"/>
              <a:gd name="connsiteY440" fmla="*/ 3576068 h 4376762"/>
              <a:gd name="connsiteX441" fmla="*/ 1256004 w 4197765"/>
              <a:gd name="connsiteY441" fmla="*/ 3578013 h 4376762"/>
              <a:gd name="connsiteX442" fmla="*/ 1254591 w 4197765"/>
              <a:gd name="connsiteY442" fmla="*/ 3561078 h 4376762"/>
              <a:gd name="connsiteX443" fmla="*/ 1259772 w 4197765"/>
              <a:gd name="connsiteY443" fmla="*/ 3546108 h 4376762"/>
              <a:gd name="connsiteX444" fmla="*/ 1265834 w 4197765"/>
              <a:gd name="connsiteY444" fmla="*/ 3545043 h 4376762"/>
              <a:gd name="connsiteX445" fmla="*/ 3511190 w 4197765"/>
              <a:gd name="connsiteY445" fmla="*/ 3545004 h 4376762"/>
              <a:gd name="connsiteX446" fmla="*/ 3533073 w 4197765"/>
              <a:gd name="connsiteY446" fmla="*/ 3547849 h 4376762"/>
              <a:gd name="connsiteX447" fmla="*/ 3573770 w 4197765"/>
              <a:gd name="connsiteY447" fmla="*/ 3566086 h 4376762"/>
              <a:gd name="connsiteX448" fmla="*/ 3567340 w 4197765"/>
              <a:gd name="connsiteY448" fmla="*/ 3582837 h 4376762"/>
              <a:gd name="connsiteX449" fmla="*/ 3532587 w 4197765"/>
              <a:gd name="connsiteY449" fmla="*/ 3571758 h 4376762"/>
              <a:gd name="connsiteX450" fmla="*/ 3491240 w 4197765"/>
              <a:gd name="connsiteY450" fmla="*/ 3558713 h 4376762"/>
              <a:gd name="connsiteX451" fmla="*/ 3491351 w 4197765"/>
              <a:gd name="connsiteY451" fmla="*/ 3554009 h 4376762"/>
              <a:gd name="connsiteX452" fmla="*/ 3492702 w 4197765"/>
              <a:gd name="connsiteY452" fmla="*/ 3550490 h 4376762"/>
              <a:gd name="connsiteX453" fmla="*/ 2545477 w 4197765"/>
              <a:gd name="connsiteY453" fmla="*/ 3525091 h 4376762"/>
              <a:gd name="connsiteX454" fmla="*/ 2579280 w 4197765"/>
              <a:gd name="connsiteY454" fmla="*/ 3525206 h 4376762"/>
              <a:gd name="connsiteX455" fmla="*/ 2581942 w 4197765"/>
              <a:gd name="connsiteY455" fmla="*/ 3540361 h 4376762"/>
              <a:gd name="connsiteX456" fmla="*/ 2518109 w 4197765"/>
              <a:gd name="connsiteY456" fmla="*/ 3559385 h 4376762"/>
              <a:gd name="connsiteX457" fmla="*/ 2513134 w 4197765"/>
              <a:gd name="connsiteY457" fmla="*/ 3539950 h 4376762"/>
              <a:gd name="connsiteX458" fmla="*/ 2545477 w 4197765"/>
              <a:gd name="connsiteY458" fmla="*/ 3525091 h 4376762"/>
              <a:gd name="connsiteX459" fmla="*/ 1234099 w 4197765"/>
              <a:gd name="connsiteY459" fmla="*/ 3521132 h 4376762"/>
              <a:gd name="connsiteX460" fmla="*/ 1238576 w 4197765"/>
              <a:gd name="connsiteY460" fmla="*/ 3523275 h 4376762"/>
              <a:gd name="connsiteX461" fmla="*/ 1247280 w 4197765"/>
              <a:gd name="connsiteY461" fmla="*/ 3563925 h 4376762"/>
              <a:gd name="connsiteX462" fmla="*/ 1232125 w 4197765"/>
              <a:gd name="connsiteY462" fmla="*/ 3566587 h 4376762"/>
              <a:gd name="connsiteX463" fmla="*/ 1229484 w 4197765"/>
              <a:gd name="connsiteY463" fmla="*/ 3524872 h 4376762"/>
              <a:gd name="connsiteX464" fmla="*/ 1234099 w 4197765"/>
              <a:gd name="connsiteY464" fmla="*/ 3521132 h 4376762"/>
              <a:gd name="connsiteX465" fmla="*/ 1015586 w 4197765"/>
              <a:gd name="connsiteY465" fmla="*/ 3507771 h 4376762"/>
              <a:gd name="connsiteX466" fmla="*/ 1036296 w 4197765"/>
              <a:gd name="connsiteY466" fmla="*/ 3539465 h 4376762"/>
              <a:gd name="connsiteX467" fmla="*/ 1012758 w 4197765"/>
              <a:gd name="connsiteY467" fmla="*/ 3508267 h 4376762"/>
              <a:gd name="connsiteX468" fmla="*/ 3199480 w 4197765"/>
              <a:gd name="connsiteY468" fmla="*/ 3489678 h 4376762"/>
              <a:gd name="connsiteX469" fmla="*/ 3204640 w 4197765"/>
              <a:gd name="connsiteY469" fmla="*/ 3501270 h 4376762"/>
              <a:gd name="connsiteX470" fmla="*/ 3126370 w 4197765"/>
              <a:gd name="connsiteY470" fmla="*/ 3518143 h 4376762"/>
              <a:gd name="connsiteX471" fmla="*/ 3127270 w 4197765"/>
              <a:gd name="connsiteY471" fmla="*/ 3505488 h 4376762"/>
              <a:gd name="connsiteX472" fmla="*/ 3163110 w 4197765"/>
              <a:gd name="connsiteY472" fmla="*/ 3496067 h 4376762"/>
              <a:gd name="connsiteX473" fmla="*/ 3199480 w 4197765"/>
              <a:gd name="connsiteY473" fmla="*/ 3489678 h 4376762"/>
              <a:gd name="connsiteX474" fmla="*/ 1192953 w 4197765"/>
              <a:gd name="connsiteY474" fmla="*/ 3480322 h 4376762"/>
              <a:gd name="connsiteX475" fmla="*/ 1201530 w 4197765"/>
              <a:gd name="connsiteY475" fmla="*/ 3481353 h 4376762"/>
              <a:gd name="connsiteX476" fmla="*/ 1196124 w 4197765"/>
              <a:gd name="connsiteY476" fmla="*/ 3557289 h 4376762"/>
              <a:gd name="connsiteX477" fmla="*/ 1180621 w 4197765"/>
              <a:gd name="connsiteY477" fmla="*/ 3549076 h 4376762"/>
              <a:gd name="connsiteX478" fmla="*/ 1186909 w 4197765"/>
              <a:gd name="connsiteY478" fmla="*/ 3487047 h 4376762"/>
              <a:gd name="connsiteX479" fmla="*/ 1192953 w 4197765"/>
              <a:gd name="connsiteY479" fmla="*/ 3480322 h 4376762"/>
              <a:gd name="connsiteX480" fmla="*/ 1372605 w 4197765"/>
              <a:gd name="connsiteY480" fmla="*/ 3468094 h 4376762"/>
              <a:gd name="connsiteX481" fmla="*/ 1379266 w 4197765"/>
              <a:gd name="connsiteY481" fmla="*/ 3470439 h 4376762"/>
              <a:gd name="connsiteX482" fmla="*/ 1390959 w 4197765"/>
              <a:gd name="connsiteY482" fmla="*/ 3563679 h 4376762"/>
              <a:gd name="connsiteX483" fmla="*/ 1372241 w 4197765"/>
              <a:gd name="connsiteY483" fmla="*/ 3563843 h 4376762"/>
              <a:gd name="connsiteX484" fmla="*/ 1367143 w 4197765"/>
              <a:gd name="connsiteY484" fmla="*/ 3472569 h 4376762"/>
              <a:gd name="connsiteX485" fmla="*/ 1372605 w 4197765"/>
              <a:gd name="connsiteY485" fmla="*/ 3468094 h 4376762"/>
              <a:gd name="connsiteX486" fmla="*/ 21690 w 4197765"/>
              <a:gd name="connsiteY486" fmla="*/ 3451360 h 4376762"/>
              <a:gd name="connsiteX487" fmla="*/ 27161 w 4197765"/>
              <a:gd name="connsiteY487" fmla="*/ 3465825 h 4376762"/>
              <a:gd name="connsiteX488" fmla="*/ 0 w 4197765"/>
              <a:gd name="connsiteY488" fmla="*/ 3542531 h 4376762"/>
              <a:gd name="connsiteX489" fmla="*/ 0 w 4197765"/>
              <a:gd name="connsiteY489" fmla="*/ 3460544 h 4376762"/>
              <a:gd name="connsiteX490" fmla="*/ 6314 w 4197765"/>
              <a:gd name="connsiteY490" fmla="*/ 3453865 h 4376762"/>
              <a:gd name="connsiteX491" fmla="*/ 21690 w 4197765"/>
              <a:gd name="connsiteY491" fmla="*/ 3451360 h 4376762"/>
              <a:gd name="connsiteX492" fmla="*/ 1161454 w 4197765"/>
              <a:gd name="connsiteY492" fmla="*/ 3439966 h 4376762"/>
              <a:gd name="connsiteX493" fmla="*/ 1159610 w 4197765"/>
              <a:gd name="connsiteY493" fmla="*/ 3518400 h 4376762"/>
              <a:gd name="connsiteX494" fmla="*/ 1140892 w 4197765"/>
              <a:gd name="connsiteY494" fmla="*/ 3518564 h 4376762"/>
              <a:gd name="connsiteX495" fmla="*/ 1149330 w 4197765"/>
              <a:gd name="connsiteY495" fmla="*/ 3442096 h 4376762"/>
              <a:gd name="connsiteX496" fmla="*/ 1161454 w 4197765"/>
              <a:gd name="connsiteY496" fmla="*/ 3439966 h 4376762"/>
              <a:gd name="connsiteX497" fmla="*/ 1497837 w 4197765"/>
              <a:gd name="connsiteY497" fmla="*/ 3433989 h 4376762"/>
              <a:gd name="connsiteX498" fmla="*/ 1494949 w 4197765"/>
              <a:gd name="connsiteY498" fmla="*/ 3479798 h 4376762"/>
              <a:gd name="connsiteX499" fmla="*/ 1483543 w 4197765"/>
              <a:gd name="connsiteY499" fmla="*/ 3477116 h 4376762"/>
              <a:gd name="connsiteX500" fmla="*/ 1484464 w 4197765"/>
              <a:gd name="connsiteY500" fmla="*/ 3437899 h 4376762"/>
              <a:gd name="connsiteX501" fmla="*/ 1497837 w 4197765"/>
              <a:gd name="connsiteY501" fmla="*/ 3433989 h 4376762"/>
              <a:gd name="connsiteX502" fmla="*/ 1413786 w 4197765"/>
              <a:gd name="connsiteY502" fmla="*/ 3407941 h 4376762"/>
              <a:gd name="connsiteX503" fmla="*/ 1421739 w 4197765"/>
              <a:gd name="connsiteY503" fmla="*/ 3409863 h 4376762"/>
              <a:gd name="connsiteX504" fmla="*/ 1451781 w 4197765"/>
              <a:gd name="connsiteY504" fmla="*/ 3518626 h 4376762"/>
              <a:gd name="connsiteX505" fmla="*/ 1434127 w 4197765"/>
              <a:gd name="connsiteY505" fmla="*/ 3524852 h 4376762"/>
              <a:gd name="connsiteX506" fmla="*/ 1412953 w 4197765"/>
              <a:gd name="connsiteY506" fmla="*/ 3475458 h 4376762"/>
              <a:gd name="connsiteX507" fmla="*/ 1408366 w 4197765"/>
              <a:gd name="connsiteY507" fmla="*/ 3413775 h 4376762"/>
              <a:gd name="connsiteX508" fmla="*/ 1413786 w 4197765"/>
              <a:gd name="connsiteY508" fmla="*/ 3407941 h 4376762"/>
              <a:gd name="connsiteX509" fmla="*/ 1210130 w 4197765"/>
              <a:gd name="connsiteY509" fmla="*/ 3398022 h 4376762"/>
              <a:gd name="connsiteX510" fmla="*/ 1215497 w 4197765"/>
              <a:gd name="connsiteY510" fmla="*/ 3400790 h 4376762"/>
              <a:gd name="connsiteX511" fmla="*/ 1217770 w 4197765"/>
              <a:gd name="connsiteY511" fmla="*/ 3458192 h 4376762"/>
              <a:gd name="connsiteX512" fmla="*/ 1199770 w 4197765"/>
              <a:gd name="connsiteY512" fmla="*/ 3453544 h 4376762"/>
              <a:gd name="connsiteX513" fmla="*/ 1204623 w 4197765"/>
              <a:gd name="connsiteY513" fmla="*/ 3401138 h 4376762"/>
              <a:gd name="connsiteX514" fmla="*/ 1210130 w 4197765"/>
              <a:gd name="connsiteY514" fmla="*/ 3398022 h 4376762"/>
              <a:gd name="connsiteX515" fmla="*/ 3074785 w 4197765"/>
              <a:gd name="connsiteY515" fmla="*/ 3375672 h 4376762"/>
              <a:gd name="connsiteX516" fmla="*/ 3079946 w 4197765"/>
              <a:gd name="connsiteY516" fmla="*/ 3387263 h 4376762"/>
              <a:gd name="connsiteX517" fmla="*/ 3039111 w 4197765"/>
              <a:gd name="connsiteY517" fmla="*/ 3403809 h 4376762"/>
              <a:gd name="connsiteX518" fmla="*/ 3032886 w 4197765"/>
              <a:gd name="connsiteY518" fmla="*/ 3386156 h 4376762"/>
              <a:gd name="connsiteX519" fmla="*/ 3074785 w 4197765"/>
              <a:gd name="connsiteY519" fmla="*/ 3375672 h 4376762"/>
              <a:gd name="connsiteX520" fmla="*/ 2757841 w 4197765"/>
              <a:gd name="connsiteY520" fmla="*/ 3370034 h 4376762"/>
              <a:gd name="connsiteX521" fmla="*/ 2777803 w 4197765"/>
              <a:gd name="connsiteY521" fmla="*/ 3374729 h 4376762"/>
              <a:gd name="connsiteX522" fmla="*/ 2779932 w 4197765"/>
              <a:gd name="connsiteY522" fmla="*/ 3386852 h 4376762"/>
              <a:gd name="connsiteX523" fmla="*/ 2741064 w 4197765"/>
              <a:gd name="connsiteY523" fmla="*/ 3396804 h 4376762"/>
              <a:gd name="connsiteX524" fmla="*/ 2736803 w 4197765"/>
              <a:gd name="connsiteY524" fmla="*/ 3372559 h 4376762"/>
              <a:gd name="connsiteX525" fmla="*/ 2757841 w 4197765"/>
              <a:gd name="connsiteY525" fmla="*/ 3370034 h 4376762"/>
              <a:gd name="connsiteX526" fmla="*/ 3355733 w 4197765"/>
              <a:gd name="connsiteY526" fmla="*/ 3365372 h 4376762"/>
              <a:gd name="connsiteX527" fmla="*/ 3359645 w 4197765"/>
              <a:gd name="connsiteY527" fmla="*/ 3378745 h 4376762"/>
              <a:gd name="connsiteX528" fmla="*/ 3283320 w 4197765"/>
              <a:gd name="connsiteY528" fmla="*/ 3415586 h 4376762"/>
              <a:gd name="connsiteX529" fmla="*/ 3271217 w 4197765"/>
              <a:gd name="connsiteY529" fmla="*/ 3391155 h 4376762"/>
              <a:gd name="connsiteX530" fmla="*/ 3355733 w 4197765"/>
              <a:gd name="connsiteY530" fmla="*/ 3365372 h 4376762"/>
              <a:gd name="connsiteX531" fmla="*/ 3415365 w 4197765"/>
              <a:gd name="connsiteY531" fmla="*/ 3364955 h 4376762"/>
              <a:gd name="connsiteX532" fmla="*/ 3427552 w 4197765"/>
              <a:gd name="connsiteY532" fmla="*/ 3391811 h 4376762"/>
              <a:gd name="connsiteX533" fmla="*/ 3366729 w 4197765"/>
              <a:gd name="connsiteY533" fmla="*/ 3436865 h 4376762"/>
              <a:gd name="connsiteX534" fmla="*/ 3364415 w 4197765"/>
              <a:gd name="connsiteY534" fmla="*/ 3432585 h 4376762"/>
              <a:gd name="connsiteX535" fmla="*/ 3405107 w 4197765"/>
              <a:gd name="connsiteY535" fmla="*/ 3370760 h 4376762"/>
              <a:gd name="connsiteX536" fmla="*/ 3415365 w 4197765"/>
              <a:gd name="connsiteY536" fmla="*/ 3364955 h 4376762"/>
              <a:gd name="connsiteX537" fmla="*/ 858659 w 4197765"/>
              <a:gd name="connsiteY537" fmla="*/ 3352561 h 4376762"/>
              <a:gd name="connsiteX538" fmla="*/ 873056 w 4197765"/>
              <a:gd name="connsiteY538" fmla="*/ 3407833 h 4376762"/>
              <a:gd name="connsiteX539" fmla="*/ 937030 w 4197765"/>
              <a:gd name="connsiteY539" fmla="*/ 3434088 h 4376762"/>
              <a:gd name="connsiteX540" fmla="*/ 956628 w 4197765"/>
              <a:gd name="connsiteY540" fmla="*/ 3447829 h 4376762"/>
              <a:gd name="connsiteX541" fmla="*/ 923329 w 4197765"/>
              <a:gd name="connsiteY541" fmla="*/ 3400564 h 4376762"/>
              <a:gd name="connsiteX542" fmla="*/ 858659 w 4197765"/>
              <a:gd name="connsiteY542" fmla="*/ 3352561 h 4376762"/>
              <a:gd name="connsiteX543" fmla="*/ 2835074 w 4197765"/>
              <a:gd name="connsiteY543" fmla="*/ 3310577 h 4376762"/>
              <a:gd name="connsiteX544" fmla="*/ 2864305 w 4197765"/>
              <a:gd name="connsiteY544" fmla="*/ 3315791 h 4376762"/>
              <a:gd name="connsiteX545" fmla="*/ 2869466 w 4197765"/>
              <a:gd name="connsiteY545" fmla="*/ 3327383 h 4376762"/>
              <a:gd name="connsiteX546" fmla="*/ 2809380 w 4197765"/>
              <a:gd name="connsiteY546" fmla="*/ 3341062 h 4376762"/>
              <a:gd name="connsiteX547" fmla="*/ 2806902 w 4197765"/>
              <a:gd name="connsiteY547" fmla="*/ 3318063 h 4376762"/>
              <a:gd name="connsiteX548" fmla="*/ 2835074 w 4197765"/>
              <a:gd name="connsiteY548" fmla="*/ 3310577 h 4376762"/>
              <a:gd name="connsiteX549" fmla="*/ 3165220 w 4197765"/>
              <a:gd name="connsiteY549" fmla="*/ 3303545 h 4376762"/>
              <a:gd name="connsiteX550" fmla="*/ 3170380 w 4197765"/>
              <a:gd name="connsiteY550" fmla="*/ 3315137 h 4376762"/>
              <a:gd name="connsiteX551" fmla="*/ 3112610 w 4197765"/>
              <a:gd name="connsiteY551" fmla="*/ 3333097 h 4376762"/>
              <a:gd name="connsiteX552" fmla="*/ 3108699 w 4197765"/>
              <a:gd name="connsiteY552" fmla="*/ 3319724 h 4376762"/>
              <a:gd name="connsiteX553" fmla="*/ 3165220 w 4197765"/>
              <a:gd name="connsiteY553" fmla="*/ 3303545 h 4376762"/>
              <a:gd name="connsiteX554" fmla="*/ 1142223 w 4197765"/>
              <a:gd name="connsiteY554" fmla="*/ 3298256 h 4376762"/>
              <a:gd name="connsiteX555" fmla="*/ 1149086 w 4197765"/>
              <a:gd name="connsiteY555" fmla="*/ 3298417 h 4376762"/>
              <a:gd name="connsiteX556" fmla="*/ 1166883 w 4197765"/>
              <a:gd name="connsiteY556" fmla="*/ 3337470 h 4376762"/>
              <a:gd name="connsiteX557" fmla="*/ 1164506 w 4197765"/>
              <a:gd name="connsiteY557" fmla="*/ 3412872 h 4376762"/>
              <a:gd name="connsiteX558" fmla="*/ 1151849 w 4197765"/>
              <a:gd name="connsiteY558" fmla="*/ 3411971 h 4376762"/>
              <a:gd name="connsiteX559" fmla="*/ 1145112 w 4197765"/>
              <a:gd name="connsiteY559" fmla="*/ 3364727 h 4376762"/>
              <a:gd name="connsiteX560" fmla="*/ 1137495 w 4197765"/>
              <a:gd name="connsiteY560" fmla="*/ 3303578 h 4376762"/>
              <a:gd name="connsiteX561" fmla="*/ 1142223 w 4197765"/>
              <a:gd name="connsiteY561" fmla="*/ 3298256 h 4376762"/>
              <a:gd name="connsiteX562" fmla="*/ 2464867 w 4197765"/>
              <a:gd name="connsiteY562" fmla="*/ 3256299 h 4376762"/>
              <a:gd name="connsiteX563" fmla="*/ 2534371 w 4197765"/>
              <a:gd name="connsiteY563" fmla="*/ 3278457 h 4376762"/>
              <a:gd name="connsiteX564" fmla="*/ 2529723 w 4197765"/>
              <a:gd name="connsiteY564" fmla="*/ 3296457 h 4376762"/>
              <a:gd name="connsiteX565" fmla="*/ 2454504 w 4197765"/>
              <a:gd name="connsiteY565" fmla="*/ 3286238 h 4376762"/>
              <a:gd name="connsiteX566" fmla="*/ 2464867 w 4197765"/>
              <a:gd name="connsiteY566" fmla="*/ 3256299 h 4376762"/>
              <a:gd name="connsiteX567" fmla="*/ 864619 w 4197765"/>
              <a:gd name="connsiteY567" fmla="*/ 3253095 h 4376762"/>
              <a:gd name="connsiteX568" fmla="*/ 940103 w 4197765"/>
              <a:gd name="connsiteY568" fmla="*/ 3380433 h 4376762"/>
              <a:gd name="connsiteX569" fmla="*/ 983722 w 4197765"/>
              <a:gd name="connsiteY569" fmla="*/ 3450880 h 4376762"/>
              <a:gd name="connsiteX570" fmla="*/ 981081 w 4197765"/>
              <a:gd name="connsiteY570" fmla="*/ 3409165 h 4376762"/>
              <a:gd name="connsiteX571" fmla="*/ 984685 w 4197765"/>
              <a:gd name="connsiteY571" fmla="*/ 3358541 h 4376762"/>
              <a:gd name="connsiteX572" fmla="*/ 981163 w 4197765"/>
              <a:gd name="connsiteY572" fmla="*/ 3302922 h 4376762"/>
              <a:gd name="connsiteX573" fmla="*/ 864619 w 4197765"/>
              <a:gd name="connsiteY573" fmla="*/ 3253095 h 4376762"/>
              <a:gd name="connsiteX574" fmla="*/ 843588 w 4197765"/>
              <a:gd name="connsiteY574" fmla="*/ 3248979 h 4376762"/>
              <a:gd name="connsiteX575" fmla="*/ 855464 w 4197765"/>
              <a:gd name="connsiteY575" fmla="*/ 3334376 h 4376762"/>
              <a:gd name="connsiteX576" fmla="*/ 860275 w 4197765"/>
              <a:gd name="connsiteY576" fmla="*/ 3335093 h 4376762"/>
              <a:gd name="connsiteX577" fmla="*/ 894312 w 4197765"/>
              <a:gd name="connsiteY577" fmla="*/ 3350984 h 4376762"/>
              <a:gd name="connsiteX578" fmla="*/ 845368 w 4197765"/>
              <a:gd name="connsiteY578" fmla="*/ 3250229 h 4376762"/>
              <a:gd name="connsiteX579" fmla="*/ 3491833 w 4197765"/>
              <a:gd name="connsiteY579" fmla="*/ 3225276 h 4376762"/>
              <a:gd name="connsiteX580" fmla="*/ 3505044 w 4197765"/>
              <a:gd name="connsiteY580" fmla="*/ 3228228 h 4376762"/>
              <a:gd name="connsiteX581" fmla="*/ 3506642 w 4197765"/>
              <a:gd name="connsiteY581" fmla="*/ 3237319 h 4376762"/>
              <a:gd name="connsiteX582" fmla="*/ 3478114 w 4197765"/>
              <a:gd name="connsiteY582" fmla="*/ 3243894 h 4376762"/>
              <a:gd name="connsiteX583" fmla="*/ 3478483 w 4197765"/>
              <a:gd name="connsiteY583" fmla="*/ 3228207 h 4376762"/>
              <a:gd name="connsiteX584" fmla="*/ 3491833 w 4197765"/>
              <a:gd name="connsiteY584" fmla="*/ 3225276 h 4376762"/>
              <a:gd name="connsiteX585" fmla="*/ 1239356 w 4197765"/>
              <a:gd name="connsiteY585" fmla="*/ 3207573 h 4376762"/>
              <a:gd name="connsiteX586" fmla="*/ 1224325 w 4197765"/>
              <a:gd name="connsiteY586" fmla="*/ 3282075 h 4376762"/>
              <a:gd name="connsiteX587" fmla="*/ 1219696 w 4197765"/>
              <a:gd name="connsiteY587" fmla="*/ 3273515 h 4376762"/>
              <a:gd name="connsiteX588" fmla="*/ 1222400 w 4197765"/>
              <a:gd name="connsiteY588" fmla="*/ 3235547 h 4376762"/>
              <a:gd name="connsiteX589" fmla="*/ 1227233 w 4197765"/>
              <a:gd name="connsiteY589" fmla="*/ 3209703 h 4376762"/>
              <a:gd name="connsiteX590" fmla="*/ 1239356 w 4197765"/>
              <a:gd name="connsiteY590" fmla="*/ 3207573 h 4376762"/>
              <a:gd name="connsiteX591" fmla="*/ 2573443 w 4197765"/>
              <a:gd name="connsiteY591" fmla="*/ 3196437 h 4376762"/>
              <a:gd name="connsiteX592" fmla="*/ 2614812 w 4197765"/>
              <a:gd name="connsiteY592" fmla="*/ 3220584 h 4376762"/>
              <a:gd name="connsiteX593" fmla="*/ 2607849 w 4197765"/>
              <a:gd name="connsiteY593" fmla="*/ 3234305 h 4376762"/>
              <a:gd name="connsiteX594" fmla="*/ 2554748 w 4197765"/>
              <a:gd name="connsiteY594" fmla="*/ 3207702 h 4376762"/>
              <a:gd name="connsiteX595" fmla="*/ 2557963 w 4197765"/>
              <a:gd name="connsiteY595" fmla="*/ 3199326 h 4376762"/>
              <a:gd name="connsiteX596" fmla="*/ 2573443 w 4197765"/>
              <a:gd name="connsiteY596" fmla="*/ 3196437 h 4376762"/>
              <a:gd name="connsiteX597" fmla="*/ 2664904 w 4197765"/>
              <a:gd name="connsiteY597" fmla="*/ 3192256 h 4376762"/>
              <a:gd name="connsiteX598" fmla="*/ 2680959 w 4197765"/>
              <a:gd name="connsiteY598" fmla="*/ 3205839 h 4376762"/>
              <a:gd name="connsiteX599" fmla="*/ 2667934 w 4197765"/>
              <a:gd name="connsiteY599" fmla="*/ 3220625 h 4376762"/>
              <a:gd name="connsiteX600" fmla="*/ 2641209 w 4197765"/>
              <a:gd name="connsiteY600" fmla="*/ 3201887 h 4376762"/>
              <a:gd name="connsiteX601" fmla="*/ 2644425 w 4197765"/>
              <a:gd name="connsiteY601" fmla="*/ 3193511 h 4376762"/>
              <a:gd name="connsiteX602" fmla="*/ 2664904 w 4197765"/>
              <a:gd name="connsiteY602" fmla="*/ 3192256 h 4376762"/>
              <a:gd name="connsiteX603" fmla="*/ 1191436 w 4197765"/>
              <a:gd name="connsiteY603" fmla="*/ 3166001 h 4376762"/>
              <a:gd name="connsiteX604" fmla="*/ 1195307 w 4197765"/>
              <a:gd name="connsiteY604" fmla="*/ 3232496 h 4376762"/>
              <a:gd name="connsiteX605" fmla="*/ 1177122 w 4197765"/>
              <a:gd name="connsiteY605" fmla="*/ 3235690 h 4376762"/>
              <a:gd name="connsiteX606" fmla="*/ 1177532 w 4197765"/>
              <a:gd name="connsiteY606" fmla="*/ 3166882 h 4376762"/>
              <a:gd name="connsiteX607" fmla="*/ 1191436 w 4197765"/>
              <a:gd name="connsiteY607" fmla="*/ 3166001 h 4376762"/>
              <a:gd name="connsiteX608" fmla="*/ 1150110 w 4197765"/>
              <a:gd name="connsiteY608" fmla="*/ 3126395 h 4376762"/>
              <a:gd name="connsiteX609" fmla="*/ 1152915 w 4197765"/>
              <a:gd name="connsiteY609" fmla="*/ 3186828 h 4376762"/>
              <a:gd name="connsiteX610" fmla="*/ 1136164 w 4197765"/>
              <a:gd name="connsiteY610" fmla="*/ 3180398 h 4376762"/>
              <a:gd name="connsiteX611" fmla="*/ 1139051 w 4197765"/>
              <a:gd name="connsiteY611" fmla="*/ 3134587 h 4376762"/>
              <a:gd name="connsiteX612" fmla="*/ 1150110 w 4197765"/>
              <a:gd name="connsiteY612" fmla="*/ 3126395 h 4376762"/>
              <a:gd name="connsiteX613" fmla="*/ 1229629 w 4197765"/>
              <a:gd name="connsiteY613" fmla="*/ 3107740 h 4376762"/>
              <a:gd name="connsiteX614" fmla="*/ 1262005 w 4197765"/>
              <a:gd name="connsiteY614" fmla="*/ 3194221 h 4376762"/>
              <a:gd name="connsiteX615" fmla="*/ 1253629 w 4197765"/>
              <a:gd name="connsiteY615" fmla="*/ 3191006 h 4376762"/>
              <a:gd name="connsiteX616" fmla="*/ 1221069 w 4197765"/>
              <a:gd name="connsiteY616" fmla="*/ 3112368 h 4376762"/>
              <a:gd name="connsiteX617" fmla="*/ 1229629 w 4197765"/>
              <a:gd name="connsiteY617" fmla="*/ 3107740 h 4376762"/>
              <a:gd name="connsiteX618" fmla="*/ 2731665 w 4197765"/>
              <a:gd name="connsiteY618" fmla="*/ 3103201 h 4376762"/>
              <a:gd name="connsiteX619" fmla="*/ 2650365 w 4197765"/>
              <a:gd name="connsiteY619" fmla="*/ 3120608 h 4376762"/>
              <a:gd name="connsiteX620" fmla="*/ 2685813 w 4197765"/>
              <a:gd name="connsiteY620" fmla="*/ 3153434 h 4376762"/>
              <a:gd name="connsiteX621" fmla="*/ 2667444 w 4197765"/>
              <a:gd name="connsiteY621" fmla="*/ 3164473 h 4376762"/>
              <a:gd name="connsiteX622" fmla="*/ 2613277 w 4197765"/>
              <a:gd name="connsiteY622" fmla="*/ 3131809 h 4376762"/>
              <a:gd name="connsiteX623" fmla="*/ 2612745 w 4197765"/>
              <a:gd name="connsiteY623" fmla="*/ 3128778 h 4376762"/>
              <a:gd name="connsiteX624" fmla="*/ 2549629 w 4197765"/>
              <a:gd name="connsiteY624" fmla="*/ 3142990 h 4376762"/>
              <a:gd name="connsiteX625" fmla="*/ 2616636 w 4197765"/>
              <a:gd name="connsiteY625" fmla="*/ 3168711 h 4376762"/>
              <a:gd name="connsiteX626" fmla="*/ 2610923 w 4197765"/>
              <a:gd name="connsiteY626" fmla="*/ 3180651 h 4376762"/>
              <a:gd name="connsiteX627" fmla="*/ 2517171 w 4197765"/>
              <a:gd name="connsiteY627" fmla="*/ 3162751 h 4376762"/>
              <a:gd name="connsiteX628" fmla="*/ 2480985 w 4197765"/>
              <a:gd name="connsiteY628" fmla="*/ 3161298 h 4376762"/>
              <a:gd name="connsiteX629" fmla="*/ 2449958 w 4197765"/>
              <a:gd name="connsiteY629" fmla="*/ 3171434 h 4376762"/>
              <a:gd name="connsiteX630" fmla="*/ 2529274 w 4197765"/>
              <a:gd name="connsiteY630" fmla="*/ 3187183 h 4376762"/>
              <a:gd name="connsiteX631" fmla="*/ 2523375 w 4197765"/>
              <a:gd name="connsiteY631" fmla="*/ 3206966 h 4376762"/>
              <a:gd name="connsiteX632" fmla="*/ 2445659 w 4197765"/>
              <a:gd name="connsiteY632" fmla="*/ 3200309 h 4376762"/>
              <a:gd name="connsiteX633" fmla="*/ 2433535 w 4197765"/>
              <a:gd name="connsiteY633" fmla="*/ 3202439 h 4376762"/>
              <a:gd name="connsiteX634" fmla="*/ 2501974 w 4197765"/>
              <a:gd name="connsiteY634" fmla="*/ 3218535 h 4376762"/>
              <a:gd name="connsiteX635" fmla="*/ 2500542 w 4197765"/>
              <a:gd name="connsiteY635" fmla="*/ 3228161 h 4376762"/>
              <a:gd name="connsiteX636" fmla="*/ 2365586 w 4197765"/>
              <a:gd name="connsiteY636" fmla="*/ 3242496 h 4376762"/>
              <a:gd name="connsiteX637" fmla="*/ 2344185 w 4197765"/>
              <a:gd name="connsiteY637" fmla="*/ 3254065 h 4376762"/>
              <a:gd name="connsiteX638" fmla="*/ 2331694 w 4197765"/>
              <a:gd name="connsiteY638" fmla="*/ 3271882 h 4376762"/>
              <a:gd name="connsiteX639" fmla="*/ 2409779 w 4197765"/>
              <a:gd name="connsiteY639" fmla="*/ 3262852 h 4376762"/>
              <a:gd name="connsiteX640" fmla="*/ 2411193 w 4197765"/>
              <a:gd name="connsiteY640" fmla="*/ 3279787 h 4376762"/>
              <a:gd name="connsiteX641" fmla="*/ 2350575 w 4197765"/>
              <a:gd name="connsiteY641" fmla="*/ 3290437 h 4376762"/>
              <a:gd name="connsiteX642" fmla="*/ 2315802 w 4197765"/>
              <a:gd name="connsiteY642" fmla="*/ 3305918 h 4376762"/>
              <a:gd name="connsiteX643" fmla="*/ 2299214 w 4197765"/>
              <a:gd name="connsiteY643" fmla="*/ 3318205 h 4376762"/>
              <a:gd name="connsiteX644" fmla="*/ 2294217 w 4197765"/>
              <a:gd name="connsiteY644" fmla="*/ 3325332 h 4376762"/>
              <a:gd name="connsiteX645" fmla="*/ 2291002 w 4197765"/>
              <a:gd name="connsiteY645" fmla="*/ 3333708 h 4376762"/>
              <a:gd name="connsiteX646" fmla="*/ 2289753 w 4197765"/>
              <a:gd name="connsiteY646" fmla="*/ 3335489 h 4376762"/>
              <a:gd name="connsiteX647" fmla="*/ 2265301 w 4197765"/>
              <a:gd name="connsiteY647" fmla="*/ 3374153 h 4376762"/>
              <a:gd name="connsiteX648" fmla="*/ 2139499 w 4197765"/>
              <a:gd name="connsiteY648" fmla="*/ 3538413 h 4376762"/>
              <a:gd name="connsiteX649" fmla="*/ 1897911 w 4197765"/>
              <a:gd name="connsiteY649" fmla="*/ 3594912 h 4376762"/>
              <a:gd name="connsiteX650" fmla="*/ 2005219 w 4197765"/>
              <a:gd name="connsiteY650" fmla="*/ 3601056 h 4376762"/>
              <a:gd name="connsiteX651" fmla="*/ 2191536 w 4197765"/>
              <a:gd name="connsiteY651" fmla="*/ 3558953 h 4376762"/>
              <a:gd name="connsiteX652" fmla="*/ 2368800 w 4197765"/>
              <a:gd name="connsiteY652" fmla="*/ 3465325 h 4376762"/>
              <a:gd name="connsiteX653" fmla="*/ 2372712 w 4197765"/>
              <a:gd name="connsiteY653" fmla="*/ 3478697 h 4376762"/>
              <a:gd name="connsiteX654" fmla="*/ 2177610 w 4197765"/>
              <a:gd name="connsiteY654" fmla="*/ 3586394 h 4376762"/>
              <a:gd name="connsiteX655" fmla="*/ 2128931 w 4197765"/>
              <a:gd name="connsiteY655" fmla="*/ 3602757 h 4376762"/>
              <a:gd name="connsiteX656" fmla="*/ 2247115 w 4197765"/>
              <a:gd name="connsiteY656" fmla="*/ 3608553 h 4376762"/>
              <a:gd name="connsiteX657" fmla="*/ 2356758 w 4197765"/>
              <a:gd name="connsiteY657" fmla="*/ 3592416 h 4376762"/>
              <a:gd name="connsiteX658" fmla="*/ 2464989 w 4197765"/>
              <a:gd name="connsiteY658" fmla="*/ 3559344 h 4376762"/>
              <a:gd name="connsiteX659" fmla="*/ 2468899 w 4197765"/>
              <a:gd name="connsiteY659" fmla="*/ 3572716 h 4376762"/>
              <a:gd name="connsiteX660" fmla="*/ 2364049 w 4197765"/>
              <a:gd name="connsiteY660" fmla="*/ 3616131 h 4376762"/>
              <a:gd name="connsiteX661" fmla="*/ 2347644 w 4197765"/>
              <a:gd name="connsiteY661" fmla="*/ 3620574 h 4376762"/>
              <a:gd name="connsiteX662" fmla="*/ 2514137 w 4197765"/>
              <a:gd name="connsiteY662" fmla="*/ 3625694 h 4376762"/>
              <a:gd name="connsiteX663" fmla="*/ 2749275 w 4197765"/>
              <a:gd name="connsiteY663" fmla="*/ 3612508 h 4376762"/>
              <a:gd name="connsiteX664" fmla="*/ 2750523 w 4197765"/>
              <a:gd name="connsiteY664" fmla="*/ 3610725 h 4376762"/>
              <a:gd name="connsiteX665" fmla="*/ 2859818 w 4197765"/>
              <a:gd name="connsiteY665" fmla="*/ 3583715 h 4376762"/>
              <a:gd name="connsiteX666" fmla="*/ 2880502 w 4197765"/>
              <a:gd name="connsiteY666" fmla="*/ 3576957 h 4376762"/>
              <a:gd name="connsiteX667" fmla="*/ 2904217 w 4197765"/>
              <a:gd name="connsiteY667" fmla="*/ 3569666 h 4376762"/>
              <a:gd name="connsiteX668" fmla="*/ 2951461 w 4197765"/>
              <a:gd name="connsiteY668" fmla="*/ 3562929 h 4376762"/>
              <a:gd name="connsiteX669" fmla="*/ 3019758 w 4197765"/>
              <a:gd name="connsiteY669" fmla="*/ 3533747 h 4376762"/>
              <a:gd name="connsiteX670" fmla="*/ 3028482 w 4197765"/>
              <a:gd name="connsiteY670" fmla="*/ 3547837 h 4376762"/>
              <a:gd name="connsiteX671" fmla="*/ 2957503 w 4197765"/>
              <a:gd name="connsiteY671" fmla="*/ 3588426 h 4376762"/>
              <a:gd name="connsiteX672" fmla="*/ 2938068 w 4197765"/>
              <a:gd name="connsiteY672" fmla="*/ 3593401 h 4376762"/>
              <a:gd name="connsiteX673" fmla="*/ 2974970 w 4197765"/>
              <a:gd name="connsiteY673" fmla="*/ 3590043 h 4376762"/>
              <a:gd name="connsiteX674" fmla="*/ 3465806 w 4197765"/>
              <a:gd name="connsiteY674" fmla="*/ 3485072 h 4376762"/>
              <a:gd name="connsiteX675" fmla="*/ 3894366 w 4197765"/>
              <a:gd name="connsiteY675" fmla="*/ 3230133 h 4376762"/>
              <a:gd name="connsiteX676" fmla="*/ 3889554 w 4197765"/>
              <a:gd name="connsiteY676" fmla="*/ 3229416 h 4376762"/>
              <a:gd name="connsiteX677" fmla="*/ 3852816 w 4197765"/>
              <a:gd name="connsiteY677" fmla="*/ 3251493 h 4376762"/>
              <a:gd name="connsiteX678" fmla="*/ 3795577 w 4197765"/>
              <a:gd name="connsiteY678" fmla="*/ 3272483 h 4376762"/>
              <a:gd name="connsiteX679" fmla="*/ 3792730 w 4197765"/>
              <a:gd name="connsiteY679" fmla="*/ 3265173 h 4376762"/>
              <a:gd name="connsiteX680" fmla="*/ 3834999 w 4197765"/>
              <a:gd name="connsiteY680" fmla="*/ 3239000 h 4376762"/>
              <a:gd name="connsiteX681" fmla="*/ 3867991 w 4197765"/>
              <a:gd name="connsiteY681" fmla="*/ 3222270 h 4376762"/>
              <a:gd name="connsiteX682" fmla="*/ 3836617 w 4197765"/>
              <a:gd name="connsiteY682" fmla="*/ 3221532 h 4376762"/>
              <a:gd name="connsiteX683" fmla="*/ 3837149 w 4197765"/>
              <a:gd name="connsiteY683" fmla="*/ 3224563 h 4376762"/>
              <a:gd name="connsiteX684" fmla="*/ 3807189 w 4197765"/>
              <a:gd name="connsiteY684" fmla="*/ 3240761 h 4376762"/>
              <a:gd name="connsiteX685" fmla="*/ 3766703 w 4197765"/>
              <a:gd name="connsiteY685" fmla="*/ 3268183 h 4376762"/>
              <a:gd name="connsiteX686" fmla="*/ 3734059 w 4197765"/>
              <a:gd name="connsiteY686" fmla="*/ 3295787 h 4376762"/>
              <a:gd name="connsiteX687" fmla="*/ 3703914 w 4197765"/>
              <a:gd name="connsiteY687" fmla="*/ 3319830 h 4376762"/>
              <a:gd name="connsiteX688" fmla="*/ 3698569 w 4197765"/>
              <a:gd name="connsiteY688" fmla="*/ 3316082 h 4376762"/>
              <a:gd name="connsiteX689" fmla="*/ 3753883 w 4197765"/>
              <a:gd name="connsiteY689" fmla="*/ 3248563 h 4376762"/>
              <a:gd name="connsiteX690" fmla="*/ 3761909 w 4197765"/>
              <a:gd name="connsiteY690" fmla="*/ 3240905 h 4376762"/>
              <a:gd name="connsiteX691" fmla="*/ 3681306 w 4197765"/>
              <a:gd name="connsiteY691" fmla="*/ 3280060 h 4376762"/>
              <a:gd name="connsiteX692" fmla="*/ 3662957 w 4197765"/>
              <a:gd name="connsiteY692" fmla="*/ 3264537 h 4376762"/>
              <a:gd name="connsiteX693" fmla="*/ 3685995 w 4197765"/>
              <a:gd name="connsiteY693" fmla="*/ 3208937 h 4376762"/>
              <a:gd name="connsiteX694" fmla="*/ 3597200 w 4197765"/>
              <a:gd name="connsiteY694" fmla="*/ 3237034 h 4376762"/>
              <a:gd name="connsiteX695" fmla="*/ 3595951 w 4197765"/>
              <a:gd name="connsiteY695" fmla="*/ 3238816 h 4376762"/>
              <a:gd name="connsiteX696" fmla="*/ 3629105 w 4197765"/>
              <a:gd name="connsiteY696" fmla="*/ 3240801 h 4376762"/>
              <a:gd name="connsiteX697" fmla="*/ 3630703 w 4197765"/>
              <a:gd name="connsiteY697" fmla="*/ 3249894 h 4376762"/>
              <a:gd name="connsiteX698" fmla="*/ 3557962 w 4197765"/>
              <a:gd name="connsiteY698" fmla="*/ 3262673 h 4376762"/>
              <a:gd name="connsiteX699" fmla="*/ 3524786 w 4197765"/>
              <a:gd name="connsiteY699" fmla="*/ 3287246 h 4376762"/>
              <a:gd name="connsiteX700" fmla="*/ 3573443 w 4197765"/>
              <a:gd name="connsiteY700" fmla="*/ 3297446 h 4376762"/>
              <a:gd name="connsiteX701" fmla="*/ 3570228 w 4197765"/>
              <a:gd name="connsiteY701" fmla="*/ 3305822 h 4376762"/>
              <a:gd name="connsiteX702" fmla="*/ 3524233 w 4197765"/>
              <a:gd name="connsiteY702" fmla="*/ 3310777 h 4376762"/>
              <a:gd name="connsiteX703" fmla="*/ 3487146 w 4197765"/>
              <a:gd name="connsiteY703" fmla="*/ 3321978 h 4376762"/>
              <a:gd name="connsiteX704" fmla="*/ 3472872 w 4197765"/>
              <a:gd name="connsiteY704" fmla="*/ 3338546 h 4376762"/>
              <a:gd name="connsiteX705" fmla="*/ 3463595 w 4197765"/>
              <a:gd name="connsiteY705" fmla="*/ 3347987 h 4376762"/>
              <a:gd name="connsiteX706" fmla="*/ 3439902 w 4197765"/>
              <a:gd name="connsiteY706" fmla="*/ 3328716 h 4376762"/>
              <a:gd name="connsiteX707" fmla="*/ 3501809 w 4197765"/>
              <a:gd name="connsiteY707" fmla="*/ 3263163 h 4376762"/>
              <a:gd name="connsiteX708" fmla="*/ 3535006 w 4197765"/>
              <a:gd name="connsiteY708" fmla="*/ 3212028 h 4376762"/>
              <a:gd name="connsiteX709" fmla="*/ 3556795 w 4197765"/>
              <a:gd name="connsiteY709" fmla="*/ 3158211 h 4376762"/>
              <a:gd name="connsiteX710" fmla="*/ 3475331 w 4197765"/>
              <a:gd name="connsiteY710" fmla="*/ 3156900 h 4376762"/>
              <a:gd name="connsiteX711" fmla="*/ 3375477 w 4197765"/>
              <a:gd name="connsiteY711" fmla="*/ 3193188 h 4376762"/>
              <a:gd name="connsiteX712" fmla="*/ 3378507 w 4197765"/>
              <a:gd name="connsiteY712" fmla="*/ 3192655 h 4376762"/>
              <a:gd name="connsiteX713" fmla="*/ 3502937 w 4197765"/>
              <a:gd name="connsiteY713" fmla="*/ 3189543 h 4376762"/>
              <a:gd name="connsiteX714" fmla="*/ 3501501 w 4197765"/>
              <a:gd name="connsiteY714" fmla="*/ 3199167 h 4376762"/>
              <a:gd name="connsiteX715" fmla="*/ 3463350 w 4197765"/>
              <a:gd name="connsiteY715" fmla="*/ 3204308 h 4376762"/>
              <a:gd name="connsiteX716" fmla="*/ 3396139 w 4197765"/>
              <a:gd name="connsiteY716" fmla="*/ 3212990 h 4376762"/>
              <a:gd name="connsiteX717" fmla="*/ 3337120 w 4197765"/>
              <a:gd name="connsiteY717" fmla="*/ 3232732 h 4376762"/>
              <a:gd name="connsiteX718" fmla="*/ 3324279 w 4197765"/>
              <a:gd name="connsiteY718" fmla="*/ 3239674 h 4376762"/>
              <a:gd name="connsiteX719" fmla="*/ 3301978 w 4197765"/>
              <a:gd name="connsiteY719" fmla="*/ 3263900 h 4376762"/>
              <a:gd name="connsiteX720" fmla="*/ 3328723 w 4197765"/>
              <a:gd name="connsiteY720" fmla="*/ 3256078 h 4376762"/>
              <a:gd name="connsiteX721" fmla="*/ 3390590 w 4197765"/>
              <a:gd name="connsiteY721" fmla="*/ 3243647 h 4376762"/>
              <a:gd name="connsiteX722" fmla="*/ 3443896 w 4197765"/>
              <a:gd name="connsiteY722" fmla="*/ 3235845 h 4376762"/>
              <a:gd name="connsiteX723" fmla="*/ 3447807 w 4197765"/>
              <a:gd name="connsiteY723" fmla="*/ 3249218 h 4376762"/>
              <a:gd name="connsiteX724" fmla="*/ 3352949 w 4197765"/>
              <a:gd name="connsiteY724" fmla="*/ 3278379 h 4376762"/>
              <a:gd name="connsiteX725" fmla="*/ 3270931 w 4197765"/>
              <a:gd name="connsiteY725" fmla="*/ 3300597 h 4376762"/>
              <a:gd name="connsiteX726" fmla="*/ 3233107 w 4197765"/>
              <a:gd name="connsiteY726" fmla="*/ 3343173 h 4376762"/>
              <a:gd name="connsiteX727" fmla="*/ 3263068 w 4197765"/>
              <a:gd name="connsiteY727" fmla="*/ 3326975 h 4376762"/>
              <a:gd name="connsiteX728" fmla="*/ 3370234 w 4197765"/>
              <a:gd name="connsiteY728" fmla="*/ 3287840 h 4376762"/>
              <a:gd name="connsiteX729" fmla="*/ 3373612 w 4197765"/>
              <a:gd name="connsiteY729" fmla="*/ 3298181 h 4376762"/>
              <a:gd name="connsiteX730" fmla="*/ 3283197 w 4197765"/>
              <a:gd name="connsiteY730" fmla="*/ 3343746 h 4376762"/>
              <a:gd name="connsiteX731" fmla="*/ 3197597 w 4197765"/>
              <a:gd name="connsiteY731" fmla="*/ 3390028 h 4376762"/>
              <a:gd name="connsiteX732" fmla="*/ 3177609 w 4197765"/>
              <a:gd name="connsiteY732" fmla="*/ 3418534 h 4376762"/>
              <a:gd name="connsiteX733" fmla="*/ 3180640 w 4197765"/>
              <a:gd name="connsiteY733" fmla="*/ 3418003 h 4376762"/>
              <a:gd name="connsiteX734" fmla="*/ 3246786 w 4197765"/>
              <a:gd name="connsiteY734" fmla="*/ 3403258 h 4376762"/>
              <a:gd name="connsiteX735" fmla="*/ 3253729 w 4197765"/>
              <a:gd name="connsiteY735" fmla="*/ 3416098 h 4376762"/>
              <a:gd name="connsiteX736" fmla="*/ 3179186 w 4197765"/>
              <a:gd name="connsiteY736" fmla="*/ 3454188 h 4376762"/>
              <a:gd name="connsiteX737" fmla="*/ 3141382 w 4197765"/>
              <a:gd name="connsiteY737" fmla="*/ 3470202 h 4376762"/>
              <a:gd name="connsiteX738" fmla="*/ 3064504 w 4197765"/>
              <a:gd name="connsiteY738" fmla="*/ 3530574 h 4376762"/>
              <a:gd name="connsiteX739" fmla="*/ 3053651 w 4197765"/>
              <a:gd name="connsiteY739" fmla="*/ 3504361 h 4376762"/>
              <a:gd name="connsiteX740" fmla="*/ 3226186 w 4197765"/>
              <a:gd name="connsiteY740" fmla="*/ 3303772 h 4376762"/>
              <a:gd name="connsiteX741" fmla="*/ 3255881 w 4197765"/>
              <a:gd name="connsiteY741" fmla="*/ 3170455 h 4376762"/>
              <a:gd name="connsiteX742" fmla="*/ 3256618 w 4197765"/>
              <a:gd name="connsiteY742" fmla="*/ 3139082 h 4376762"/>
              <a:gd name="connsiteX743" fmla="*/ 3181911 w 4197765"/>
              <a:gd name="connsiteY743" fmla="*/ 3158455 h 4376762"/>
              <a:gd name="connsiteX744" fmla="*/ 3209167 w 4197765"/>
              <a:gd name="connsiteY744" fmla="*/ 3180223 h 4376762"/>
              <a:gd name="connsiteX745" fmla="*/ 3204171 w 4197765"/>
              <a:gd name="connsiteY745" fmla="*/ 3187349 h 4376762"/>
              <a:gd name="connsiteX746" fmla="*/ 3131615 w 4197765"/>
              <a:gd name="connsiteY746" fmla="*/ 3192286 h 4376762"/>
              <a:gd name="connsiteX747" fmla="*/ 3100590 w 4197765"/>
              <a:gd name="connsiteY747" fmla="*/ 3202422 h 4376762"/>
              <a:gd name="connsiteX748" fmla="*/ 3219490 w 4197765"/>
              <a:gd name="connsiteY748" fmla="*/ 3203405 h 4376762"/>
              <a:gd name="connsiteX749" fmla="*/ 3221087 w 4197765"/>
              <a:gd name="connsiteY749" fmla="*/ 3212498 h 4376762"/>
              <a:gd name="connsiteX750" fmla="*/ 3084882 w 4197765"/>
              <a:gd name="connsiteY750" fmla="*/ 3228613 h 4376762"/>
              <a:gd name="connsiteX751" fmla="*/ 3001247 w 4197765"/>
              <a:gd name="connsiteY751" fmla="*/ 3268302 h 4376762"/>
              <a:gd name="connsiteX752" fmla="*/ 2993751 w 4197765"/>
              <a:gd name="connsiteY752" fmla="*/ 3278991 h 4376762"/>
              <a:gd name="connsiteX753" fmla="*/ 3024777 w 4197765"/>
              <a:gd name="connsiteY753" fmla="*/ 3268854 h 4376762"/>
              <a:gd name="connsiteX754" fmla="*/ 3107142 w 4197765"/>
              <a:gd name="connsiteY754" fmla="*/ 3257509 h 4376762"/>
              <a:gd name="connsiteX755" fmla="*/ 3169357 w 4197765"/>
              <a:gd name="connsiteY755" fmla="*/ 3255954 h 4376762"/>
              <a:gd name="connsiteX756" fmla="*/ 3170954 w 4197765"/>
              <a:gd name="connsiteY756" fmla="*/ 3265046 h 4376762"/>
              <a:gd name="connsiteX757" fmla="*/ 3059345 w 4197765"/>
              <a:gd name="connsiteY757" fmla="*/ 3287777 h 4376762"/>
              <a:gd name="connsiteX758" fmla="*/ 2973579 w 4197765"/>
              <a:gd name="connsiteY758" fmla="*/ 3315341 h 4376762"/>
              <a:gd name="connsiteX759" fmla="*/ 2949661 w 4197765"/>
              <a:gd name="connsiteY759" fmla="*/ 3357036 h 4376762"/>
              <a:gd name="connsiteX760" fmla="*/ 2958220 w 4197765"/>
              <a:gd name="connsiteY760" fmla="*/ 3352407 h 4376762"/>
              <a:gd name="connsiteX761" fmla="*/ 3075011 w 4197765"/>
              <a:gd name="connsiteY761" fmla="*/ 3314707 h 4376762"/>
              <a:gd name="connsiteX762" fmla="*/ 3078390 w 4197765"/>
              <a:gd name="connsiteY762" fmla="*/ 3325049 h 4376762"/>
              <a:gd name="connsiteX763" fmla="*/ 2976037 w 4197765"/>
              <a:gd name="connsiteY763" fmla="*/ 3364900 h 4376762"/>
              <a:gd name="connsiteX764" fmla="*/ 2921461 w 4197765"/>
              <a:gd name="connsiteY764" fmla="*/ 3401044 h 4376762"/>
              <a:gd name="connsiteX765" fmla="*/ 2910935 w 4197765"/>
              <a:gd name="connsiteY765" fmla="*/ 3412267 h 4376762"/>
              <a:gd name="connsiteX766" fmla="*/ 2988488 w 4197765"/>
              <a:gd name="connsiteY766" fmla="*/ 3400205 h 4376762"/>
              <a:gd name="connsiteX767" fmla="*/ 2993115 w 4197765"/>
              <a:gd name="connsiteY767" fmla="*/ 3408765 h 4376762"/>
              <a:gd name="connsiteX768" fmla="*/ 2911631 w 4197765"/>
              <a:gd name="connsiteY768" fmla="*/ 3434016 h 4376762"/>
              <a:gd name="connsiteX769" fmla="*/ 2877575 w 4197765"/>
              <a:gd name="connsiteY769" fmla="*/ 3444685 h 4376762"/>
              <a:gd name="connsiteX770" fmla="*/ 2848147 w 4197765"/>
              <a:gd name="connsiteY770" fmla="*/ 3463914 h 4376762"/>
              <a:gd name="connsiteX771" fmla="*/ 2884865 w 4197765"/>
              <a:gd name="connsiteY771" fmla="*/ 3468399 h 4376762"/>
              <a:gd name="connsiteX772" fmla="*/ 2886278 w 4197765"/>
              <a:gd name="connsiteY772" fmla="*/ 3485336 h 4376762"/>
              <a:gd name="connsiteX773" fmla="*/ 2774136 w 4197765"/>
              <a:gd name="connsiteY773" fmla="*/ 3505035 h 4376762"/>
              <a:gd name="connsiteX774" fmla="*/ 2748108 w 4197765"/>
              <a:gd name="connsiteY774" fmla="*/ 3508046 h 4376762"/>
              <a:gd name="connsiteX775" fmla="*/ 2629905 w 4197765"/>
              <a:gd name="connsiteY775" fmla="*/ 3528811 h 4376762"/>
              <a:gd name="connsiteX776" fmla="*/ 2624928 w 4197765"/>
              <a:gd name="connsiteY776" fmla="*/ 3509376 h 4376762"/>
              <a:gd name="connsiteX777" fmla="*/ 2847819 w 4197765"/>
              <a:gd name="connsiteY777" fmla="*/ 3426479 h 4376762"/>
              <a:gd name="connsiteX778" fmla="*/ 2938826 w 4197765"/>
              <a:gd name="connsiteY778" fmla="*/ 3304262 h 4376762"/>
              <a:gd name="connsiteX779" fmla="*/ 2936289 w 4197765"/>
              <a:gd name="connsiteY779" fmla="*/ 3129742 h 4376762"/>
              <a:gd name="connsiteX780" fmla="*/ 2895270 w 4197765"/>
              <a:gd name="connsiteY780" fmla="*/ 3154131 h 4376762"/>
              <a:gd name="connsiteX781" fmla="*/ 2906676 w 4197765"/>
              <a:gd name="connsiteY781" fmla="*/ 3156815 h 4376762"/>
              <a:gd name="connsiteX782" fmla="*/ 2908805 w 4197765"/>
              <a:gd name="connsiteY782" fmla="*/ 3168938 h 4376762"/>
              <a:gd name="connsiteX783" fmla="*/ 2843909 w 4197765"/>
              <a:gd name="connsiteY783" fmla="*/ 3181901 h 4376762"/>
              <a:gd name="connsiteX784" fmla="*/ 2825540 w 4197765"/>
              <a:gd name="connsiteY784" fmla="*/ 3192939 h 4376762"/>
              <a:gd name="connsiteX785" fmla="*/ 2810201 w 4197765"/>
              <a:gd name="connsiteY785" fmla="*/ 3203444 h 4376762"/>
              <a:gd name="connsiteX786" fmla="*/ 2875261 w 4197765"/>
              <a:gd name="connsiteY786" fmla="*/ 3209200 h 4376762"/>
              <a:gd name="connsiteX787" fmla="*/ 2874360 w 4197765"/>
              <a:gd name="connsiteY787" fmla="*/ 3221854 h 4376762"/>
              <a:gd name="connsiteX788" fmla="*/ 2814460 w 4197765"/>
              <a:gd name="connsiteY788" fmla="*/ 3227692 h 4376762"/>
              <a:gd name="connsiteX789" fmla="*/ 2776841 w 4197765"/>
              <a:gd name="connsiteY789" fmla="*/ 3235862 h 4376762"/>
              <a:gd name="connsiteX790" fmla="*/ 2752574 w 4197765"/>
              <a:gd name="connsiteY790" fmla="*/ 3266683 h 4376762"/>
              <a:gd name="connsiteX791" fmla="*/ 2776287 w 4197765"/>
              <a:gd name="connsiteY791" fmla="*/ 3259392 h 4376762"/>
              <a:gd name="connsiteX792" fmla="*/ 2873439 w 4197765"/>
              <a:gd name="connsiteY792" fmla="*/ 3261073 h 4376762"/>
              <a:gd name="connsiteX793" fmla="*/ 2874320 w 4197765"/>
              <a:gd name="connsiteY793" fmla="*/ 3274978 h 4376762"/>
              <a:gd name="connsiteX794" fmla="*/ 2791953 w 4197765"/>
              <a:gd name="connsiteY794" fmla="*/ 3286322 h 4376762"/>
              <a:gd name="connsiteX795" fmla="*/ 2723308 w 4197765"/>
              <a:gd name="connsiteY795" fmla="*/ 3304630 h 4376762"/>
              <a:gd name="connsiteX796" fmla="*/ 2709036 w 4197765"/>
              <a:gd name="connsiteY796" fmla="*/ 3321197 h 4376762"/>
              <a:gd name="connsiteX797" fmla="*/ 2771249 w 4197765"/>
              <a:gd name="connsiteY797" fmla="*/ 3319641 h 4376762"/>
              <a:gd name="connsiteX798" fmla="*/ 2773380 w 4197765"/>
              <a:gd name="connsiteY798" fmla="*/ 3331765 h 4376762"/>
              <a:gd name="connsiteX799" fmla="*/ 2731479 w 4197765"/>
              <a:gd name="connsiteY799" fmla="*/ 3342249 h 4376762"/>
              <a:gd name="connsiteX800" fmla="*/ 2674958 w 4197765"/>
              <a:gd name="connsiteY800" fmla="*/ 3358427 h 4376762"/>
              <a:gd name="connsiteX801" fmla="*/ 2657121 w 4197765"/>
              <a:gd name="connsiteY801" fmla="*/ 3372496 h 4376762"/>
              <a:gd name="connsiteX802" fmla="*/ 2696154 w 4197765"/>
              <a:gd name="connsiteY802" fmla="*/ 3381261 h 4376762"/>
              <a:gd name="connsiteX803" fmla="*/ 2697034 w 4197765"/>
              <a:gd name="connsiteY803" fmla="*/ 3395166 h 4376762"/>
              <a:gd name="connsiteX804" fmla="*/ 2626792 w 4197765"/>
              <a:gd name="connsiteY804" fmla="*/ 3404381 h 4376762"/>
              <a:gd name="connsiteX805" fmla="*/ 2600762 w 4197765"/>
              <a:gd name="connsiteY805" fmla="*/ 3407391 h 4376762"/>
              <a:gd name="connsiteX806" fmla="*/ 2432285 w 4197765"/>
              <a:gd name="connsiteY806" fmla="*/ 3435426 h 4376762"/>
              <a:gd name="connsiteX807" fmla="*/ 2431404 w 4197765"/>
              <a:gd name="connsiteY807" fmla="*/ 3421522 h 4376762"/>
              <a:gd name="connsiteX808" fmla="*/ 2720135 w 4197765"/>
              <a:gd name="connsiteY808" fmla="*/ 3259883 h 4376762"/>
              <a:gd name="connsiteX809" fmla="*/ 2731665 w 4197765"/>
              <a:gd name="connsiteY809" fmla="*/ 3103201 h 4376762"/>
              <a:gd name="connsiteX810" fmla="*/ 1679753 w 4197765"/>
              <a:gd name="connsiteY810" fmla="*/ 3091154 h 4376762"/>
              <a:gd name="connsiteX811" fmla="*/ 1631587 w 4197765"/>
              <a:gd name="connsiteY811" fmla="*/ 3137108 h 4376762"/>
              <a:gd name="connsiteX812" fmla="*/ 1581823 w 4197765"/>
              <a:gd name="connsiteY812" fmla="*/ 3173969 h 4376762"/>
              <a:gd name="connsiteX813" fmla="*/ 1452704 w 4197765"/>
              <a:gd name="connsiteY813" fmla="*/ 3248205 h 4376762"/>
              <a:gd name="connsiteX814" fmla="*/ 1338760 w 4197765"/>
              <a:gd name="connsiteY814" fmla="*/ 3293216 h 4376762"/>
              <a:gd name="connsiteX815" fmla="*/ 1336978 w 4197765"/>
              <a:gd name="connsiteY815" fmla="*/ 3291967 h 4376762"/>
              <a:gd name="connsiteX816" fmla="*/ 1319510 w 4197765"/>
              <a:gd name="connsiteY816" fmla="*/ 3290349 h 4376762"/>
              <a:gd name="connsiteX817" fmla="*/ 1337859 w 4197765"/>
              <a:gd name="connsiteY817" fmla="*/ 3537078 h 4376762"/>
              <a:gd name="connsiteX818" fmla="*/ 1263867 w 4197765"/>
              <a:gd name="connsiteY818" fmla="*/ 3782843 h 4376762"/>
              <a:gd name="connsiteX819" fmla="*/ 1249040 w 4197765"/>
              <a:gd name="connsiteY819" fmla="*/ 3822940 h 4376762"/>
              <a:gd name="connsiteX820" fmla="*/ 1265812 w 4197765"/>
              <a:gd name="connsiteY820" fmla="*/ 3802810 h 4376762"/>
              <a:gd name="connsiteX821" fmla="*/ 1287582 w 4197765"/>
              <a:gd name="connsiteY821" fmla="*/ 3775553 h 4376762"/>
              <a:gd name="connsiteX822" fmla="*/ 1324710 w 4197765"/>
              <a:gd name="connsiteY822" fmla="*/ 3711229 h 4376762"/>
              <a:gd name="connsiteX823" fmla="*/ 1367572 w 4197765"/>
              <a:gd name="connsiteY823" fmla="*/ 3608406 h 4376762"/>
              <a:gd name="connsiteX824" fmla="*/ 1383258 w 4197765"/>
              <a:gd name="connsiteY824" fmla="*/ 3608774 h 4376762"/>
              <a:gd name="connsiteX825" fmla="*/ 1378220 w 4197765"/>
              <a:gd name="connsiteY825" fmla="*/ 3669022 h 4376762"/>
              <a:gd name="connsiteX826" fmla="*/ 1383216 w 4197765"/>
              <a:gd name="connsiteY826" fmla="*/ 3661895 h 4376762"/>
              <a:gd name="connsiteX827" fmla="*/ 1431076 w 4197765"/>
              <a:gd name="connsiteY827" fmla="*/ 3551945 h 4376762"/>
              <a:gd name="connsiteX828" fmla="*/ 1452642 w 4197765"/>
              <a:gd name="connsiteY828" fmla="*/ 3559093 h 4376762"/>
              <a:gd name="connsiteX829" fmla="*/ 1397983 w 4197765"/>
              <a:gd name="connsiteY829" fmla="*/ 3701481 h 4376762"/>
              <a:gd name="connsiteX830" fmla="*/ 1402263 w 4197765"/>
              <a:gd name="connsiteY830" fmla="*/ 3699168 h 4376762"/>
              <a:gd name="connsiteX831" fmla="*/ 1444203 w 4197765"/>
              <a:gd name="connsiteY831" fmla="*/ 3635560 h 4376762"/>
              <a:gd name="connsiteX832" fmla="*/ 1488337 w 4197765"/>
              <a:gd name="connsiteY832" fmla="*/ 3504394 h 4376762"/>
              <a:gd name="connsiteX833" fmla="*/ 1510617 w 4197765"/>
              <a:gd name="connsiteY833" fmla="*/ 3506728 h 4376762"/>
              <a:gd name="connsiteX834" fmla="*/ 1472894 w 4197765"/>
              <a:gd name="connsiteY834" fmla="*/ 3647704 h 4376762"/>
              <a:gd name="connsiteX835" fmla="*/ 1485202 w 4197765"/>
              <a:gd name="connsiteY835" fmla="*/ 3637731 h 4376762"/>
              <a:gd name="connsiteX836" fmla="*/ 1532017 w 4197765"/>
              <a:gd name="connsiteY836" fmla="*/ 3495159 h 4376762"/>
              <a:gd name="connsiteX837" fmla="*/ 1530503 w 4197765"/>
              <a:gd name="connsiteY837" fmla="*/ 3379821 h 4376762"/>
              <a:gd name="connsiteX838" fmla="*/ 1546189 w 4197765"/>
              <a:gd name="connsiteY838" fmla="*/ 3380191 h 4376762"/>
              <a:gd name="connsiteX839" fmla="*/ 1550346 w 4197765"/>
              <a:gd name="connsiteY839" fmla="*/ 3537242 h 4376762"/>
              <a:gd name="connsiteX840" fmla="*/ 1535151 w 4197765"/>
              <a:gd name="connsiteY840" fmla="*/ 3593026 h 4376762"/>
              <a:gd name="connsiteX841" fmla="*/ 1569944 w 4197765"/>
              <a:gd name="connsiteY841" fmla="*/ 3550983 h 4376762"/>
              <a:gd name="connsiteX842" fmla="*/ 1567794 w 4197765"/>
              <a:gd name="connsiteY842" fmla="*/ 3334216 h 4376762"/>
              <a:gd name="connsiteX843" fmla="*/ 1575822 w 4197765"/>
              <a:gd name="connsiteY843" fmla="*/ 3326557 h 4376762"/>
              <a:gd name="connsiteX844" fmla="*/ 1608137 w 4197765"/>
              <a:gd name="connsiteY844" fmla="*/ 3492722 h 4376762"/>
              <a:gd name="connsiteX845" fmla="*/ 1613851 w 4197765"/>
              <a:gd name="connsiteY845" fmla="*/ 3480783 h 4376762"/>
              <a:gd name="connsiteX846" fmla="*/ 1615284 w 4197765"/>
              <a:gd name="connsiteY846" fmla="*/ 3471158 h 4376762"/>
              <a:gd name="connsiteX847" fmla="*/ 1626773 w 4197765"/>
              <a:gd name="connsiteY847" fmla="*/ 3367597 h 4376762"/>
              <a:gd name="connsiteX848" fmla="*/ 1619709 w 4197765"/>
              <a:gd name="connsiteY848" fmla="*/ 3282917 h 4376762"/>
              <a:gd name="connsiteX849" fmla="*/ 1633082 w 4197765"/>
              <a:gd name="connsiteY849" fmla="*/ 3279005 h 4376762"/>
              <a:gd name="connsiteX850" fmla="*/ 1657593 w 4197765"/>
              <a:gd name="connsiteY850" fmla="*/ 3391864 h 4376762"/>
              <a:gd name="connsiteX851" fmla="*/ 1672790 w 4197765"/>
              <a:gd name="connsiteY851" fmla="*/ 3336080 h 4376762"/>
              <a:gd name="connsiteX852" fmla="*/ 1668018 w 4197765"/>
              <a:gd name="connsiteY852" fmla="*/ 3282242 h 4376762"/>
              <a:gd name="connsiteX853" fmla="*/ 1660769 w 4197765"/>
              <a:gd name="connsiteY853" fmla="*/ 3205404 h 4376762"/>
              <a:gd name="connsiteX854" fmla="*/ 1671643 w 4197765"/>
              <a:gd name="connsiteY854" fmla="*/ 3205057 h 4376762"/>
              <a:gd name="connsiteX855" fmla="*/ 1685507 w 4197765"/>
              <a:gd name="connsiteY855" fmla="*/ 3257298 h 4376762"/>
              <a:gd name="connsiteX856" fmla="*/ 1679753 w 4197765"/>
              <a:gd name="connsiteY856" fmla="*/ 3091154 h 4376762"/>
              <a:gd name="connsiteX857" fmla="*/ 45743 w 4197765"/>
              <a:gd name="connsiteY857" fmla="*/ 3070254 h 4376762"/>
              <a:gd name="connsiteX858" fmla="*/ 51352 w 4197765"/>
              <a:gd name="connsiteY858" fmla="*/ 3078838 h 4376762"/>
              <a:gd name="connsiteX859" fmla="*/ 23848 w 4197765"/>
              <a:gd name="connsiteY859" fmla="*/ 3144595 h 4376762"/>
              <a:gd name="connsiteX860" fmla="*/ 2447 w 4197765"/>
              <a:gd name="connsiteY860" fmla="*/ 3185066 h 4376762"/>
              <a:gd name="connsiteX861" fmla="*/ 0 w 4197765"/>
              <a:gd name="connsiteY861" fmla="*/ 3192847 h 4376762"/>
              <a:gd name="connsiteX862" fmla="*/ 0 w 4197765"/>
              <a:gd name="connsiteY862" fmla="*/ 3114181 h 4376762"/>
              <a:gd name="connsiteX863" fmla="*/ 6477 w 4197765"/>
              <a:gd name="connsiteY863" fmla="*/ 3103514 h 4376762"/>
              <a:gd name="connsiteX864" fmla="*/ 35850 w 4197765"/>
              <a:gd name="connsiteY864" fmla="*/ 3070625 h 4376762"/>
              <a:gd name="connsiteX865" fmla="*/ 45743 w 4197765"/>
              <a:gd name="connsiteY865" fmla="*/ 3070254 h 4376762"/>
              <a:gd name="connsiteX866" fmla="*/ 13388 w 4197765"/>
              <a:gd name="connsiteY866" fmla="*/ 2979473 h 4376762"/>
              <a:gd name="connsiteX867" fmla="*/ 17191 w 4197765"/>
              <a:gd name="connsiteY867" fmla="*/ 2991107 h 4376762"/>
              <a:gd name="connsiteX868" fmla="*/ 0 w 4197765"/>
              <a:gd name="connsiteY868" fmla="*/ 3026156 h 4376762"/>
              <a:gd name="connsiteX869" fmla="*/ 0 w 4197765"/>
              <a:gd name="connsiteY869" fmla="*/ 2981205 h 4376762"/>
              <a:gd name="connsiteX870" fmla="*/ 1155 w 4197765"/>
              <a:gd name="connsiteY870" fmla="*/ 2979863 h 4376762"/>
              <a:gd name="connsiteX871" fmla="*/ 13388 w 4197765"/>
              <a:gd name="connsiteY871" fmla="*/ 2979473 h 4376762"/>
              <a:gd name="connsiteX872" fmla="*/ 1133319 w 4197765"/>
              <a:gd name="connsiteY872" fmla="*/ 2941882 h 4376762"/>
              <a:gd name="connsiteX873" fmla="*/ 1187771 w 4197765"/>
              <a:gd name="connsiteY873" fmla="*/ 3065102 h 4376762"/>
              <a:gd name="connsiteX874" fmla="*/ 1224059 w 4197765"/>
              <a:gd name="connsiteY874" fmla="*/ 3164957 h 4376762"/>
              <a:gd name="connsiteX875" fmla="*/ 1220844 w 4197765"/>
              <a:gd name="connsiteY875" fmla="*/ 3173333 h 4376762"/>
              <a:gd name="connsiteX876" fmla="*/ 1175443 w 4197765"/>
              <a:gd name="connsiteY876" fmla="*/ 3101636 h 4376762"/>
              <a:gd name="connsiteX877" fmla="*/ 1146445 w 4197765"/>
              <a:gd name="connsiteY877" fmla="*/ 3025495 h 4376762"/>
              <a:gd name="connsiteX878" fmla="*/ 1124759 w 4197765"/>
              <a:gd name="connsiteY878" fmla="*/ 2946510 h 4376762"/>
              <a:gd name="connsiteX879" fmla="*/ 1133319 w 4197765"/>
              <a:gd name="connsiteY879" fmla="*/ 2941882 h 4376762"/>
              <a:gd name="connsiteX880" fmla="*/ 1059890 w 4197765"/>
              <a:gd name="connsiteY880" fmla="*/ 2868470 h 4376762"/>
              <a:gd name="connsiteX881" fmla="*/ 1067421 w 4197765"/>
              <a:gd name="connsiteY881" fmla="*/ 2869099 h 4376762"/>
              <a:gd name="connsiteX882" fmla="*/ 1118492 w 4197765"/>
              <a:gd name="connsiteY882" fmla="*/ 2981978 h 4376762"/>
              <a:gd name="connsiteX883" fmla="*/ 1141059 w 4197765"/>
              <a:gd name="connsiteY883" fmla="*/ 3074870 h 4376762"/>
              <a:gd name="connsiteX884" fmla="*/ 1133216 w 4197765"/>
              <a:gd name="connsiteY884" fmla="*/ 3074687 h 4376762"/>
              <a:gd name="connsiteX885" fmla="*/ 1088554 w 4197765"/>
              <a:gd name="connsiteY885" fmla="*/ 2971617 h 4376762"/>
              <a:gd name="connsiteX886" fmla="*/ 1055830 w 4197765"/>
              <a:gd name="connsiteY886" fmla="*/ 2874260 h 4376762"/>
              <a:gd name="connsiteX887" fmla="*/ 1059890 w 4197765"/>
              <a:gd name="connsiteY887" fmla="*/ 2868470 h 4376762"/>
              <a:gd name="connsiteX888" fmla="*/ 27655 w 4197765"/>
              <a:gd name="connsiteY888" fmla="*/ 2828362 h 4376762"/>
              <a:gd name="connsiteX889" fmla="*/ 38160 w 4197765"/>
              <a:gd name="connsiteY889" fmla="*/ 2843700 h 4376762"/>
              <a:gd name="connsiteX890" fmla="*/ 0 w 4197765"/>
              <a:gd name="connsiteY890" fmla="*/ 2889104 h 4376762"/>
              <a:gd name="connsiteX891" fmla="*/ 0 w 4197765"/>
              <a:gd name="connsiteY891" fmla="*/ 2845964 h 4376762"/>
              <a:gd name="connsiteX892" fmla="*/ 3081055 w 4197765"/>
              <a:gd name="connsiteY892" fmla="*/ 2819576 h 4376762"/>
              <a:gd name="connsiteX893" fmla="*/ 3101062 w 4197765"/>
              <a:gd name="connsiteY893" fmla="*/ 2822725 h 4376762"/>
              <a:gd name="connsiteX894" fmla="*/ 3103724 w 4197765"/>
              <a:gd name="connsiteY894" fmla="*/ 2837879 h 4376762"/>
              <a:gd name="connsiteX895" fmla="*/ 3036145 w 4197765"/>
              <a:gd name="connsiteY895" fmla="*/ 2862248 h 4376762"/>
              <a:gd name="connsiteX896" fmla="*/ 3026888 w 4197765"/>
              <a:gd name="connsiteY896" fmla="*/ 2845128 h 4376762"/>
              <a:gd name="connsiteX897" fmla="*/ 3081055 w 4197765"/>
              <a:gd name="connsiteY897" fmla="*/ 2819576 h 4376762"/>
              <a:gd name="connsiteX898" fmla="*/ 2923979 w 4197765"/>
              <a:gd name="connsiteY898" fmla="*/ 2807200 h 4376762"/>
              <a:gd name="connsiteX899" fmla="*/ 2962684 w 4197765"/>
              <a:gd name="connsiteY899" fmla="*/ 2807200 h 4376762"/>
              <a:gd name="connsiteX900" fmla="*/ 2965943 w 4197765"/>
              <a:gd name="connsiteY900" fmla="*/ 2818342 h 4376762"/>
              <a:gd name="connsiteX901" fmla="*/ 2907107 w 4197765"/>
              <a:gd name="connsiteY901" fmla="*/ 2830240 h 4376762"/>
              <a:gd name="connsiteX902" fmla="*/ 2904445 w 4197765"/>
              <a:gd name="connsiteY902" fmla="*/ 2815085 h 4376762"/>
              <a:gd name="connsiteX903" fmla="*/ 2284087 w 4197765"/>
              <a:gd name="connsiteY903" fmla="*/ 2807200 h 4376762"/>
              <a:gd name="connsiteX904" fmla="*/ 2301987 w 4197765"/>
              <a:gd name="connsiteY904" fmla="*/ 2807200 h 4376762"/>
              <a:gd name="connsiteX905" fmla="*/ 2306579 w 4197765"/>
              <a:gd name="connsiteY905" fmla="*/ 2815447 h 4376762"/>
              <a:gd name="connsiteX906" fmla="*/ 2310275 w 4197765"/>
              <a:gd name="connsiteY906" fmla="*/ 2847603 h 4376762"/>
              <a:gd name="connsiteX907" fmla="*/ 2310624 w 4197765"/>
              <a:gd name="connsiteY907" fmla="*/ 2858478 h 4376762"/>
              <a:gd name="connsiteX908" fmla="*/ 2340311 w 4197765"/>
              <a:gd name="connsiteY908" fmla="*/ 2807200 h 4376762"/>
              <a:gd name="connsiteX909" fmla="*/ 2369995 w 4197765"/>
              <a:gd name="connsiteY909" fmla="*/ 2807200 h 4376762"/>
              <a:gd name="connsiteX910" fmla="*/ 2332761 w 4197765"/>
              <a:gd name="connsiteY910" fmla="*/ 2880145 h 4376762"/>
              <a:gd name="connsiteX911" fmla="*/ 2269358 w 4197765"/>
              <a:gd name="connsiteY911" fmla="*/ 2970394 h 4376762"/>
              <a:gd name="connsiteX912" fmla="*/ 2096229 w 4197765"/>
              <a:gd name="connsiteY912" fmla="*/ 3247635 h 4376762"/>
              <a:gd name="connsiteX913" fmla="*/ 2062132 w 4197765"/>
              <a:gd name="connsiteY913" fmla="*/ 3311425 h 4376762"/>
              <a:gd name="connsiteX914" fmla="*/ 2216992 w 4197765"/>
              <a:gd name="connsiteY914" fmla="*/ 3143622 h 4376762"/>
              <a:gd name="connsiteX915" fmla="*/ 2332965 w 4197765"/>
              <a:gd name="connsiteY915" fmla="*/ 3012335 h 4376762"/>
              <a:gd name="connsiteX916" fmla="*/ 2451455 w 4197765"/>
              <a:gd name="connsiteY916" fmla="*/ 2850921 h 4376762"/>
              <a:gd name="connsiteX917" fmla="*/ 2466962 w 4197765"/>
              <a:gd name="connsiteY917" fmla="*/ 2807200 h 4376762"/>
              <a:gd name="connsiteX918" fmla="*/ 2521648 w 4197765"/>
              <a:gd name="connsiteY918" fmla="*/ 2807200 h 4376762"/>
              <a:gd name="connsiteX919" fmla="*/ 2513812 w 4197765"/>
              <a:gd name="connsiteY919" fmla="*/ 2832523 h 4376762"/>
              <a:gd name="connsiteX920" fmla="*/ 2490304 w 4197765"/>
              <a:gd name="connsiteY920" fmla="*/ 2867530 h 4376762"/>
              <a:gd name="connsiteX921" fmla="*/ 2485307 w 4197765"/>
              <a:gd name="connsiteY921" fmla="*/ 2874656 h 4376762"/>
              <a:gd name="connsiteX922" fmla="*/ 2387336 w 4197765"/>
              <a:gd name="connsiteY922" fmla="*/ 3010594 h 4376762"/>
              <a:gd name="connsiteX923" fmla="*/ 2207490 w 4197765"/>
              <a:gd name="connsiteY923" fmla="*/ 3214029 h 4376762"/>
              <a:gd name="connsiteX924" fmla="*/ 2011611 w 4197765"/>
              <a:gd name="connsiteY924" fmla="*/ 3406221 h 4376762"/>
              <a:gd name="connsiteX925" fmla="*/ 1997521 w 4197765"/>
              <a:gd name="connsiteY925" fmla="*/ 3414945 h 4376762"/>
              <a:gd name="connsiteX926" fmla="*/ 1982551 w 4197765"/>
              <a:gd name="connsiteY926" fmla="*/ 3409764 h 4376762"/>
              <a:gd name="connsiteX927" fmla="*/ 1987200 w 4197765"/>
              <a:gd name="connsiteY927" fmla="*/ 3391763 h 4376762"/>
              <a:gd name="connsiteX928" fmla="*/ 2076098 w 4197765"/>
              <a:gd name="connsiteY928" fmla="*/ 3230862 h 4376762"/>
              <a:gd name="connsiteX929" fmla="*/ 2151073 w 4197765"/>
              <a:gd name="connsiteY929" fmla="*/ 3097402 h 4376762"/>
              <a:gd name="connsiteX930" fmla="*/ 2169113 w 4197765"/>
              <a:gd name="connsiteY930" fmla="*/ 3048929 h 4376762"/>
              <a:gd name="connsiteX931" fmla="*/ 2176487 w 4197765"/>
              <a:gd name="connsiteY931" fmla="*/ 2966400 h 4376762"/>
              <a:gd name="connsiteX932" fmla="*/ 2183798 w 4197765"/>
              <a:gd name="connsiteY932" fmla="*/ 2963554 h 4376762"/>
              <a:gd name="connsiteX933" fmla="*/ 2188200 w 4197765"/>
              <a:gd name="connsiteY933" fmla="*/ 3033079 h 4376762"/>
              <a:gd name="connsiteX934" fmla="*/ 2226926 w 4197765"/>
              <a:gd name="connsiteY934" fmla="*/ 2977848 h 4376762"/>
              <a:gd name="connsiteX935" fmla="*/ 2232496 w 4197765"/>
              <a:gd name="connsiteY935" fmla="*/ 2920629 h 4376762"/>
              <a:gd name="connsiteX936" fmla="*/ 2245194 w 4197765"/>
              <a:gd name="connsiteY936" fmla="*/ 2868409 h 4376762"/>
              <a:gd name="connsiteX937" fmla="*/ 2258383 w 4197765"/>
              <a:gd name="connsiteY937" fmla="*/ 2872341 h 4376762"/>
              <a:gd name="connsiteX938" fmla="*/ 2251911 w 4197765"/>
              <a:gd name="connsiteY938" fmla="*/ 2942215 h 4376762"/>
              <a:gd name="connsiteX939" fmla="*/ 2249943 w 4197765"/>
              <a:gd name="connsiteY939" fmla="*/ 2948809 h 4376762"/>
              <a:gd name="connsiteX940" fmla="*/ 2289919 w 4197765"/>
              <a:gd name="connsiteY940" fmla="*/ 2891796 h 4376762"/>
              <a:gd name="connsiteX941" fmla="*/ 2290492 w 4197765"/>
              <a:gd name="connsiteY941" fmla="*/ 2841705 h 4376762"/>
              <a:gd name="connsiteX942" fmla="*/ 2285565 w 4197765"/>
              <a:gd name="connsiteY942" fmla="*/ 2816990 h 4376762"/>
              <a:gd name="connsiteX943" fmla="*/ 2132312 w 4197765"/>
              <a:gd name="connsiteY943" fmla="*/ 2807200 h 4376762"/>
              <a:gd name="connsiteX944" fmla="*/ 2151640 w 4197765"/>
              <a:gd name="connsiteY944" fmla="*/ 2807200 h 4376762"/>
              <a:gd name="connsiteX945" fmla="*/ 2144336 w 4197765"/>
              <a:gd name="connsiteY945" fmla="*/ 2818953 h 4376762"/>
              <a:gd name="connsiteX946" fmla="*/ 2131147 w 4197765"/>
              <a:gd name="connsiteY946" fmla="*/ 2815021 h 4376762"/>
              <a:gd name="connsiteX947" fmla="*/ 2059429 w 4197765"/>
              <a:gd name="connsiteY947" fmla="*/ 2807200 h 4376762"/>
              <a:gd name="connsiteX948" fmla="*/ 2105551 w 4197765"/>
              <a:gd name="connsiteY948" fmla="*/ 2807200 h 4376762"/>
              <a:gd name="connsiteX949" fmla="*/ 2115285 w 4197765"/>
              <a:gd name="connsiteY949" fmla="*/ 2841436 h 4376762"/>
              <a:gd name="connsiteX950" fmla="*/ 2125188 w 4197765"/>
              <a:gd name="connsiteY950" fmla="*/ 2914486 h 4376762"/>
              <a:gd name="connsiteX951" fmla="*/ 2080134 w 4197765"/>
              <a:gd name="connsiteY951" fmla="*/ 3084869 h 4376762"/>
              <a:gd name="connsiteX952" fmla="*/ 2077103 w 4197765"/>
              <a:gd name="connsiteY952" fmla="*/ 3085401 h 4376762"/>
              <a:gd name="connsiteX953" fmla="*/ 2098401 w 4197765"/>
              <a:gd name="connsiteY953" fmla="*/ 2975431 h 4376762"/>
              <a:gd name="connsiteX954" fmla="*/ 2091275 w 4197765"/>
              <a:gd name="connsiteY954" fmla="*/ 2970434 h 4376762"/>
              <a:gd name="connsiteX955" fmla="*/ 2055314 w 4197765"/>
              <a:gd name="connsiteY955" fmla="*/ 2908014 h 4376762"/>
              <a:gd name="connsiteX956" fmla="*/ 2041082 w 4197765"/>
              <a:gd name="connsiteY956" fmla="*/ 2871460 h 4376762"/>
              <a:gd name="connsiteX957" fmla="*/ 2047860 w 4197765"/>
              <a:gd name="connsiteY957" fmla="*/ 2865582 h 4376762"/>
              <a:gd name="connsiteX958" fmla="*/ 2093815 w 4197765"/>
              <a:gd name="connsiteY958" fmla="*/ 2913749 h 4376762"/>
              <a:gd name="connsiteX959" fmla="*/ 2103418 w 4197765"/>
              <a:gd name="connsiteY959" fmla="*/ 2941742 h 4376762"/>
              <a:gd name="connsiteX960" fmla="*/ 2104710 w 4197765"/>
              <a:gd name="connsiteY960" fmla="*/ 2886839 h 4376762"/>
              <a:gd name="connsiteX961" fmla="*/ 2094020 w 4197765"/>
              <a:gd name="connsiteY961" fmla="*/ 2879344 h 4376762"/>
              <a:gd name="connsiteX962" fmla="*/ 1904260 w 4197765"/>
              <a:gd name="connsiteY962" fmla="*/ 2807200 h 4376762"/>
              <a:gd name="connsiteX963" fmla="*/ 1976290 w 4197765"/>
              <a:gd name="connsiteY963" fmla="*/ 2807200 h 4376762"/>
              <a:gd name="connsiteX964" fmla="*/ 2003483 w 4197765"/>
              <a:gd name="connsiteY964" fmla="*/ 2853070 h 4376762"/>
              <a:gd name="connsiteX965" fmla="*/ 1974055 w 4197765"/>
              <a:gd name="connsiteY965" fmla="*/ 2872299 h 4376762"/>
              <a:gd name="connsiteX966" fmla="*/ 1814624 w 4197765"/>
              <a:gd name="connsiteY966" fmla="*/ 2807200 h 4376762"/>
              <a:gd name="connsiteX967" fmla="*/ 1848988 w 4197765"/>
              <a:gd name="connsiteY967" fmla="*/ 2807200 h 4376762"/>
              <a:gd name="connsiteX968" fmla="*/ 1879956 w 4197765"/>
              <a:gd name="connsiteY968" fmla="*/ 2843526 h 4376762"/>
              <a:gd name="connsiteX969" fmla="*/ 1988594 w 4197765"/>
              <a:gd name="connsiteY969" fmla="*/ 2972850 h 4376762"/>
              <a:gd name="connsiteX970" fmla="*/ 1983065 w 4197765"/>
              <a:gd name="connsiteY970" fmla="*/ 2976946 h 4376762"/>
              <a:gd name="connsiteX971" fmla="*/ 1881716 w 4197765"/>
              <a:gd name="connsiteY971" fmla="*/ 2871336 h 4376762"/>
              <a:gd name="connsiteX972" fmla="*/ 1834779 w 4197765"/>
              <a:gd name="connsiteY972" fmla="*/ 2826467 h 4376762"/>
              <a:gd name="connsiteX973" fmla="*/ 1426679 w 4197765"/>
              <a:gd name="connsiteY973" fmla="*/ 2807200 h 4376762"/>
              <a:gd name="connsiteX974" fmla="*/ 1456265 w 4197765"/>
              <a:gd name="connsiteY974" fmla="*/ 2807200 h 4376762"/>
              <a:gd name="connsiteX975" fmla="*/ 1458727 w 4197765"/>
              <a:gd name="connsiteY975" fmla="*/ 2837851 h 4376762"/>
              <a:gd name="connsiteX976" fmla="*/ 1459075 w 4197765"/>
              <a:gd name="connsiteY976" fmla="*/ 2848725 h 4376762"/>
              <a:gd name="connsiteX977" fmla="*/ 1474783 w 4197765"/>
              <a:gd name="connsiteY977" fmla="*/ 2822533 h 4376762"/>
              <a:gd name="connsiteX978" fmla="*/ 1473891 w 4197765"/>
              <a:gd name="connsiteY978" fmla="*/ 2807200 h 4376762"/>
              <a:gd name="connsiteX979" fmla="*/ 1590519 w 4197765"/>
              <a:gd name="connsiteY979" fmla="*/ 2807200 h 4376762"/>
              <a:gd name="connsiteX980" fmla="*/ 1511829 w 4197765"/>
              <a:gd name="connsiteY980" fmla="*/ 2864453 h 4376762"/>
              <a:gd name="connsiteX981" fmla="*/ 1352646 w 4197765"/>
              <a:gd name="connsiteY981" fmla="*/ 3087691 h 4376762"/>
              <a:gd name="connsiteX982" fmla="*/ 1337676 w 4197765"/>
              <a:gd name="connsiteY982" fmla="*/ 3082510 h 4376762"/>
              <a:gd name="connsiteX983" fmla="*/ 1377877 w 4197765"/>
              <a:gd name="connsiteY983" fmla="*/ 2964532 h 4376762"/>
              <a:gd name="connsiteX984" fmla="*/ 1381644 w 4197765"/>
              <a:gd name="connsiteY984" fmla="*/ 2932626 h 4376762"/>
              <a:gd name="connsiteX985" fmla="*/ 1388116 w 4197765"/>
              <a:gd name="connsiteY985" fmla="*/ 2862753 h 4376762"/>
              <a:gd name="connsiteX986" fmla="*/ 1405053 w 4197765"/>
              <a:gd name="connsiteY986" fmla="*/ 2861340 h 4376762"/>
              <a:gd name="connsiteX987" fmla="*/ 1412855 w 4197765"/>
              <a:gd name="connsiteY987" fmla="*/ 2914646 h 4376762"/>
              <a:gd name="connsiteX988" fmla="*/ 1425878 w 4197765"/>
              <a:gd name="connsiteY988" fmla="*/ 2899860 h 4376762"/>
              <a:gd name="connsiteX989" fmla="*/ 1430037 w 4197765"/>
              <a:gd name="connsiteY989" fmla="*/ 2825707 h 4376762"/>
              <a:gd name="connsiteX990" fmla="*/ 1077244 w 4197765"/>
              <a:gd name="connsiteY990" fmla="*/ 2807200 h 4376762"/>
              <a:gd name="connsiteX991" fmla="*/ 1103009 w 4197765"/>
              <a:gd name="connsiteY991" fmla="*/ 2807200 h 4376762"/>
              <a:gd name="connsiteX992" fmla="*/ 1103277 w 4197765"/>
              <a:gd name="connsiteY992" fmla="*/ 2807539 h 4376762"/>
              <a:gd name="connsiteX993" fmla="*/ 1152078 w 4197765"/>
              <a:gd name="connsiteY993" fmla="*/ 2888596 h 4376762"/>
              <a:gd name="connsiteX994" fmla="*/ 1209418 w 4197765"/>
              <a:gd name="connsiteY994" fmla="*/ 2966007 h 4376762"/>
              <a:gd name="connsiteX995" fmla="*/ 1224019 w 4197765"/>
              <a:gd name="connsiteY995" fmla="*/ 2986873 h 4376762"/>
              <a:gd name="connsiteX996" fmla="*/ 1170611 w 4197765"/>
              <a:gd name="connsiteY996" fmla="*/ 2896275 h 4376762"/>
              <a:gd name="connsiteX997" fmla="*/ 1121980 w 4197765"/>
              <a:gd name="connsiteY997" fmla="*/ 2823975 h 4376762"/>
              <a:gd name="connsiteX998" fmla="*/ 1112517 w 4197765"/>
              <a:gd name="connsiteY998" fmla="*/ 2807200 h 4376762"/>
              <a:gd name="connsiteX999" fmla="*/ 1139519 w 4197765"/>
              <a:gd name="connsiteY999" fmla="*/ 2807200 h 4376762"/>
              <a:gd name="connsiteX1000" fmla="*/ 1143514 w 4197765"/>
              <a:gd name="connsiteY1000" fmla="*/ 2813163 h 4376762"/>
              <a:gd name="connsiteX1001" fmla="*/ 1185950 w 4197765"/>
              <a:gd name="connsiteY1001" fmla="*/ 2885770 h 4376762"/>
              <a:gd name="connsiteX1002" fmla="*/ 1247898 w 4197765"/>
              <a:gd name="connsiteY1002" fmla="*/ 2998301 h 4376762"/>
              <a:gd name="connsiteX1003" fmla="*/ 1245787 w 4197765"/>
              <a:gd name="connsiteY1003" fmla="*/ 2959616 h 4376762"/>
              <a:gd name="connsiteX1004" fmla="*/ 1221050 w 4197765"/>
              <a:gd name="connsiteY1004" fmla="*/ 2907724 h 4376762"/>
              <a:gd name="connsiteX1005" fmla="*/ 1187773 w 4197765"/>
              <a:gd name="connsiteY1005" fmla="*/ 2833897 h 4376762"/>
              <a:gd name="connsiteX1006" fmla="*/ 1175222 w 4197765"/>
              <a:gd name="connsiteY1006" fmla="*/ 2812474 h 4376762"/>
              <a:gd name="connsiteX1007" fmla="*/ 1173095 w 4197765"/>
              <a:gd name="connsiteY1007" fmla="*/ 2807200 h 4376762"/>
              <a:gd name="connsiteX1008" fmla="*/ 1204497 w 4197765"/>
              <a:gd name="connsiteY1008" fmla="*/ 2807200 h 4376762"/>
              <a:gd name="connsiteX1009" fmla="*/ 1210049 w 4197765"/>
              <a:gd name="connsiteY1009" fmla="*/ 2813972 h 4376762"/>
              <a:gd name="connsiteX1010" fmla="*/ 1226436 w 4197765"/>
              <a:gd name="connsiteY1010" fmla="*/ 2858349 h 4376762"/>
              <a:gd name="connsiteX1011" fmla="*/ 1244212 w 4197765"/>
              <a:gd name="connsiteY1011" fmla="*/ 2923964 h 4376762"/>
              <a:gd name="connsiteX1012" fmla="*/ 1244295 w 4197765"/>
              <a:gd name="connsiteY1012" fmla="*/ 2817719 h 4376762"/>
              <a:gd name="connsiteX1013" fmla="*/ 1245543 w 4197765"/>
              <a:gd name="connsiteY1013" fmla="*/ 2815937 h 4376762"/>
              <a:gd name="connsiteX1014" fmla="*/ 1244057 w 4197765"/>
              <a:gd name="connsiteY1014" fmla="*/ 2807200 h 4376762"/>
              <a:gd name="connsiteX1015" fmla="*/ 1306034 w 4197765"/>
              <a:gd name="connsiteY1015" fmla="*/ 2807200 h 4376762"/>
              <a:gd name="connsiteX1016" fmla="*/ 1302228 w 4197765"/>
              <a:gd name="connsiteY1016" fmla="*/ 2818477 h 4376762"/>
              <a:gd name="connsiteX1017" fmla="*/ 1277757 w 4197765"/>
              <a:gd name="connsiteY1017" fmla="*/ 2883702 h 4376762"/>
              <a:gd name="connsiteX1018" fmla="*/ 1275216 w 4197765"/>
              <a:gd name="connsiteY1018" fmla="*/ 2940387 h 4376762"/>
              <a:gd name="connsiteX1019" fmla="*/ 1299278 w 4197765"/>
              <a:gd name="connsiteY1019" fmla="*/ 3175176 h 4376762"/>
              <a:gd name="connsiteX1020" fmla="*/ 1311237 w 4197765"/>
              <a:gd name="connsiteY1020" fmla="*/ 3154329 h 4376762"/>
              <a:gd name="connsiteX1021" fmla="*/ 1329627 w 4197765"/>
              <a:gd name="connsiteY1021" fmla="*/ 3116731 h 4376762"/>
              <a:gd name="connsiteX1022" fmla="*/ 1342283 w 4197765"/>
              <a:gd name="connsiteY1022" fmla="*/ 3117631 h 4376762"/>
              <a:gd name="connsiteX1023" fmla="*/ 1306036 w 4197765"/>
              <a:gd name="connsiteY1023" fmla="*/ 3195860 h 4376762"/>
              <a:gd name="connsiteX1024" fmla="*/ 1301756 w 4197765"/>
              <a:gd name="connsiteY1024" fmla="*/ 3198174 h 4376762"/>
              <a:gd name="connsiteX1025" fmla="*/ 1314534 w 4197765"/>
              <a:gd name="connsiteY1025" fmla="*/ 3270915 h 4376762"/>
              <a:gd name="connsiteX1026" fmla="*/ 1335033 w 4197765"/>
              <a:gd name="connsiteY1026" fmla="*/ 3272000 h 4376762"/>
              <a:gd name="connsiteX1027" fmla="*/ 1350904 w 4197765"/>
              <a:gd name="connsiteY1027" fmla="*/ 3264525 h 4376762"/>
              <a:gd name="connsiteX1028" fmla="*/ 1362516 w 4197765"/>
              <a:gd name="connsiteY1028" fmla="*/ 3232804 h 4376762"/>
              <a:gd name="connsiteX1029" fmla="*/ 1370052 w 4197765"/>
              <a:gd name="connsiteY1029" fmla="*/ 3168992 h 4376762"/>
              <a:gd name="connsiteX1030" fmla="*/ 1383958 w 4197765"/>
              <a:gd name="connsiteY1030" fmla="*/ 3168112 h 4376762"/>
              <a:gd name="connsiteX1031" fmla="*/ 1380865 w 4197765"/>
              <a:gd name="connsiteY1031" fmla="*/ 3248327 h 4376762"/>
              <a:gd name="connsiteX1032" fmla="*/ 1399235 w 4197765"/>
              <a:gd name="connsiteY1032" fmla="*/ 3237289 h 4376762"/>
              <a:gd name="connsiteX1033" fmla="*/ 1412095 w 4197765"/>
              <a:gd name="connsiteY1033" fmla="*/ 3203786 h 4376762"/>
              <a:gd name="connsiteX1034" fmla="*/ 1437653 w 4197765"/>
              <a:gd name="connsiteY1034" fmla="*/ 3118063 h 4376762"/>
              <a:gd name="connsiteX1035" fmla="*/ 1452090 w 4197765"/>
              <a:gd name="connsiteY1035" fmla="*/ 3120212 h 4376762"/>
              <a:gd name="connsiteX1036" fmla="*/ 1440254 w 4197765"/>
              <a:gd name="connsiteY1036" fmla="*/ 3212899 h 4376762"/>
              <a:gd name="connsiteX1037" fmla="*/ 1451312 w 4197765"/>
              <a:gd name="connsiteY1037" fmla="*/ 3204707 h 4376762"/>
              <a:gd name="connsiteX1038" fmla="*/ 1455059 w 4197765"/>
              <a:gd name="connsiteY1038" fmla="*/ 3199363 h 4376762"/>
              <a:gd name="connsiteX1039" fmla="*/ 1480064 w 4197765"/>
              <a:gd name="connsiteY1039" fmla="*/ 3137169 h 4376762"/>
              <a:gd name="connsiteX1040" fmla="*/ 1496366 w 4197765"/>
              <a:gd name="connsiteY1040" fmla="*/ 3034325 h 4376762"/>
              <a:gd name="connsiteX1041" fmla="*/ 1510271 w 4197765"/>
              <a:gd name="connsiteY1041" fmla="*/ 3033444 h 4376762"/>
              <a:gd name="connsiteX1042" fmla="*/ 1502509 w 4197765"/>
              <a:gd name="connsiteY1042" fmla="*/ 3158221 h 4376762"/>
              <a:gd name="connsiteX1043" fmla="*/ 1527309 w 4197765"/>
              <a:gd name="connsiteY1043" fmla="*/ 3130431 h 4376762"/>
              <a:gd name="connsiteX1044" fmla="*/ 1562923 w 4197765"/>
              <a:gd name="connsiteY1044" fmla="*/ 2950771 h 4376762"/>
              <a:gd name="connsiteX1045" fmla="*/ 1579858 w 4197765"/>
              <a:gd name="connsiteY1045" fmla="*/ 2949358 h 4376762"/>
              <a:gd name="connsiteX1046" fmla="*/ 1574247 w 4197765"/>
              <a:gd name="connsiteY1046" fmla="*/ 3059698 h 4376762"/>
              <a:gd name="connsiteX1047" fmla="*/ 1571032 w 4197765"/>
              <a:gd name="connsiteY1047" fmla="*/ 3068074 h 4376762"/>
              <a:gd name="connsiteX1048" fmla="*/ 1618428 w 4197765"/>
              <a:gd name="connsiteY1048" fmla="*/ 2923251 h 4376762"/>
              <a:gd name="connsiteX1049" fmla="*/ 1636271 w 4197765"/>
              <a:gd name="connsiteY1049" fmla="*/ 2807200 h 4376762"/>
              <a:gd name="connsiteX1050" fmla="*/ 1688450 w 4197765"/>
              <a:gd name="connsiteY1050" fmla="*/ 2807200 h 4376762"/>
              <a:gd name="connsiteX1051" fmla="*/ 1685223 w 4197765"/>
              <a:gd name="connsiteY1051" fmla="*/ 2822301 h 4376762"/>
              <a:gd name="connsiteX1052" fmla="*/ 1608978 w 4197765"/>
              <a:gd name="connsiteY1052" fmla="*/ 3097338 h 4376762"/>
              <a:gd name="connsiteX1053" fmla="*/ 1570253 w 4197765"/>
              <a:gd name="connsiteY1053" fmla="*/ 3152570 h 4376762"/>
              <a:gd name="connsiteX1054" fmla="*/ 1691734 w 4197765"/>
              <a:gd name="connsiteY1054" fmla="*/ 3043745 h 4376762"/>
              <a:gd name="connsiteX1055" fmla="*/ 1721858 w 4197765"/>
              <a:gd name="connsiteY1055" fmla="*/ 3046265 h 4376762"/>
              <a:gd name="connsiteX1056" fmla="*/ 1595214 w 4197765"/>
              <a:gd name="connsiteY1056" fmla="*/ 3605908 h 4376762"/>
              <a:gd name="connsiteX1057" fmla="*/ 1328374 w 4197765"/>
              <a:gd name="connsiteY1057" fmla="*/ 3812127 h 4376762"/>
              <a:gd name="connsiteX1058" fmla="*/ 1222499 w 4197765"/>
              <a:gd name="connsiteY1058" fmla="*/ 4027564 h 4376762"/>
              <a:gd name="connsiteX1059" fmla="*/ 1260487 w 4197765"/>
              <a:gd name="connsiteY1059" fmla="*/ 4003706 h 4376762"/>
              <a:gd name="connsiteX1060" fmla="*/ 1361263 w 4197765"/>
              <a:gd name="connsiteY1060" fmla="*/ 3928202 h 4376762"/>
              <a:gd name="connsiteX1061" fmla="*/ 1563001 w 4197765"/>
              <a:gd name="connsiteY1061" fmla="*/ 3769349 h 4376762"/>
              <a:gd name="connsiteX1062" fmla="*/ 1762423 w 4197765"/>
              <a:gd name="connsiteY1062" fmla="*/ 3606216 h 4376762"/>
              <a:gd name="connsiteX1063" fmla="*/ 1963957 w 4197765"/>
              <a:gd name="connsiteY1063" fmla="*/ 3250562 h 4376762"/>
              <a:gd name="connsiteX1064" fmla="*/ 1951977 w 4197765"/>
              <a:gd name="connsiteY1064" fmla="*/ 3066765 h 4376762"/>
              <a:gd name="connsiteX1065" fmla="*/ 1862916 w 4197765"/>
              <a:gd name="connsiteY1065" fmla="*/ 2977743 h 4376762"/>
              <a:gd name="connsiteX1066" fmla="*/ 1751332 w 4197765"/>
              <a:gd name="connsiteY1066" fmla="*/ 2824015 h 4376762"/>
              <a:gd name="connsiteX1067" fmla="*/ 1744875 w 4197765"/>
              <a:gd name="connsiteY1067" fmla="*/ 2807200 h 4376762"/>
              <a:gd name="connsiteX1068" fmla="*/ 1807881 w 4197765"/>
              <a:gd name="connsiteY1068" fmla="*/ 2807200 h 4376762"/>
              <a:gd name="connsiteX1069" fmla="*/ 1830049 w 4197765"/>
              <a:gd name="connsiteY1069" fmla="*/ 2835109 h 4376762"/>
              <a:gd name="connsiteX1070" fmla="*/ 1898079 w 4197765"/>
              <a:gd name="connsiteY1070" fmla="*/ 2920014 h 4376762"/>
              <a:gd name="connsiteX1071" fmla="*/ 1883989 w 4197765"/>
              <a:gd name="connsiteY1071" fmla="*/ 2928738 h 4376762"/>
              <a:gd name="connsiteX1072" fmla="*/ 1809365 w 4197765"/>
              <a:gd name="connsiteY1072" fmla="*/ 2841867 h 4376762"/>
              <a:gd name="connsiteX1073" fmla="*/ 1791732 w 4197765"/>
              <a:gd name="connsiteY1073" fmla="*/ 2821531 h 4376762"/>
              <a:gd name="connsiteX1074" fmla="*/ 1889313 w 4197765"/>
              <a:gd name="connsiteY1074" fmla="*/ 2959046 h 4376762"/>
              <a:gd name="connsiteX1075" fmla="*/ 2000451 w 4197765"/>
              <a:gd name="connsiteY1075" fmla="*/ 3084807 h 4376762"/>
              <a:gd name="connsiteX1076" fmla="*/ 1987077 w 4197765"/>
              <a:gd name="connsiteY1076" fmla="*/ 3319924 h 4376762"/>
              <a:gd name="connsiteX1077" fmla="*/ 1660889 w 4197765"/>
              <a:gd name="connsiteY1077" fmla="*/ 3739654 h 4376762"/>
              <a:gd name="connsiteX1078" fmla="*/ 1171629 w 4197765"/>
              <a:gd name="connsiteY1078" fmla="*/ 4111486 h 4376762"/>
              <a:gd name="connsiteX1079" fmla="*/ 1153444 w 4197765"/>
              <a:gd name="connsiteY1079" fmla="*/ 4114680 h 4376762"/>
              <a:gd name="connsiteX1080" fmla="*/ 1144719 w 4197765"/>
              <a:gd name="connsiteY1080" fmla="*/ 4100591 h 4376762"/>
              <a:gd name="connsiteX1081" fmla="*/ 1149369 w 4197765"/>
              <a:gd name="connsiteY1081" fmla="*/ 4082590 h 4376762"/>
              <a:gd name="connsiteX1082" fmla="*/ 1204559 w 4197765"/>
              <a:gd name="connsiteY1082" fmla="*/ 3943232 h 4376762"/>
              <a:gd name="connsiteX1083" fmla="*/ 1193788 w 4197765"/>
              <a:gd name="connsiteY1083" fmla="*/ 3810776 h 4376762"/>
              <a:gd name="connsiteX1084" fmla="*/ 1092504 w 4197765"/>
              <a:gd name="connsiteY1084" fmla="*/ 3625483 h 4376762"/>
              <a:gd name="connsiteX1085" fmla="*/ 1036296 w 4197765"/>
              <a:gd name="connsiteY1085" fmla="*/ 3539465 h 4376762"/>
              <a:gd name="connsiteX1086" fmla="*/ 1047103 w 4197765"/>
              <a:gd name="connsiteY1086" fmla="*/ 3553787 h 4376762"/>
              <a:gd name="connsiteX1087" fmla="*/ 1044441 w 4197765"/>
              <a:gd name="connsiteY1087" fmla="*/ 3538632 h 4376762"/>
              <a:gd name="connsiteX1088" fmla="*/ 1033444 w 4197765"/>
              <a:gd name="connsiteY1088" fmla="*/ 3467141 h 4376762"/>
              <a:gd name="connsiteX1089" fmla="*/ 1048067 w 4197765"/>
              <a:gd name="connsiteY1089" fmla="*/ 3461447 h 4376762"/>
              <a:gd name="connsiteX1090" fmla="*/ 1067623 w 4197765"/>
              <a:gd name="connsiteY1090" fmla="*/ 3528311 h 4376762"/>
              <a:gd name="connsiteX1091" fmla="*/ 1075240 w 4197765"/>
              <a:gd name="connsiteY1091" fmla="*/ 3589460 h 4376762"/>
              <a:gd name="connsiteX1092" fmla="*/ 1140400 w 4197765"/>
              <a:gd name="connsiteY1092" fmla="*/ 3693616 h 4376762"/>
              <a:gd name="connsiteX1093" fmla="*/ 1143267 w 4197765"/>
              <a:gd name="connsiteY1093" fmla="*/ 3674366 h 4376762"/>
              <a:gd name="connsiteX1094" fmla="*/ 1145808 w 4197765"/>
              <a:gd name="connsiteY1094" fmla="*/ 3617681 h 4376762"/>
              <a:gd name="connsiteX1095" fmla="*/ 1140135 w 4197765"/>
              <a:gd name="connsiteY1095" fmla="*/ 3576499 h 4376762"/>
              <a:gd name="connsiteX1096" fmla="*/ 1151726 w 4197765"/>
              <a:gd name="connsiteY1096" fmla="*/ 3571338 h 4376762"/>
              <a:gd name="connsiteX1097" fmla="*/ 1169132 w 4197765"/>
              <a:gd name="connsiteY1097" fmla="*/ 3652638 h 4376762"/>
              <a:gd name="connsiteX1098" fmla="*/ 1162150 w 4197765"/>
              <a:gd name="connsiteY1098" fmla="*/ 3692920 h 4376762"/>
              <a:gd name="connsiteX1099" fmla="*/ 1157848 w 4197765"/>
              <a:gd name="connsiteY1099" fmla="*/ 3721795 h 4376762"/>
              <a:gd name="connsiteX1100" fmla="*/ 1184901 w 4197765"/>
              <a:gd name="connsiteY1100" fmla="*/ 3777968 h 4376762"/>
              <a:gd name="connsiteX1101" fmla="*/ 1206772 w 4197765"/>
              <a:gd name="connsiteY1101" fmla="*/ 3849112 h 4376762"/>
              <a:gd name="connsiteX1102" fmla="*/ 1202820 w 4197765"/>
              <a:gd name="connsiteY1102" fmla="*/ 3888861 h 4376762"/>
              <a:gd name="connsiteX1103" fmla="*/ 1230691 w 4197765"/>
              <a:gd name="connsiteY1103" fmla="*/ 3807417 h 4376762"/>
              <a:gd name="connsiteX1104" fmla="*/ 1286948 w 4197765"/>
              <a:gd name="connsiteY1104" fmla="*/ 3674121 h 4376762"/>
              <a:gd name="connsiteX1105" fmla="*/ 1305726 w 4197765"/>
              <a:gd name="connsiteY1105" fmla="*/ 3594274 h 4376762"/>
              <a:gd name="connsiteX1106" fmla="*/ 1286907 w 4197765"/>
              <a:gd name="connsiteY1106" fmla="*/ 3496038 h 4376762"/>
              <a:gd name="connsiteX1107" fmla="*/ 1227642 w 4197765"/>
              <a:gd name="connsiteY1107" fmla="*/ 3372100 h 4376762"/>
              <a:gd name="connsiteX1108" fmla="*/ 1234420 w 4197765"/>
              <a:gd name="connsiteY1108" fmla="*/ 3366223 h 4376762"/>
              <a:gd name="connsiteX1109" fmla="*/ 1312034 w 4197765"/>
              <a:gd name="connsiteY1109" fmla="*/ 3505683 h 4376762"/>
              <a:gd name="connsiteX1110" fmla="*/ 1311871 w 4197765"/>
              <a:gd name="connsiteY1110" fmla="*/ 3486966 h 4376762"/>
              <a:gd name="connsiteX1111" fmla="*/ 1268089 w 4197765"/>
              <a:gd name="connsiteY1111" fmla="*/ 3166596 h 4376762"/>
              <a:gd name="connsiteX1112" fmla="*/ 1255495 w 4197765"/>
              <a:gd name="connsiteY1112" fmla="*/ 3086012 h 4376762"/>
              <a:gd name="connsiteX1113" fmla="*/ 1219186 w 4197765"/>
              <a:gd name="connsiteY1113" fmla="*/ 3012718 h 4376762"/>
              <a:gd name="connsiteX1114" fmla="*/ 1149026 w 4197765"/>
              <a:gd name="connsiteY1114" fmla="*/ 2915690 h 4376762"/>
              <a:gd name="connsiteX1115" fmla="*/ 1090736 w 4197765"/>
              <a:gd name="connsiteY1115" fmla="*/ 2830636 h 4376762"/>
              <a:gd name="connsiteX1116" fmla="*/ 960718 w 4197765"/>
              <a:gd name="connsiteY1116" fmla="*/ 2807200 h 4376762"/>
              <a:gd name="connsiteX1117" fmla="*/ 970752 w 4197765"/>
              <a:gd name="connsiteY1117" fmla="*/ 2807200 h 4376762"/>
              <a:gd name="connsiteX1118" fmla="*/ 986783 w 4197765"/>
              <a:gd name="connsiteY1118" fmla="*/ 2845114 h 4376762"/>
              <a:gd name="connsiteX1119" fmla="*/ 1026382 w 4197765"/>
              <a:gd name="connsiteY1119" fmla="*/ 2920050 h 4376762"/>
              <a:gd name="connsiteX1120" fmla="*/ 998286 w 4197765"/>
              <a:gd name="connsiteY1120" fmla="*/ 2831254 h 4376762"/>
              <a:gd name="connsiteX1121" fmla="*/ 991439 w 4197765"/>
              <a:gd name="connsiteY1121" fmla="*/ 2807200 h 4376762"/>
              <a:gd name="connsiteX1122" fmla="*/ 1020658 w 4197765"/>
              <a:gd name="connsiteY1122" fmla="*/ 2807200 h 4376762"/>
              <a:gd name="connsiteX1123" fmla="*/ 1029474 w 4197765"/>
              <a:gd name="connsiteY1123" fmla="*/ 2839835 h 4376762"/>
              <a:gd name="connsiteX1124" fmla="*/ 1042785 w 4197765"/>
              <a:gd name="connsiteY1124" fmla="*/ 2915607 h 4376762"/>
              <a:gd name="connsiteX1125" fmla="*/ 1028879 w 4197765"/>
              <a:gd name="connsiteY1125" fmla="*/ 2916487 h 4376762"/>
              <a:gd name="connsiteX1126" fmla="*/ 1081571 w 4197765"/>
              <a:gd name="connsiteY1126" fmla="*/ 3011898 h 4376762"/>
              <a:gd name="connsiteX1127" fmla="*/ 1126233 w 4197765"/>
              <a:gd name="connsiteY1127" fmla="*/ 3114968 h 4376762"/>
              <a:gd name="connsiteX1128" fmla="*/ 1090929 w 4197765"/>
              <a:gd name="connsiteY1128" fmla="*/ 3127420 h 4376762"/>
              <a:gd name="connsiteX1129" fmla="*/ 1048581 w 4197765"/>
              <a:gd name="connsiteY1129" fmla="*/ 3028629 h 4376762"/>
              <a:gd name="connsiteX1130" fmla="*/ 875374 w 4197765"/>
              <a:gd name="connsiteY1130" fmla="*/ 2949703 h 4376762"/>
              <a:gd name="connsiteX1131" fmla="*/ 936131 w 4197765"/>
              <a:gd name="connsiteY1131" fmla="*/ 3215539 h 4376762"/>
              <a:gd name="connsiteX1132" fmla="*/ 934533 w 4197765"/>
              <a:gd name="connsiteY1132" fmla="*/ 3206445 h 4376762"/>
              <a:gd name="connsiteX1133" fmla="*/ 910595 w 4197765"/>
              <a:gd name="connsiteY1133" fmla="*/ 3043496 h 4376762"/>
              <a:gd name="connsiteX1134" fmla="*/ 922718 w 4197765"/>
              <a:gd name="connsiteY1134" fmla="*/ 3041366 h 4376762"/>
              <a:gd name="connsiteX1135" fmla="*/ 980834 w 4197765"/>
              <a:gd name="connsiteY1135" fmla="*/ 3265487 h 4376762"/>
              <a:gd name="connsiteX1136" fmla="*/ 987962 w 4197765"/>
              <a:gd name="connsiteY1136" fmla="*/ 3270483 h 4376762"/>
              <a:gd name="connsiteX1137" fmla="*/ 990666 w 4197765"/>
              <a:gd name="connsiteY1137" fmla="*/ 3232515 h 4376762"/>
              <a:gd name="connsiteX1138" fmla="*/ 988577 w 4197765"/>
              <a:gd name="connsiteY1138" fmla="*/ 3167270 h 4376762"/>
              <a:gd name="connsiteX1139" fmla="*/ 1000701 w 4197765"/>
              <a:gd name="connsiteY1139" fmla="*/ 3165140 h 4376762"/>
              <a:gd name="connsiteX1140" fmla="*/ 1018107 w 4197765"/>
              <a:gd name="connsiteY1140" fmla="*/ 3246442 h 4376762"/>
              <a:gd name="connsiteX1141" fmla="*/ 1032503 w 4197765"/>
              <a:gd name="connsiteY1141" fmla="*/ 3301714 h 4376762"/>
              <a:gd name="connsiteX1142" fmla="*/ 1077393 w 4197765"/>
              <a:gd name="connsiteY1142" fmla="*/ 3343818 h 4376762"/>
              <a:gd name="connsiteX1143" fmla="*/ 1067440 w 4197765"/>
              <a:gd name="connsiteY1143" fmla="*/ 3304949 h 4376762"/>
              <a:gd name="connsiteX1144" fmla="*/ 1036149 w 4197765"/>
              <a:gd name="connsiteY1144" fmla="*/ 3197968 h 4376762"/>
              <a:gd name="connsiteX1145" fmla="*/ 1047740 w 4197765"/>
              <a:gd name="connsiteY1145" fmla="*/ 3192807 h 4376762"/>
              <a:gd name="connsiteX1146" fmla="*/ 1094534 w 4197765"/>
              <a:gd name="connsiteY1146" fmla="*/ 3308000 h 4376762"/>
              <a:gd name="connsiteX1147" fmla="*/ 1109254 w 4197765"/>
              <a:gd name="connsiteY1147" fmla="*/ 3400708 h 4376762"/>
              <a:gd name="connsiteX1148" fmla="*/ 1120968 w 4197765"/>
              <a:gd name="connsiteY1148" fmla="*/ 3467387 h 4376762"/>
              <a:gd name="connsiteX1149" fmla="*/ 1086566 w 4197765"/>
              <a:gd name="connsiteY1149" fmla="*/ 3467182 h 4376762"/>
              <a:gd name="connsiteX1150" fmla="*/ 1004673 w 4197765"/>
              <a:gd name="connsiteY1150" fmla="*/ 3330036 h 4376762"/>
              <a:gd name="connsiteX1151" fmla="*/ 1004097 w 4197765"/>
              <a:gd name="connsiteY1151" fmla="*/ 3380126 h 4376762"/>
              <a:gd name="connsiteX1152" fmla="*/ 1000269 w 4197765"/>
              <a:gd name="connsiteY1152" fmla="*/ 3491715 h 4376762"/>
              <a:gd name="connsiteX1153" fmla="*/ 1012758 w 4197765"/>
              <a:gd name="connsiteY1153" fmla="*/ 3508267 h 4376762"/>
              <a:gd name="connsiteX1154" fmla="*/ 1012556 w 4197765"/>
              <a:gd name="connsiteY1154" fmla="*/ 3508303 h 4376762"/>
              <a:gd name="connsiteX1155" fmla="*/ 937727 w 4197765"/>
              <a:gd name="connsiteY1155" fmla="*/ 3455836 h 4376762"/>
              <a:gd name="connsiteX1156" fmla="*/ 892818 w 4197765"/>
              <a:gd name="connsiteY1156" fmla="*/ 3440293 h 4376762"/>
              <a:gd name="connsiteX1157" fmla="*/ 887821 w 4197765"/>
              <a:gd name="connsiteY1157" fmla="*/ 3447420 h 4376762"/>
              <a:gd name="connsiteX1158" fmla="*/ 908237 w 4197765"/>
              <a:gd name="connsiteY1158" fmla="*/ 3554748 h 4376762"/>
              <a:gd name="connsiteX1159" fmla="*/ 901356 w 4197765"/>
              <a:gd name="connsiteY1159" fmla="*/ 3462225 h 4376762"/>
              <a:gd name="connsiteX1160" fmla="*/ 910449 w 4197765"/>
              <a:gd name="connsiteY1160" fmla="*/ 3460628 h 4376762"/>
              <a:gd name="connsiteX1161" fmla="*/ 922306 w 4197765"/>
              <a:gd name="connsiteY1161" fmla="*/ 3572585 h 4376762"/>
              <a:gd name="connsiteX1162" fmla="*/ 921589 w 4197765"/>
              <a:gd name="connsiteY1162" fmla="*/ 3577398 h 4376762"/>
              <a:gd name="connsiteX1163" fmla="*/ 945630 w 4197765"/>
              <a:gd name="connsiteY1163" fmla="*/ 3607542 h 4376762"/>
              <a:gd name="connsiteX1164" fmla="*/ 948006 w 4197765"/>
              <a:gd name="connsiteY1164" fmla="*/ 3532140 h 4376762"/>
              <a:gd name="connsiteX1165" fmla="*/ 960131 w 4197765"/>
              <a:gd name="connsiteY1165" fmla="*/ 3530010 h 4376762"/>
              <a:gd name="connsiteX1166" fmla="*/ 975058 w 4197765"/>
              <a:gd name="connsiteY1166" fmla="*/ 3588313 h 4376762"/>
              <a:gd name="connsiteX1167" fmla="*/ 998711 w 4197765"/>
              <a:gd name="connsiteY1167" fmla="*/ 3660706 h 4376762"/>
              <a:gd name="connsiteX1168" fmla="*/ 1002090 w 4197765"/>
              <a:gd name="connsiteY1168" fmla="*/ 3671048 h 4376762"/>
              <a:gd name="connsiteX1169" fmla="*/ 1020971 w 4197765"/>
              <a:gd name="connsiteY1169" fmla="*/ 3689602 h 4376762"/>
              <a:gd name="connsiteX1170" fmla="*/ 1030411 w 4197765"/>
              <a:gd name="connsiteY1170" fmla="*/ 3698879 h 4376762"/>
              <a:gd name="connsiteX1171" fmla="*/ 1015831 w 4197765"/>
              <a:gd name="connsiteY1171" fmla="*/ 3651449 h 4376762"/>
              <a:gd name="connsiteX1172" fmla="*/ 1015914 w 4197765"/>
              <a:gd name="connsiteY1172" fmla="*/ 3545206 h 4376762"/>
              <a:gd name="connsiteX1173" fmla="*/ 1026255 w 4197765"/>
              <a:gd name="connsiteY1173" fmla="*/ 3541827 h 4376762"/>
              <a:gd name="connsiteX1174" fmla="*/ 1038665 w 4197765"/>
              <a:gd name="connsiteY1174" fmla="*/ 3630254 h 4376762"/>
              <a:gd name="connsiteX1175" fmla="*/ 1073868 w 4197765"/>
              <a:gd name="connsiteY1175" fmla="*/ 3750608 h 4376762"/>
              <a:gd name="connsiteX1176" fmla="*/ 1076182 w 4197765"/>
              <a:gd name="connsiteY1176" fmla="*/ 3754888 h 4376762"/>
              <a:gd name="connsiteX1177" fmla="*/ 1066250 w 4197765"/>
              <a:gd name="connsiteY1177" fmla="*/ 3689458 h 4376762"/>
              <a:gd name="connsiteX1178" fmla="*/ 1076591 w 4197765"/>
              <a:gd name="connsiteY1178" fmla="*/ 3686079 h 4376762"/>
              <a:gd name="connsiteX1179" fmla="*/ 1101842 w 4197765"/>
              <a:gd name="connsiteY1179" fmla="*/ 3767564 h 4376762"/>
              <a:gd name="connsiteX1180" fmla="*/ 1111791 w 4197765"/>
              <a:gd name="connsiteY1180" fmla="*/ 3806434 h 4376762"/>
              <a:gd name="connsiteX1181" fmla="*/ 1140093 w 4197765"/>
              <a:gd name="connsiteY1181" fmla="*/ 3860825 h 4376762"/>
              <a:gd name="connsiteX1182" fmla="*/ 1144004 w 4197765"/>
              <a:gd name="connsiteY1182" fmla="*/ 3874198 h 4376762"/>
              <a:gd name="connsiteX1183" fmla="*/ 1144906 w 4197765"/>
              <a:gd name="connsiteY1183" fmla="*/ 3861542 h 4376762"/>
              <a:gd name="connsiteX1184" fmla="*/ 1140134 w 4197765"/>
              <a:gd name="connsiteY1184" fmla="*/ 3807704 h 4376762"/>
              <a:gd name="connsiteX1185" fmla="*/ 1150477 w 4197765"/>
              <a:gd name="connsiteY1185" fmla="*/ 3804325 h 4376762"/>
              <a:gd name="connsiteX1186" fmla="*/ 1162006 w 4197765"/>
              <a:gd name="connsiteY1186" fmla="*/ 3878847 h 4376762"/>
              <a:gd name="connsiteX1187" fmla="*/ 1158052 w 4197765"/>
              <a:gd name="connsiteY1187" fmla="*/ 3918596 h 4376762"/>
              <a:gd name="connsiteX1188" fmla="*/ 1141495 w 4197765"/>
              <a:gd name="connsiteY1188" fmla="*/ 4064446 h 4376762"/>
              <a:gd name="connsiteX1189" fmla="*/ 1114532 w 4197765"/>
              <a:gd name="connsiteY1189" fmla="*/ 4120721 h 4376762"/>
              <a:gd name="connsiteX1190" fmla="*/ 1113630 w 4197765"/>
              <a:gd name="connsiteY1190" fmla="*/ 4120649 h 4376762"/>
              <a:gd name="connsiteX1191" fmla="*/ 1107263 w 4197765"/>
              <a:gd name="connsiteY1191" fmla="*/ 4127479 h 4376762"/>
              <a:gd name="connsiteX1192" fmla="*/ 1093057 w 4197765"/>
              <a:gd name="connsiteY1192" fmla="*/ 4156652 h 4376762"/>
              <a:gd name="connsiteX1193" fmla="*/ 1066392 w 4197765"/>
              <a:gd name="connsiteY1193" fmla="*/ 4197147 h 4376762"/>
              <a:gd name="connsiteX1194" fmla="*/ 1037033 w 4197765"/>
              <a:gd name="connsiteY1194" fmla="*/ 4231409 h 4376762"/>
              <a:gd name="connsiteX1195" fmla="*/ 994490 w 4197765"/>
              <a:gd name="connsiteY1195" fmla="*/ 4276953 h 4376762"/>
              <a:gd name="connsiteX1196" fmla="*/ 995850 w 4197765"/>
              <a:gd name="connsiteY1196" fmla="*/ 4279470 h 4376762"/>
              <a:gd name="connsiteX1197" fmla="*/ 977060 w 4197765"/>
              <a:gd name="connsiteY1197" fmla="*/ 4301398 h 4376762"/>
              <a:gd name="connsiteX1198" fmla="*/ 895110 w 4197765"/>
              <a:gd name="connsiteY1198" fmla="*/ 4376762 h 4376762"/>
              <a:gd name="connsiteX1199" fmla="*/ 851669 w 4197765"/>
              <a:gd name="connsiteY1199" fmla="*/ 4376762 h 4376762"/>
              <a:gd name="connsiteX1200" fmla="*/ 857039 w 4197765"/>
              <a:gd name="connsiteY1200" fmla="*/ 4372078 h 4376762"/>
              <a:gd name="connsiteX1201" fmla="*/ 1125982 w 4197765"/>
              <a:gd name="connsiteY1201" fmla="*/ 3896110 h 4376762"/>
              <a:gd name="connsiteX1202" fmla="*/ 946839 w 4197765"/>
              <a:gd name="connsiteY1202" fmla="*/ 3658883 h 4376762"/>
              <a:gd name="connsiteX1203" fmla="*/ 840575 w 4197765"/>
              <a:gd name="connsiteY1203" fmla="*/ 3454157 h 4376762"/>
              <a:gd name="connsiteX1204" fmla="*/ 846473 w 4197765"/>
              <a:gd name="connsiteY1204" fmla="*/ 3434374 h 4376762"/>
              <a:gd name="connsiteX1205" fmla="*/ 826488 w 4197765"/>
              <a:gd name="connsiteY1205" fmla="*/ 3231675 h 4376762"/>
              <a:gd name="connsiteX1206" fmla="*/ 846290 w 4197765"/>
              <a:gd name="connsiteY1206" fmla="*/ 3211012 h 4376762"/>
              <a:gd name="connsiteX1207" fmla="*/ 933448 w 4197765"/>
              <a:gd name="connsiteY1207" fmla="*/ 3226944 h 4376762"/>
              <a:gd name="connsiteX1208" fmla="*/ 864867 w 4197765"/>
              <a:gd name="connsiteY1208" fmla="*/ 2934363 h 4376762"/>
              <a:gd name="connsiteX1209" fmla="*/ 884669 w 4197765"/>
              <a:gd name="connsiteY1209" fmla="*/ 2913701 h 4376762"/>
              <a:gd name="connsiteX1210" fmla="*/ 1031706 w 4197765"/>
              <a:gd name="connsiteY1210" fmla="*/ 2950359 h 4376762"/>
              <a:gd name="connsiteX1211" fmla="*/ 976236 w 4197765"/>
              <a:gd name="connsiteY1211" fmla="*/ 2843159 h 4376762"/>
              <a:gd name="connsiteX1212" fmla="*/ 3212903 w 4197765"/>
              <a:gd name="connsiteY1212" fmla="*/ 2777086 h 4376762"/>
              <a:gd name="connsiteX1213" fmla="*/ 3238536 w 4197765"/>
              <a:gd name="connsiteY1213" fmla="*/ 2778266 h 4376762"/>
              <a:gd name="connsiteX1214" fmla="*/ 3354220 w 4197765"/>
              <a:gd name="connsiteY1214" fmla="*/ 2787625 h 4376762"/>
              <a:gd name="connsiteX1215" fmla="*/ 3354568 w 4197765"/>
              <a:gd name="connsiteY1215" fmla="*/ 2798499 h 4376762"/>
              <a:gd name="connsiteX1216" fmla="*/ 3221047 w 4197765"/>
              <a:gd name="connsiteY1216" fmla="*/ 2803209 h 4376762"/>
              <a:gd name="connsiteX1217" fmla="*/ 3212903 w 4197765"/>
              <a:gd name="connsiteY1217" fmla="*/ 2803144 h 4376762"/>
              <a:gd name="connsiteX1218" fmla="*/ 3805286 w 4197765"/>
              <a:gd name="connsiteY1218" fmla="*/ 2705262 h 4376762"/>
              <a:gd name="connsiteX1219" fmla="*/ 3813477 w 4197765"/>
              <a:gd name="connsiteY1219" fmla="*/ 2716321 h 4376762"/>
              <a:gd name="connsiteX1220" fmla="*/ 3704694 w 4197765"/>
              <a:gd name="connsiteY1220" fmla="*/ 2772924 h 4376762"/>
              <a:gd name="connsiteX1221" fmla="*/ 3700782 w 4197765"/>
              <a:gd name="connsiteY1221" fmla="*/ 2759551 h 4376762"/>
              <a:gd name="connsiteX1222" fmla="*/ 3749645 w 4197765"/>
              <a:gd name="connsiteY1222" fmla="*/ 2735346 h 4376762"/>
              <a:gd name="connsiteX1223" fmla="*/ 3805286 w 4197765"/>
              <a:gd name="connsiteY1223" fmla="*/ 2705262 h 4376762"/>
              <a:gd name="connsiteX1224" fmla="*/ 3787838 w 4197765"/>
              <a:gd name="connsiteY1224" fmla="*/ 2677082 h 4376762"/>
              <a:gd name="connsiteX1225" fmla="*/ 3792999 w 4197765"/>
              <a:gd name="connsiteY1225" fmla="*/ 2688673 h 4376762"/>
              <a:gd name="connsiteX1226" fmla="*/ 3694742 w 4197765"/>
              <a:gd name="connsiteY1226" fmla="*/ 2734054 h 4376762"/>
              <a:gd name="connsiteX1227" fmla="*/ 3586163 w 4197765"/>
              <a:gd name="connsiteY1227" fmla="*/ 2756253 h 4376762"/>
              <a:gd name="connsiteX1228" fmla="*/ 3587248 w 4197765"/>
              <a:gd name="connsiteY1228" fmla="*/ 2735754 h 4376762"/>
              <a:gd name="connsiteX1229" fmla="*/ 3684420 w 4197765"/>
              <a:gd name="connsiteY1229" fmla="*/ 2710873 h 4376762"/>
              <a:gd name="connsiteX1230" fmla="*/ 3787838 w 4197765"/>
              <a:gd name="connsiteY1230" fmla="*/ 2677082 h 4376762"/>
              <a:gd name="connsiteX1231" fmla="*/ 3897113 w 4197765"/>
              <a:gd name="connsiteY1231" fmla="*/ 2676632 h 4376762"/>
              <a:gd name="connsiteX1232" fmla="*/ 3901209 w 4197765"/>
              <a:gd name="connsiteY1232" fmla="*/ 2682162 h 4376762"/>
              <a:gd name="connsiteX1233" fmla="*/ 3845199 w 4197765"/>
              <a:gd name="connsiteY1233" fmla="*/ 2727932 h 4376762"/>
              <a:gd name="connsiteX1234" fmla="*/ 3838789 w 4197765"/>
              <a:gd name="connsiteY1234" fmla="*/ 2718122 h 4376762"/>
              <a:gd name="connsiteX1235" fmla="*/ 3897113 w 4197765"/>
              <a:gd name="connsiteY1235" fmla="*/ 2676632 h 4376762"/>
              <a:gd name="connsiteX1236" fmla="*/ 3693904 w 4197765"/>
              <a:gd name="connsiteY1236" fmla="*/ 2667029 h 4376762"/>
              <a:gd name="connsiteX1237" fmla="*/ 3697283 w 4197765"/>
              <a:gd name="connsiteY1237" fmla="*/ 2677371 h 4376762"/>
              <a:gd name="connsiteX1238" fmla="*/ 3499559 w 4197765"/>
              <a:gd name="connsiteY1238" fmla="*/ 2716790 h 4376762"/>
              <a:gd name="connsiteX1239" fmla="*/ 3359974 w 4197765"/>
              <a:gd name="connsiteY1239" fmla="*/ 2722566 h 4376762"/>
              <a:gd name="connsiteX1240" fmla="*/ 3221088 w 4197765"/>
              <a:gd name="connsiteY1240" fmla="*/ 2750088 h 4376762"/>
              <a:gd name="connsiteX1241" fmla="*/ 3223054 w 4197765"/>
              <a:gd name="connsiteY1241" fmla="*/ 2743494 h 4376762"/>
              <a:gd name="connsiteX1242" fmla="*/ 3419896 w 4197765"/>
              <a:gd name="connsiteY1242" fmla="*/ 2690169 h 4376762"/>
              <a:gd name="connsiteX1243" fmla="*/ 3693904 w 4197765"/>
              <a:gd name="connsiteY1243" fmla="*/ 2667029 h 4376762"/>
              <a:gd name="connsiteX1244" fmla="*/ 3983862 w 4197765"/>
              <a:gd name="connsiteY1244" fmla="*/ 2530170 h 4376762"/>
              <a:gd name="connsiteX1245" fmla="*/ 3990272 w 4197765"/>
              <a:gd name="connsiteY1245" fmla="*/ 2539979 h 4376762"/>
              <a:gd name="connsiteX1246" fmla="*/ 3941409 w 4197765"/>
              <a:gd name="connsiteY1246" fmla="*/ 2564185 h 4376762"/>
              <a:gd name="connsiteX1247" fmla="*/ 3939997 w 4197765"/>
              <a:gd name="connsiteY1247" fmla="*/ 2547248 h 4376762"/>
              <a:gd name="connsiteX1248" fmla="*/ 3983862 w 4197765"/>
              <a:gd name="connsiteY1248" fmla="*/ 2530170 h 4376762"/>
              <a:gd name="connsiteX1249" fmla="*/ 3221622 w 4197765"/>
              <a:gd name="connsiteY1249" fmla="*/ 2521913 h 4376762"/>
              <a:gd name="connsiteX1250" fmla="*/ 3225001 w 4197765"/>
              <a:gd name="connsiteY1250" fmla="*/ 2532255 h 4376762"/>
              <a:gd name="connsiteX1251" fmla="*/ 3212903 w 4197765"/>
              <a:gd name="connsiteY1251" fmla="*/ 2536673 h 4376762"/>
              <a:gd name="connsiteX1252" fmla="*/ 3212903 w 4197765"/>
              <a:gd name="connsiteY1252" fmla="*/ 2522763 h 4376762"/>
              <a:gd name="connsiteX1253" fmla="*/ 4072515 w 4197765"/>
              <a:gd name="connsiteY1253" fmla="*/ 2456795 h 4376762"/>
              <a:gd name="connsiteX1254" fmla="*/ 4080707 w 4197765"/>
              <a:gd name="connsiteY1254" fmla="*/ 2467853 h 4376762"/>
              <a:gd name="connsiteX1255" fmla="*/ 4001699 w 4197765"/>
              <a:gd name="connsiteY1255" fmla="*/ 2516100 h 4376762"/>
              <a:gd name="connsiteX1256" fmla="*/ 3994224 w 4197765"/>
              <a:gd name="connsiteY1256" fmla="*/ 2500230 h 4376762"/>
              <a:gd name="connsiteX1257" fmla="*/ 4072515 w 4197765"/>
              <a:gd name="connsiteY1257" fmla="*/ 2456795 h 4376762"/>
              <a:gd name="connsiteX1258" fmla="*/ 3928509 w 4197765"/>
              <a:gd name="connsiteY1258" fmla="*/ 2419605 h 4376762"/>
              <a:gd name="connsiteX1259" fmla="*/ 3934917 w 4197765"/>
              <a:gd name="connsiteY1259" fmla="*/ 2429414 h 4376762"/>
              <a:gd name="connsiteX1260" fmla="*/ 3731767 w 4197765"/>
              <a:gd name="connsiteY1260" fmla="*/ 2571332 h 4376762"/>
              <a:gd name="connsiteX1261" fmla="*/ 3477852 w 4197765"/>
              <a:gd name="connsiteY1261" fmla="*/ 2664366 h 4376762"/>
              <a:gd name="connsiteX1262" fmla="*/ 3475537 w 4197765"/>
              <a:gd name="connsiteY1262" fmla="*/ 2660086 h 4376762"/>
              <a:gd name="connsiteX1263" fmla="*/ 3588765 w 4197765"/>
              <a:gd name="connsiteY1263" fmla="*/ 2619886 h 4376762"/>
              <a:gd name="connsiteX1264" fmla="*/ 3720198 w 4197765"/>
              <a:gd name="connsiteY1264" fmla="*/ 2549931 h 4376762"/>
              <a:gd name="connsiteX1265" fmla="*/ 3928509 w 4197765"/>
              <a:gd name="connsiteY1265" fmla="*/ 2419605 h 4376762"/>
              <a:gd name="connsiteX1266" fmla="*/ 4031067 w 4197765"/>
              <a:gd name="connsiteY1266" fmla="*/ 2345349 h 4376762"/>
              <a:gd name="connsiteX1267" fmla="*/ 4036228 w 4197765"/>
              <a:gd name="connsiteY1267" fmla="*/ 2356941 h 4376762"/>
              <a:gd name="connsiteX1268" fmla="*/ 3984334 w 4197765"/>
              <a:gd name="connsiteY1268" fmla="*/ 2381678 h 4376762"/>
              <a:gd name="connsiteX1269" fmla="*/ 3984171 w 4197765"/>
              <a:gd name="connsiteY1269" fmla="*/ 2362960 h 4376762"/>
              <a:gd name="connsiteX1270" fmla="*/ 4031067 w 4197765"/>
              <a:gd name="connsiteY1270" fmla="*/ 2345349 h 4376762"/>
              <a:gd name="connsiteX1271" fmla="*/ 4110790 w 4197765"/>
              <a:gd name="connsiteY1271" fmla="*/ 2292289 h 4376762"/>
              <a:gd name="connsiteX1272" fmla="*/ 4117917 w 4197765"/>
              <a:gd name="connsiteY1272" fmla="*/ 2297287 h 4376762"/>
              <a:gd name="connsiteX1273" fmla="*/ 4082406 w 4197765"/>
              <a:gd name="connsiteY1273" fmla="*/ 2344142 h 4376762"/>
              <a:gd name="connsiteX1274" fmla="*/ 4068522 w 4197765"/>
              <a:gd name="connsiteY1274" fmla="*/ 2318460 h 4376762"/>
              <a:gd name="connsiteX1275" fmla="*/ 4110790 w 4197765"/>
              <a:gd name="connsiteY1275" fmla="*/ 2292289 h 4376762"/>
              <a:gd name="connsiteX1276" fmla="*/ 4075874 w 4197765"/>
              <a:gd name="connsiteY1276" fmla="*/ 2262492 h 4376762"/>
              <a:gd name="connsiteX1277" fmla="*/ 4085314 w 4197765"/>
              <a:gd name="connsiteY1277" fmla="*/ 2271769 h 4376762"/>
              <a:gd name="connsiteX1278" fmla="*/ 4042145 w 4197765"/>
              <a:gd name="connsiteY1278" fmla="*/ 2310597 h 4376762"/>
              <a:gd name="connsiteX1279" fmla="*/ 4033422 w 4197765"/>
              <a:gd name="connsiteY1279" fmla="*/ 2296507 h 4376762"/>
              <a:gd name="connsiteX1280" fmla="*/ 4075874 w 4197765"/>
              <a:gd name="connsiteY1280" fmla="*/ 2262492 h 4376762"/>
              <a:gd name="connsiteX1281" fmla="*/ 268917 w 4197765"/>
              <a:gd name="connsiteY1281" fmla="*/ 2246436 h 4376762"/>
              <a:gd name="connsiteX1282" fmla="*/ 284442 w 4197765"/>
              <a:gd name="connsiteY1282" fmla="*/ 2253668 h 4376762"/>
              <a:gd name="connsiteX1283" fmla="*/ 292632 w 4197765"/>
              <a:gd name="connsiteY1283" fmla="*/ 2495932 h 4376762"/>
              <a:gd name="connsiteX1284" fmla="*/ 226588 w 4197765"/>
              <a:gd name="connsiteY1284" fmla="*/ 2609076 h 4376762"/>
              <a:gd name="connsiteX1285" fmla="*/ 196423 w 4197765"/>
              <a:gd name="connsiteY1285" fmla="*/ 2659679 h 4376762"/>
              <a:gd name="connsiteX1286" fmla="*/ 327117 w 4197765"/>
              <a:gd name="connsiteY1286" fmla="*/ 2621098 h 4376762"/>
              <a:gd name="connsiteX1287" fmla="*/ 345281 w 4197765"/>
              <a:gd name="connsiteY1287" fmla="*/ 2644465 h 4376762"/>
              <a:gd name="connsiteX1288" fmla="*/ 206578 w 4197765"/>
              <a:gd name="connsiteY1288" fmla="*/ 2895349 h 4376762"/>
              <a:gd name="connsiteX1289" fmla="*/ 356012 w 4197765"/>
              <a:gd name="connsiteY1289" fmla="*/ 2830043 h 4376762"/>
              <a:gd name="connsiteX1290" fmla="*/ 383800 w 4197765"/>
              <a:gd name="connsiteY1290" fmla="*/ 2854843 h 4376762"/>
              <a:gd name="connsiteX1291" fmla="*/ 266664 w 4197765"/>
              <a:gd name="connsiteY1291" fmla="*/ 3112875 h 4376762"/>
              <a:gd name="connsiteX1292" fmla="*/ 372782 w 4197765"/>
              <a:gd name="connsiteY1292" fmla="*/ 3041118 h 4376762"/>
              <a:gd name="connsiteX1293" fmla="*/ 402538 w 4197765"/>
              <a:gd name="connsiteY1293" fmla="*/ 3059323 h 4376762"/>
              <a:gd name="connsiteX1294" fmla="*/ 344745 w 4197765"/>
              <a:gd name="connsiteY1294" fmla="*/ 3335050 h 4376762"/>
              <a:gd name="connsiteX1295" fmla="*/ 341529 w 4197765"/>
              <a:gd name="connsiteY1295" fmla="*/ 3343425 h 4376762"/>
              <a:gd name="connsiteX1296" fmla="*/ 461393 w 4197765"/>
              <a:gd name="connsiteY1296" fmla="*/ 3252069 h 4376762"/>
              <a:gd name="connsiteX1297" fmla="*/ 493832 w 4197765"/>
              <a:gd name="connsiteY1297" fmla="*/ 3258869 h 4376762"/>
              <a:gd name="connsiteX1298" fmla="*/ 486008 w 4197765"/>
              <a:gd name="connsiteY1298" fmla="*/ 3463329 h 4376762"/>
              <a:gd name="connsiteX1299" fmla="*/ 432618 w 4197765"/>
              <a:gd name="connsiteY1299" fmla="*/ 3577375 h 4376762"/>
              <a:gd name="connsiteX1300" fmla="*/ 517524 w 4197765"/>
              <a:gd name="connsiteY1300" fmla="*/ 3509345 h 4376762"/>
              <a:gd name="connsiteX1301" fmla="*/ 549061 w 4197765"/>
              <a:gd name="connsiteY1301" fmla="*/ 3528800 h 4376762"/>
              <a:gd name="connsiteX1302" fmla="*/ 580700 w 4197765"/>
              <a:gd name="connsiteY1302" fmla="*/ 3877861 h 4376762"/>
              <a:gd name="connsiteX1303" fmla="*/ 567797 w 4197765"/>
              <a:gd name="connsiteY1303" fmla="*/ 3964486 h 4376762"/>
              <a:gd name="connsiteX1304" fmla="*/ 608119 w 4197765"/>
              <a:gd name="connsiteY1304" fmla="*/ 3918348 h 4376762"/>
              <a:gd name="connsiteX1305" fmla="*/ 794146 w 4197765"/>
              <a:gd name="connsiteY1305" fmla="*/ 3785687 h 4376762"/>
              <a:gd name="connsiteX1306" fmla="*/ 823905 w 4197765"/>
              <a:gd name="connsiteY1306" fmla="*/ 3803893 h 4376762"/>
              <a:gd name="connsiteX1307" fmla="*/ 866602 w 4197765"/>
              <a:gd name="connsiteY1307" fmla="*/ 4144761 h 4376762"/>
              <a:gd name="connsiteX1308" fmla="*/ 766786 w 4197765"/>
              <a:gd name="connsiteY1308" fmla="*/ 4360670 h 4376762"/>
              <a:gd name="connsiteX1309" fmla="*/ 749811 w 4197765"/>
              <a:gd name="connsiteY1309" fmla="*/ 4376762 h 4376762"/>
              <a:gd name="connsiteX1310" fmla="*/ 632456 w 4197765"/>
              <a:gd name="connsiteY1310" fmla="*/ 4376762 h 4376762"/>
              <a:gd name="connsiteX1311" fmla="*/ 651145 w 4197765"/>
              <a:gd name="connsiteY1311" fmla="*/ 4351133 h 4376762"/>
              <a:gd name="connsiteX1312" fmla="*/ 704879 w 4197765"/>
              <a:gd name="connsiteY1312" fmla="*/ 4193480 h 4376762"/>
              <a:gd name="connsiteX1313" fmla="*/ 737203 w 4197765"/>
              <a:gd name="connsiteY1313" fmla="*/ 4179894 h 4376762"/>
              <a:gd name="connsiteX1314" fmla="*/ 741899 w 4197765"/>
              <a:gd name="connsiteY1314" fmla="*/ 4192077 h 4376762"/>
              <a:gd name="connsiteX1315" fmla="*/ 742096 w 4197765"/>
              <a:gd name="connsiteY1315" fmla="*/ 4194384 h 4376762"/>
              <a:gd name="connsiteX1316" fmla="*/ 730141 w 4197765"/>
              <a:gd name="connsiteY1316" fmla="*/ 4261684 h 4376762"/>
              <a:gd name="connsiteX1317" fmla="*/ 703527 w 4197765"/>
              <a:gd name="connsiteY1317" fmla="*/ 4328066 h 4376762"/>
              <a:gd name="connsiteX1318" fmla="*/ 706558 w 4197765"/>
              <a:gd name="connsiteY1318" fmla="*/ 4327535 h 4376762"/>
              <a:gd name="connsiteX1319" fmla="*/ 713151 w 4197765"/>
              <a:gd name="connsiteY1319" fmla="*/ 4329500 h 4376762"/>
              <a:gd name="connsiteX1320" fmla="*/ 744607 w 4197765"/>
              <a:gd name="connsiteY1320" fmla="*/ 4223994 h 4376762"/>
              <a:gd name="connsiteX1321" fmla="*/ 742096 w 4197765"/>
              <a:gd name="connsiteY1321" fmla="*/ 4194384 h 4376762"/>
              <a:gd name="connsiteX1322" fmla="*/ 742314 w 4197765"/>
              <a:gd name="connsiteY1322" fmla="*/ 4193152 h 4376762"/>
              <a:gd name="connsiteX1323" fmla="*/ 741899 w 4197765"/>
              <a:gd name="connsiteY1323" fmla="*/ 4192077 h 4376762"/>
              <a:gd name="connsiteX1324" fmla="*/ 740413 w 4197765"/>
              <a:gd name="connsiteY1324" fmla="*/ 4174545 h 4376762"/>
              <a:gd name="connsiteX1325" fmla="*/ 740225 w 4197765"/>
              <a:gd name="connsiteY1325" fmla="*/ 4127908 h 4376762"/>
              <a:gd name="connsiteX1326" fmla="*/ 760909 w 4197765"/>
              <a:gd name="connsiteY1326" fmla="*/ 4121150 h 4376762"/>
              <a:gd name="connsiteX1327" fmla="*/ 772928 w 4197765"/>
              <a:gd name="connsiteY1327" fmla="*/ 4251824 h 4376762"/>
              <a:gd name="connsiteX1328" fmla="*/ 750957 w 4197765"/>
              <a:gd name="connsiteY1328" fmla="*/ 4313486 h 4376762"/>
              <a:gd name="connsiteX1329" fmla="*/ 822038 w 4197765"/>
              <a:gd name="connsiteY1329" fmla="*/ 4140093 h 4376762"/>
              <a:gd name="connsiteX1330" fmla="*/ 790480 w 4197765"/>
              <a:gd name="connsiteY1330" fmla="*/ 3915994 h 4376762"/>
              <a:gd name="connsiteX1331" fmla="*/ 601462 w 4197765"/>
              <a:gd name="connsiteY1331" fmla="*/ 4227269 h 4376762"/>
              <a:gd name="connsiteX1332" fmla="*/ 475182 w 4197765"/>
              <a:gd name="connsiteY1332" fmla="*/ 4376762 h 4376762"/>
              <a:gd name="connsiteX1333" fmla="*/ 407850 w 4197765"/>
              <a:gd name="connsiteY1333" fmla="*/ 4376762 h 4376762"/>
              <a:gd name="connsiteX1334" fmla="*/ 485901 w 4197765"/>
              <a:gd name="connsiteY1334" fmla="*/ 4289750 h 4376762"/>
              <a:gd name="connsiteX1335" fmla="*/ 513588 w 4197765"/>
              <a:gd name="connsiteY1335" fmla="*/ 4216149 h 4376762"/>
              <a:gd name="connsiteX1336" fmla="*/ 556636 w 4197765"/>
              <a:gd name="connsiteY1336" fmla="*/ 4105482 h 4376762"/>
              <a:gd name="connsiteX1337" fmla="*/ 575886 w 4197765"/>
              <a:gd name="connsiteY1337" fmla="*/ 4108349 h 4376762"/>
              <a:gd name="connsiteX1338" fmla="*/ 574595 w 4197765"/>
              <a:gd name="connsiteY1338" fmla="*/ 4163253 h 4376762"/>
              <a:gd name="connsiteX1339" fmla="*/ 577810 w 4197765"/>
              <a:gd name="connsiteY1339" fmla="*/ 4154877 h 4376762"/>
              <a:gd name="connsiteX1340" fmla="*/ 611743 w 4197765"/>
              <a:gd name="connsiteY1340" fmla="*/ 4072368 h 4376762"/>
              <a:gd name="connsiteX1341" fmla="*/ 630706 w 4197765"/>
              <a:gd name="connsiteY1341" fmla="*/ 3984679 h 4376762"/>
              <a:gd name="connsiteX1342" fmla="*/ 646393 w 4197765"/>
              <a:gd name="connsiteY1342" fmla="*/ 3985046 h 4376762"/>
              <a:gd name="connsiteX1343" fmla="*/ 653848 w 4197765"/>
              <a:gd name="connsiteY1343" fmla="*/ 4027479 h 4376762"/>
              <a:gd name="connsiteX1344" fmla="*/ 655280 w 4197765"/>
              <a:gd name="connsiteY1344" fmla="*/ 4017854 h 4376762"/>
              <a:gd name="connsiteX1345" fmla="*/ 672811 w 4197765"/>
              <a:gd name="connsiteY1345" fmla="*/ 3939789 h 4376762"/>
              <a:gd name="connsiteX1346" fmla="*/ 690811 w 4197765"/>
              <a:gd name="connsiteY1346" fmla="*/ 3944438 h 4376762"/>
              <a:gd name="connsiteX1347" fmla="*/ 686837 w 4197765"/>
              <a:gd name="connsiteY1347" fmla="*/ 4010748 h 4376762"/>
              <a:gd name="connsiteX1348" fmla="*/ 723496 w 4197765"/>
              <a:gd name="connsiteY1348" fmla="*/ 3863711 h 4376762"/>
              <a:gd name="connsiteX1349" fmla="*/ 607380 w 4197765"/>
              <a:gd name="connsiteY1349" fmla="*/ 3949721 h 4376762"/>
              <a:gd name="connsiteX1350" fmla="*/ 511561 w 4197765"/>
              <a:gd name="connsiteY1350" fmla="*/ 4071220 h 4376762"/>
              <a:gd name="connsiteX1351" fmla="*/ 439251 w 4197765"/>
              <a:gd name="connsiteY1351" fmla="*/ 4219834 h 4376762"/>
              <a:gd name="connsiteX1352" fmla="*/ 415905 w 4197765"/>
              <a:gd name="connsiteY1352" fmla="*/ 4211438 h 4376762"/>
              <a:gd name="connsiteX1353" fmla="*/ 425185 w 4197765"/>
              <a:gd name="connsiteY1353" fmla="*/ 4168226 h 4376762"/>
              <a:gd name="connsiteX1354" fmla="*/ 426599 w 4197765"/>
              <a:gd name="connsiteY1354" fmla="*/ 4164746 h 4376762"/>
              <a:gd name="connsiteX1355" fmla="*/ 427947 w 4197765"/>
              <a:gd name="connsiteY1355" fmla="*/ 4155362 h 4376762"/>
              <a:gd name="connsiteX1356" fmla="*/ 431156 w 4197765"/>
              <a:gd name="connsiteY1356" fmla="*/ 4140413 h 4376762"/>
              <a:gd name="connsiteX1357" fmla="*/ 453627 w 4197765"/>
              <a:gd name="connsiteY1357" fmla="*/ 4070462 h 4376762"/>
              <a:gd name="connsiteX1358" fmla="*/ 430323 w 4197765"/>
              <a:gd name="connsiteY1358" fmla="*/ 4008945 h 4376762"/>
              <a:gd name="connsiteX1359" fmla="*/ 412526 w 4197765"/>
              <a:gd name="connsiteY1359" fmla="*/ 3969892 h 4376762"/>
              <a:gd name="connsiteX1360" fmla="*/ 378859 w 4197765"/>
              <a:gd name="connsiteY1360" fmla="*/ 3938314 h 4376762"/>
              <a:gd name="connsiteX1361" fmla="*/ 388321 w 4197765"/>
              <a:gd name="connsiteY1361" fmla="*/ 3921028 h 4376762"/>
              <a:gd name="connsiteX1362" fmla="*/ 452277 w 4197765"/>
              <a:gd name="connsiteY1362" fmla="*/ 3973844 h 4376762"/>
              <a:gd name="connsiteX1363" fmla="*/ 466672 w 4197765"/>
              <a:gd name="connsiteY1363" fmla="*/ 4029117 h 4376762"/>
              <a:gd name="connsiteX1364" fmla="*/ 491513 w 4197765"/>
              <a:gd name="connsiteY1364" fmla="*/ 3948204 h 4376762"/>
              <a:gd name="connsiteX1365" fmla="*/ 455205 w 4197765"/>
              <a:gd name="connsiteY1365" fmla="*/ 3874911 h 4376762"/>
              <a:gd name="connsiteX1366" fmla="*/ 378430 w 4197765"/>
              <a:gd name="connsiteY1366" fmla="*/ 3802478 h 4376762"/>
              <a:gd name="connsiteX1367" fmla="*/ 383612 w 4197765"/>
              <a:gd name="connsiteY1367" fmla="*/ 3787508 h 4376762"/>
              <a:gd name="connsiteX1368" fmla="*/ 485350 w 4197765"/>
              <a:gd name="connsiteY1368" fmla="*/ 3850868 h 4376762"/>
              <a:gd name="connsiteX1369" fmla="*/ 493562 w 4197765"/>
              <a:gd name="connsiteY1369" fmla="*/ 3835366 h 4376762"/>
              <a:gd name="connsiteX1370" fmla="*/ 496592 w 4197765"/>
              <a:gd name="connsiteY1370" fmla="*/ 3834835 h 4376762"/>
              <a:gd name="connsiteX1371" fmla="*/ 440707 w 4197765"/>
              <a:gd name="connsiteY1371" fmla="*/ 3721238 h 4376762"/>
              <a:gd name="connsiteX1372" fmla="*/ 433791 w 4197765"/>
              <a:gd name="connsiteY1372" fmla="*/ 3704097 h 4376762"/>
              <a:gd name="connsiteX1373" fmla="*/ 445924 w 4197765"/>
              <a:gd name="connsiteY1373" fmla="*/ 3690943 h 4376762"/>
              <a:gd name="connsiteX1374" fmla="*/ 457131 w 4197765"/>
              <a:gd name="connsiteY1374" fmla="*/ 3690234 h 4376762"/>
              <a:gd name="connsiteX1375" fmla="*/ 465506 w 4197765"/>
              <a:gd name="connsiteY1375" fmla="*/ 3693449 h 4376762"/>
              <a:gd name="connsiteX1376" fmla="*/ 502552 w 4197765"/>
              <a:gd name="connsiteY1376" fmla="*/ 3735369 h 4376762"/>
              <a:gd name="connsiteX1377" fmla="*/ 478615 w 4197765"/>
              <a:gd name="connsiteY1377" fmla="*/ 3572419 h 4376762"/>
              <a:gd name="connsiteX1378" fmla="*/ 296291 w 4197765"/>
              <a:gd name="connsiteY1378" fmla="*/ 3752857 h 4376762"/>
              <a:gd name="connsiteX1379" fmla="*/ 223303 w 4197765"/>
              <a:gd name="connsiteY1379" fmla="*/ 4084367 h 4376762"/>
              <a:gd name="connsiteX1380" fmla="*/ 207432 w 4197765"/>
              <a:gd name="connsiteY1380" fmla="*/ 4091842 h 4376762"/>
              <a:gd name="connsiteX1381" fmla="*/ 202109 w 4197765"/>
              <a:gd name="connsiteY1381" fmla="*/ 3830328 h 4376762"/>
              <a:gd name="connsiteX1382" fmla="*/ 201577 w 4197765"/>
              <a:gd name="connsiteY1382" fmla="*/ 3827297 h 4376762"/>
              <a:gd name="connsiteX1383" fmla="*/ 197563 w 4197765"/>
              <a:gd name="connsiteY1383" fmla="*/ 3715523 h 4376762"/>
              <a:gd name="connsiteX1384" fmla="*/ 201885 w 4197765"/>
              <a:gd name="connsiteY1384" fmla="*/ 3660088 h 4376762"/>
              <a:gd name="connsiteX1385" fmla="*/ 241941 w 4197765"/>
              <a:gd name="connsiteY1385" fmla="*/ 3728037 h 4376762"/>
              <a:gd name="connsiteX1386" fmla="*/ 246733 w 4197765"/>
              <a:gd name="connsiteY1386" fmla="*/ 3755314 h 4376762"/>
              <a:gd name="connsiteX1387" fmla="*/ 250480 w 4197765"/>
              <a:gd name="connsiteY1387" fmla="*/ 3749970 h 4376762"/>
              <a:gd name="connsiteX1388" fmla="*/ 243784 w 4197765"/>
              <a:gd name="connsiteY1388" fmla="*/ 3649603 h 4376762"/>
              <a:gd name="connsiteX1389" fmla="*/ 218535 w 4197765"/>
              <a:gd name="connsiteY1389" fmla="*/ 3568118 h 4376762"/>
              <a:gd name="connsiteX1390" fmla="*/ 253307 w 4197765"/>
              <a:gd name="connsiteY1390" fmla="*/ 3552636 h 4376762"/>
              <a:gd name="connsiteX1391" fmla="*/ 289205 w 4197765"/>
              <a:gd name="connsiteY1391" fmla="*/ 3694738 h 4376762"/>
              <a:gd name="connsiteX1392" fmla="*/ 296700 w 4197765"/>
              <a:gd name="connsiteY1392" fmla="*/ 3684048 h 4376762"/>
              <a:gd name="connsiteX1393" fmla="*/ 310462 w 4197765"/>
              <a:gd name="connsiteY1393" fmla="*/ 3637889 h 4376762"/>
              <a:gd name="connsiteX1394" fmla="*/ 304094 w 4197765"/>
              <a:gd name="connsiteY1394" fmla="*/ 3574958 h 4376762"/>
              <a:gd name="connsiteX1395" fmla="*/ 291315 w 4197765"/>
              <a:gd name="connsiteY1395" fmla="*/ 3502217 h 4376762"/>
              <a:gd name="connsiteX1396" fmla="*/ 333564 w 4197765"/>
              <a:gd name="connsiteY1396" fmla="*/ 3502606 h 4376762"/>
              <a:gd name="connsiteX1397" fmla="*/ 344028 w 4197765"/>
              <a:gd name="connsiteY1397" fmla="*/ 3571067 h 4376762"/>
              <a:gd name="connsiteX1398" fmla="*/ 372944 w 4197765"/>
              <a:gd name="connsiteY1398" fmla="*/ 3522246 h 4376762"/>
              <a:gd name="connsiteX1399" fmla="*/ 345379 w 4197765"/>
              <a:gd name="connsiteY1399" fmla="*/ 3436481 h 4376762"/>
              <a:gd name="connsiteX1400" fmla="*/ 356273 w 4197765"/>
              <a:gd name="connsiteY1400" fmla="*/ 3409572 h 4376762"/>
              <a:gd name="connsiteX1401" fmla="*/ 384433 w 4197765"/>
              <a:gd name="connsiteY1401" fmla="*/ 3418686 h 4376762"/>
              <a:gd name="connsiteX1402" fmla="*/ 404891 w 4197765"/>
              <a:gd name="connsiteY1402" fmla="*/ 3472892 h 4376762"/>
              <a:gd name="connsiteX1403" fmla="*/ 436572 w 4197765"/>
              <a:gd name="connsiteY1403" fmla="*/ 3306420 h 4376762"/>
              <a:gd name="connsiteX1404" fmla="*/ 248577 w 4197765"/>
              <a:gd name="connsiteY1404" fmla="*/ 3445675 h 4376762"/>
              <a:gd name="connsiteX1405" fmla="*/ 213252 w 4197765"/>
              <a:gd name="connsiteY1405" fmla="*/ 3484687 h 4376762"/>
              <a:gd name="connsiteX1406" fmla="*/ 114993 w 4197765"/>
              <a:gd name="connsiteY1406" fmla="*/ 3761273 h 4376762"/>
              <a:gd name="connsiteX1407" fmla="*/ 89148 w 4197765"/>
              <a:gd name="connsiteY1407" fmla="*/ 3756440 h 4376762"/>
              <a:gd name="connsiteX1408" fmla="*/ 190459 w 4197765"/>
              <a:gd name="connsiteY1408" fmla="*/ 3452760 h 4376762"/>
              <a:gd name="connsiteX1409" fmla="*/ 299161 w 4197765"/>
              <a:gd name="connsiteY1409" fmla="*/ 3271197 h 4376762"/>
              <a:gd name="connsiteX1410" fmla="*/ 325312 w 4197765"/>
              <a:gd name="connsiteY1410" fmla="*/ 3108821 h 4376762"/>
              <a:gd name="connsiteX1411" fmla="*/ 204406 w 4197765"/>
              <a:gd name="connsiteY1411" fmla="*/ 3167553 h 4376762"/>
              <a:gd name="connsiteX1412" fmla="*/ 61157 w 4197765"/>
              <a:gd name="connsiteY1412" fmla="*/ 3303634 h 4376762"/>
              <a:gd name="connsiteX1413" fmla="*/ 49401 w 4197765"/>
              <a:gd name="connsiteY1413" fmla="*/ 3290076 h 4376762"/>
              <a:gd name="connsiteX1414" fmla="*/ 212127 w 4197765"/>
              <a:gd name="connsiteY1414" fmla="*/ 3095898 h 4376762"/>
              <a:gd name="connsiteX1415" fmla="*/ 311224 w 4197765"/>
              <a:gd name="connsiteY1415" fmla="*/ 2886339 h 4376762"/>
              <a:gd name="connsiteX1416" fmla="*/ 120957 w 4197765"/>
              <a:gd name="connsiteY1416" fmla="*/ 2968192 h 4376762"/>
              <a:gd name="connsiteX1417" fmla="*/ 107236 w 4197765"/>
              <a:gd name="connsiteY1417" fmla="*/ 2961229 h 4376762"/>
              <a:gd name="connsiteX1418" fmla="*/ 101726 w 4197765"/>
              <a:gd name="connsiteY1418" fmla="*/ 2938763 h 4376762"/>
              <a:gd name="connsiteX1419" fmla="*/ 280917 w 4197765"/>
              <a:gd name="connsiteY1419" fmla="*/ 2660458 h 4376762"/>
              <a:gd name="connsiteX1420" fmla="*/ 103816 w 4197765"/>
              <a:gd name="connsiteY1420" fmla="*/ 2772804 h 4376762"/>
              <a:gd name="connsiteX1421" fmla="*/ 78156 w 4197765"/>
              <a:gd name="connsiteY1421" fmla="*/ 2760127 h 4376762"/>
              <a:gd name="connsiteX1422" fmla="*/ 104758 w 4197765"/>
              <a:gd name="connsiteY1422" fmla="*/ 2707026 h 4376762"/>
              <a:gd name="connsiteX1423" fmla="*/ 181698 w 4197765"/>
              <a:gd name="connsiteY1423" fmla="*/ 2566971 h 4376762"/>
              <a:gd name="connsiteX1424" fmla="*/ 257061 w 4197765"/>
              <a:gd name="connsiteY1424" fmla="*/ 2391265 h 4376762"/>
              <a:gd name="connsiteX1425" fmla="*/ 69168 w 4197765"/>
              <a:gd name="connsiteY1425" fmla="*/ 2628919 h 4376762"/>
              <a:gd name="connsiteX1426" fmla="*/ 20724 w 4197765"/>
              <a:gd name="connsiteY1426" fmla="*/ 2690667 h 4376762"/>
              <a:gd name="connsiteX1427" fmla="*/ 0 w 4197765"/>
              <a:gd name="connsiteY1427" fmla="*/ 2726010 h 4376762"/>
              <a:gd name="connsiteX1428" fmla="*/ 0 w 4197765"/>
              <a:gd name="connsiteY1428" fmla="*/ 2685061 h 4376762"/>
              <a:gd name="connsiteX1429" fmla="*/ 47386 w 4197765"/>
              <a:gd name="connsiteY1429" fmla="*/ 2614976 h 4376762"/>
              <a:gd name="connsiteX1430" fmla="*/ 122187 w 4197765"/>
              <a:gd name="connsiteY1430" fmla="*/ 2530561 h 4376762"/>
              <a:gd name="connsiteX1431" fmla="*/ 247846 w 4197765"/>
              <a:gd name="connsiteY1431" fmla="*/ 2321023 h 4376762"/>
              <a:gd name="connsiteX1432" fmla="*/ 174367 w 4197765"/>
              <a:gd name="connsiteY1432" fmla="*/ 2365174 h 4376762"/>
              <a:gd name="connsiteX1433" fmla="*/ 127286 w 4197765"/>
              <a:gd name="connsiteY1433" fmla="*/ 2390629 h 4376762"/>
              <a:gd name="connsiteX1434" fmla="*/ 124421 w 4197765"/>
              <a:gd name="connsiteY1434" fmla="*/ 2409879 h 4376762"/>
              <a:gd name="connsiteX1435" fmla="*/ 96364 w 4197765"/>
              <a:gd name="connsiteY1435" fmla="*/ 2499167 h 4376762"/>
              <a:gd name="connsiteX1436" fmla="*/ 67489 w 4197765"/>
              <a:gd name="connsiteY1436" fmla="*/ 2494866 h 4376762"/>
              <a:gd name="connsiteX1437" fmla="*/ 78055 w 4197765"/>
              <a:gd name="connsiteY1437" fmla="*/ 2430521 h 4376762"/>
              <a:gd name="connsiteX1438" fmla="*/ 80022 w 4197765"/>
              <a:gd name="connsiteY1438" fmla="*/ 2423928 h 4376762"/>
              <a:gd name="connsiteX1439" fmla="*/ 57187 w 4197765"/>
              <a:gd name="connsiteY1439" fmla="*/ 2445122 h 4376762"/>
              <a:gd name="connsiteX1440" fmla="*/ 41993 w 4197765"/>
              <a:gd name="connsiteY1440" fmla="*/ 2500907 h 4376762"/>
              <a:gd name="connsiteX1441" fmla="*/ 23029 w 4197765"/>
              <a:gd name="connsiteY1441" fmla="*/ 2588596 h 4376762"/>
              <a:gd name="connsiteX1442" fmla="*/ 3778 w 4197765"/>
              <a:gd name="connsiteY1442" fmla="*/ 2585730 h 4376762"/>
              <a:gd name="connsiteX1443" fmla="*/ 6872 w 4197765"/>
              <a:gd name="connsiteY1443" fmla="*/ 2505515 h 4376762"/>
              <a:gd name="connsiteX1444" fmla="*/ 0 w 4197765"/>
              <a:gd name="connsiteY1444" fmla="*/ 2515316 h 4376762"/>
              <a:gd name="connsiteX1445" fmla="*/ 0 w 4197765"/>
              <a:gd name="connsiteY1445" fmla="*/ 2454669 h 4376762"/>
              <a:gd name="connsiteX1446" fmla="*/ 24585 w 4197765"/>
              <a:gd name="connsiteY1446" fmla="*/ 2419605 h 4376762"/>
              <a:gd name="connsiteX1447" fmla="*/ 254850 w 4197765"/>
              <a:gd name="connsiteY1447" fmla="*/ 2254179 h 4376762"/>
              <a:gd name="connsiteX1448" fmla="*/ 268917 w 4197765"/>
              <a:gd name="connsiteY1448" fmla="*/ 2246436 h 4376762"/>
              <a:gd name="connsiteX1449" fmla="*/ 4178105 w 4197765"/>
              <a:gd name="connsiteY1449" fmla="*/ 2150802 h 4376762"/>
              <a:gd name="connsiteX1450" fmla="*/ 4197704 w 4197765"/>
              <a:gd name="connsiteY1450" fmla="*/ 2164543 h 4376762"/>
              <a:gd name="connsiteX1451" fmla="*/ 4173702 w 4197765"/>
              <a:gd name="connsiteY1451" fmla="*/ 2312482 h 4376762"/>
              <a:gd name="connsiteX1452" fmla="*/ 4128362 w 4197765"/>
              <a:gd name="connsiteY1452" fmla="*/ 2392307 h 4376762"/>
              <a:gd name="connsiteX1453" fmla="*/ 4178248 w 4197765"/>
              <a:gd name="connsiteY1453" fmla="*/ 2427285 h 4376762"/>
              <a:gd name="connsiteX1454" fmla="*/ 4179128 w 4197765"/>
              <a:gd name="connsiteY1454" fmla="*/ 2441190 h 4376762"/>
              <a:gd name="connsiteX1455" fmla="*/ 3910877 w 4197765"/>
              <a:gd name="connsiteY1455" fmla="*/ 2630474 h 4376762"/>
              <a:gd name="connsiteX1456" fmla="*/ 3992300 w 4197765"/>
              <a:gd name="connsiteY1456" fmla="*/ 2684907 h 4376762"/>
              <a:gd name="connsiteX1457" fmla="*/ 3990149 w 4197765"/>
              <a:gd name="connsiteY1457" fmla="*/ 2699345 h 4376762"/>
              <a:gd name="connsiteX1458" fmla="*/ 3799675 w 4197765"/>
              <a:gd name="connsiteY1458" fmla="*/ 2815602 h 4376762"/>
              <a:gd name="connsiteX1459" fmla="*/ 3664904 w 4197765"/>
              <a:gd name="connsiteY1459" fmla="*/ 2822093 h 4376762"/>
              <a:gd name="connsiteX1460" fmla="*/ 3718681 w 4197765"/>
              <a:gd name="connsiteY1460" fmla="*/ 2897004 h 4376762"/>
              <a:gd name="connsiteX1461" fmla="*/ 3711718 w 4197765"/>
              <a:gd name="connsiteY1461" fmla="*/ 2910725 h 4376762"/>
              <a:gd name="connsiteX1462" fmla="*/ 3416661 w 4197765"/>
              <a:gd name="connsiteY1462" fmla="*/ 2956310 h 4376762"/>
              <a:gd name="connsiteX1463" fmla="*/ 3441767 w 4197765"/>
              <a:gd name="connsiteY1463" fmla="*/ 2992517 h 4376762"/>
              <a:gd name="connsiteX1464" fmla="*/ 3434619 w 4197765"/>
              <a:gd name="connsiteY1464" fmla="*/ 3014080 h 4376762"/>
              <a:gd name="connsiteX1465" fmla="*/ 3276483 w 4197765"/>
              <a:gd name="connsiteY1465" fmla="*/ 3038736 h 4376762"/>
              <a:gd name="connsiteX1466" fmla="*/ 3033523 w 4197765"/>
              <a:gd name="connsiteY1466" fmla="*/ 3025178 h 4376762"/>
              <a:gd name="connsiteX1467" fmla="*/ 2700292 w 4197765"/>
              <a:gd name="connsiteY1467" fmla="*/ 2871257 h 4376762"/>
              <a:gd name="connsiteX1468" fmla="*/ 2656980 w 4197765"/>
              <a:gd name="connsiteY1468" fmla="*/ 2864807 h 4376762"/>
              <a:gd name="connsiteX1469" fmla="*/ 2517520 w 4197765"/>
              <a:gd name="connsiteY1469" fmla="*/ 2942421 h 4376762"/>
              <a:gd name="connsiteX1470" fmla="*/ 2210992 w 4197765"/>
              <a:gd name="connsiteY1470" fmla="*/ 3296211 h 4376762"/>
              <a:gd name="connsiteX1471" fmla="*/ 1926807 w 4197765"/>
              <a:gd name="connsiteY1471" fmla="*/ 3572652 h 4376762"/>
              <a:gd name="connsiteX1472" fmla="*/ 2146298 w 4197765"/>
              <a:gd name="connsiteY1472" fmla="*/ 3505974 h 4376762"/>
              <a:gd name="connsiteX1473" fmla="*/ 2296389 w 4197765"/>
              <a:gd name="connsiteY1473" fmla="*/ 3284333 h 4376762"/>
              <a:gd name="connsiteX1474" fmla="*/ 2331367 w 4197765"/>
              <a:gd name="connsiteY1474" fmla="*/ 3234447 h 4376762"/>
              <a:gd name="connsiteX1475" fmla="*/ 2413957 w 4197765"/>
              <a:gd name="connsiteY1475" fmla="*/ 3162136 h 4376762"/>
              <a:gd name="connsiteX1476" fmla="*/ 2455510 w 4197765"/>
              <a:gd name="connsiteY1476" fmla="*/ 3140778 h 4376762"/>
              <a:gd name="connsiteX1477" fmla="*/ 2758964 w 4197765"/>
              <a:gd name="connsiteY1477" fmla="*/ 3071847 h 4376762"/>
              <a:gd name="connsiteX1478" fmla="*/ 2777313 w 4197765"/>
              <a:gd name="connsiteY1478" fmla="*/ 3087370 h 4376762"/>
              <a:gd name="connsiteX1479" fmla="*/ 2774896 w 4197765"/>
              <a:gd name="connsiteY1479" fmla="*/ 3215895 h 4376762"/>
              <a:gd name="connsiteX1480" fmla="*/ 2829840 w 4197765"/>
              <a:gd name="connsiteY1480" fmla="*/ 3164064 h 4376762"/>
              <a:gd name="connsiteX1481" fmla="*/ 2956461 w 4197765"/>
              <a:gd name="connsiteY1481" fmla="*/ 3093392 h 4376762"/>
              <a:gd name="connsiteX1482" fmla="*/ 2983369 w 4197765"/>
              <a:gd name="connsiteY1482" fmla="*/ 3104287 h 4376762"/>
              <a:gd name="connsiteX1483" fmla="*/ 2996988 w 4197765"/>
              <a:gd name="connsiteY1483" fmla="*/ 3244055 h 4376762"/>
              <a:gd name="connsiteX1484" fmla="*/ 3294257 w 4197765"/>
              <a:gd name="connsiteY1484" fmla="*/ 3104350 h 4376762"/>
              <a:gd name="connsiteX1485" fmla="*/ 3313671 w 4197765"/>
              <a:gd name="connsiteY1485" fmla="*/ 3125935 h 4376762"/>
              <a:gd name="connsiteX1486" fmla="*/ 3288257 w 4197765"/>
              <a:gd name="connsiteY1486" fmla="*/ 3256937 h 4376762"/>
              <a:gd name="connsiteX1487" fmla="*/ 3303780 w 4197765"/>
              <a:gd name="connsiteY1487" fmla="*/ 3238589 h 4376762"/>
              <a:gd name="connsiteX1488" fmla="*/ 3404209 w 4197765"/>
              <a:gd name="connsiteY1488" fmla="*/ 3152210 h 4376762"/>
              <a:gd name="connsiteX1489" fmla="*/ 3599064 w 4197765"/>
              <a:gd name="connsiteY1489" fmla="*/ 3132039 h 4376762"/>
              <a:gd name="connsiteX1490" fmla="*/ 3614914 w 4197765"/>
              <a:gd name="connsiteY1490" fmla="*/ 3151125 h 4376762"/>
              <a:gd name="connsiteX1491" fmla="*/ 3580632 w 4197765"/>
              <a:gd name="connsiteY1491" fmla="*/ 3222760 h 4376762"/>
              <a:gd name="connsiteX1492" fmla="*/ 3730762 w 4197765"/>
              <a:gd name="connsiteY1492" fmla="*/ 3179202 h 4376762"/>
              <a:gd name="connsiteX1493" fmla="*/ 3741800 w 4197765"/>
              <a:gd name="connsiteY1493" fmla="*/ 3197572 h 4376762"/>
              <a:gd name="connsiteX1494" fmla="*/ 3720728 w 4197765"/>
              <a:gd name="connsiteY1494" fmla="*/ 3246577 h 4376762"/>
              <a:gd name="connsiteX1495" fmla="*/ 3957135 w 4197765"/>
              <a:gd name="connsiteY1495" fmla="*/ 3205048 h 4376762"/>
              <a:gd name="connsiteX1496" fmla="*/ 3965326 w 4197765"/>
              <a:gd name="connsiteY1496" fmla="*/ 3216106 h 4376762"/>
              <a:gd name="connsiteX1497" fmla="*/ 3890353 w 4197765"/>
              <a:gd name="connsiteY1497" fmla="*/ 3349566 h 4376762"/>
              <a:gd name="connsiteX1498" fmla="*/ 3891418 w 4197765"/>
              <a:gd name="connsiteY1498" fmla="*/ 3355627 h 4376762"/>
              <a:gd name="connsiteX1499" fmla="*/ 3859491 w 4197765"/>
              <a:gd name="connsiteY1499" fmla="*/ 3378421 h 4376762"/>
              <a:gd name="connsiteX1500" fmla="*/ 3885151 w 4197765"/>
              <a:gd name="connsiteY1500" fmla="*/ 3391096 h 4376762"/>
              <a:gd name="connsiteX1501" fmla="*/ 3886747 w 4197765"/>
              <a:gd name="connsiteY1501" fmla="*/ 3400188 h 4376762"/>
              <a:gd name="connsiteX1502" fmla="*/ 3694124 w 4197765"/>
              <a:gd name="connsiteY1502" fmla="*/ 3530884 h 4376762"/>
              <a:gd name="connsiteX1503" fmla="*/ 3738461 w 4197765"/>
              <a:gd name="connsiteY1503" fmla="*/ 3596519 h 4376762"/>
              <a:gd name="connsiteX1504" fmla="*/ 3728651 w 4197765"/>
              <a:gd name="connsiteY1504" fmla="*/ 3602929 h 4376762"/>
              <a:gd name="connsiteX1505" fmla="*/ 3429107 w 4197765"/>
              <a:gd name="connsiteY1505" fmla="*/ 3685230 h 4376762"/>
              <a:gd name="connsiteX1506" fmla="*/ 3487349 w 4197765"/>
              <a:gd name="connsiteY1506" fmla="*/ 3749985 h 4376762"/>
              <a:gd name="connsiteX1507" fmla="*/ 3483417 w 4197765"/>
              <a:gd name="connsiteY1507" fmla="*/ 3763174 h 4376762"/>
              <a:gd name="connsiteX1508" fmla="*/ 3262697 w 4197765"/>
              <a:gd name="connsiteY1508" fmla="*/ 3805072 h 4376762"/>
              <a:gd name="connsiteX1509" fmla="*/ 3105481 w 4197765"/>
              <a:gd name="connsiteY1509" fmla="*/ 3790510 h 4376762"/>
              <a:gd name="connsiteX1510" fmla="*/ 3175129 w 4197765"/>
              <a:gd name="connsiteY1510" fmla="*/ 3857948 h 4376762"/>
              <a:gd name="connsiteX1511" fmla="*/ 3169764 w 4197765"/>
              <a:gd name="connsiteY1511" fmla="*/ 3880760 h 4376762"/>
              <a:gd name="connsiteX1512" fmla="*/ 2993810 w 4197765"/>
              <a:gd name="connsiteY1512" fmla="*/ 3892925 h 4376762"/>
              <a:gd name="connsiteX1513" fmla="*/ 2785089 w 4197765"/>
              <a:gd name="connsiteY1513" fmla="*/ 3860853 h 4376762"/>
              <a:gd name="connsiteX1514" fmla="*/ 2785622 w 4197765"/>
              <a:gd name="connsiteY1514" fmla="*/ 3863885 h 4376762"/>
              <a:gd name="connsiteX1515" fmla="*/ 2864302 w 4197765"/>
              <a:gd name="connsiteY1515" fmla="*/ 4009407 h 4376762"/>
              <a:gd name="connsiteX1516" fmla="*/ 2815091 w 4197765"/>
              <a:gd name="connsiteY1516" fmla="*/ 4022738 h 4376762"/>
              <a:gd name="connsiteX1517" fmla="*/ 2639689 w 4197765"/>
              <a:gd name="connsiteY1517" fmla="*/ 4011372 h 4376762"/>
              <a:gd name="connsiteX1518" fmla="*/ 2497855 w 4197765"/>
              <a:gd name="connsiteY1518" fmla="*/ 3933183 h 4376762"/>
              <a:gd name="connsiteX1519" fmla="*/ 2372791 w 4197765"/>
              <a:gd name="connsiteY1519" fmla="*/ 3834864 h 4376762"/>
              <a:gd name="connsiteX1520" fmla="*/ 1933871 w 4197765"/>
              <a:gd name="connsiteY1520" fmla="*/ 3657332 h 4376762"/>
              <a:gd name="connsiteX1521" fmla="*/ 1746265 w 4197765"/>
              <a:gd name="connsiteY1521" fmla="*/ 3754339 h 4376762"/>
              <a:gd name="connsiteX1522" fmla="*/ 1577171 w 4197765"/>
              <a:gd name="connsiteY1522" fmla="*/ 3885586 h 4376762"/>
              <a:gd name="connsiteX1523" fmla="*/ 1182954 w 4197765"/>
              <a:gd name="connsiteY1523" fmla="*/ 4220412 h 4376762"/>
              <a:gd name="connsiteX1524" fmla="*/ 1057466 w 4197765"/>
              <a:gd name="connsiteY1524" fmla="*/ 4326425 h 4376762"/>
              <a:gd name="connsiteX1525" fmla="*/ 995517 w 4197765"/>
              <a:gd name="connsiteY1525" fmla="*/ 4376762 h 4376762"/>
              <a:gd name="connsiteX1526" fmla="*/ 974110 w 4197765"/>
              <a:gd name="connsiteY1526" fmla="*/ 4376762 h 4376762"/>
              <a:gd name="connsiteX1527" fmla="*/ 1015139 w 4197765"/>
              <a:gd name="connsiteY1527" fmla="*/ 4342258 h 4376762"/>
              <a:gd name="connsiteX1528" fmla="*/ 1164236 w 4197765"/>
              <a:gd name="connsiteY1528" fmla="*/ 4220576 h 4376762"/>
              <a:gd name="connsiteX1529" fmla="*/ 1432877 w 4197765"/>
              <a:gd name="connsiteY1529" fmla="*/ 3989044 h 4376762"/>
              <a:gd name="connsiteX1530" fmla="*/ 1750382 w 4197765"/>
              <a:gd name="connsiteY1530" fmla="*/ 3733307 h 4376762"/>
              <a:gd name="connsiteX1531" fmla="*/ 1867745 w 4197765"/>
              <a:gd name="connsiteY1531" fmla="*/ 3645515 h 4376762"/>
              <a:gd name="connsiteX1532" fmla="*/ 1985928 w 4197765"/>
              <a:gd name="connsiteY1532" fmla="*/ 3651311 h 4376762"/>
              <a:gd name="connsiteX1533" fmla="*/ 2272529 w 4197765"/>
              <a:gd name="connsiteY1533" fmla="*/ 3708755 h 4376762"/>
              <a:gd name="connsiteX1534" fmla="*/ 2348074 w 4197765"/>
              <a:gd name="connsiteY1534" fmla="*/ 3756410 h 4376762"/>
              <a:gd name="connsiteX1535" fmla="*/ 2355200 w 4197765"/>
              <a:gd name="connsiteY1535" fmla="*/ 3761407 h 4376762"/>
              <a:gd name="connsiteX1536" fmla="*/ 2398328 w 4197765"/>
              <a:gd name="connsiteY1536" fmla="*/ 3775701 h 4376762"/>
              <a:gd name="connsiteX1537" fmla="*/ 2468734 w 4197765"/>
              <a:gd name="connsiteY1537" fmla="*/ 3785203 h 4376762"/>
              <a:gd name="connsiteX1538" fmla="*/ 2470865 w 4197765"/>
              <a:gd name="connsiteY1538" fmla="*/ 3797327 h 4376762"/>
              <a:gd name="connsiteX1539" fmla="*/ 2388684 w 4197765"/>
              <a:gd name="connsiteY1539" fmla="*/ 3800828 h 4376762"/>
              <a:gd name="connsiteX1540" fmla="*/ 2412725 w 4197765"/>
              <a:gd name="connsiteY1540" fmla="*/ 3830973 h 4376762"/>
              <a:gd name="connsiteX1541" fmla="*/ 2464947 w 4197765"/>
              <a:gd name="connsiteY1541" fmla="*/ 3843670 h 4376762"/>
              <a:gd name="connsiteX1542" fmla="*/ 2555319 w 4197765"/>
              <a:gd name="connsiteY1542" fmla="*/ 3851227 h 4376762"/>
              <a:gd name="connsiteX1543" fmla="*/ 2556199 w 4197765"/>
              <a:gd name="connsiteY1543" fmla="*/ 3865133 h 4376762"/>
              <a:gd name="connsiteX1544" fmla="*/ 2445676 w 4197765"/>
              <a:gd name="connsiteY1544" fmla="*/ 3867365 h 4376762"/>
              <a:gd name="connsiteX1545" fmla="*/ 2497344 w 4197765"/>
              <a:gd name="connsiteY1545" fmla="*/ 3903592 h 4376762"/>
              <a:gd name="connsiteX1546" fmla="*/ 2552063 w 4197765"/>
              <a:gd name="connsiteY1546" fmla="*/ 3912725 h 4376762"/>
              <a:gd name="connsiteX1547" fmla="*/ 2635308 w 4197765"/>
              <a:gd name="connsiteY1547" fmla="*/ 3915285 h 4376762"/>
              <a:gd name="connsiteX1548" fmla="*/ 2636188 w 4197765"/>
              <a:gd name="connsiteY1548" fmla="*/ 3929190 h 4376762"/>
              <a:gd name="connsiteX1549" fmla="*/ 2548478 w 4197765"/>
              <a:gd name="connsiteY1549" fmla="*/ 3936788 h 4376762"/>
              <a:gd name="connsiteX1550" fmla="*/ 2590706 w 4197765"/>
              <a:gd name="connsiteY1550" fmla="*/ 3963738 h 4376762"/>
              <a:gd name="connsiteX1551" fmla="*/ 2639015 w 4197765"/>
              <a:gd name="connsiteY1551" fmla="*/ 3963063 h 4376762"/>
              <a:gd name="connsiteX1552" fmla="*/ 2699448 w 4197765"/>
              <a:gd name="connsiteY1552" fmla="*/ 3960257 h 4376762"/>
              <a:gd name="connsiteX1553" fmla="*/ 2700329 w 4197765"/>
              <a:gd name="connsiteY1553" fmla="*/ 3974163 h 4376762"/>
              <a:gd name="connsiteX1554" fmla="*/ 2640243 w 4197765"/>
              <a:gd name="connsiteY1554" fmla="*/ 3987842 h 4376762"/>
              <a:gd name="connsiteX1555" fmla="*/ 2693713 w 4197765"/>
              <a:gd name="connsiteY1555" fmla="*/ 3998757 h 4376762"/>
              <a:gd name="connsiteX1556" fmla="*/ 2766085 w 4197765"/>
              <a:gd name="connsiteY1556" fmla="*/ 4001665 h 4376762"/>
              <a:gd name="connsiteX1557" fmla="*/ 2830634 w 4197765"/>
              <a:gd name="connsiteY1557" fmla="*/ 3977828 h 4376762"/>
              <a:gd name="connsiteX1558" fmla="*/ 2521878 w 4197765"/>
              <a:gd name="connsiteY1558" fmla="*/ 3758684 h 4376762"/>
              <a:gd name="connsiteX1559" fmla="*/ 2523680 w 4197765"/>
              <a:gd name="connsiteY1559" fmla="*/ 3733372 h 4376762"/>
              <a:gd name="connsiteX1560" fmla="*/ 2725764 w 4197765"/>
              <a:gd name="connsiteY1560" fmla="*/ 3816599 h 4376762"/>
              <a:gd name="connsiteX1561" fmla="*/ 3131264 w 4197765"/>
              <a:gd name="connsiteY1561" fmla="*/ 3875027 h 4376762"/>
              <a:gd name="connsiteX1562" fmla="*/ 3076933 w 4197765"/>
              <a:gd name="connsiteY1562" fmla="*/ 3823645 h 4376762"/>
              <a:gd name="connsiteX1563" fmla="*/ 3012629 w 4197765"/>
              <a:gd name="connsiteY1563" fmla="*/ 3759956 h 4376762"/>
              <a:gd name="connsiteX1564" fmla="*/ 2829428 w 4197765"/>
              <a:gd name="connsiteY1564" fmla="*/ 3695284 h 4376762"/>
              <a:gd name="connsiteX1565" fmla="*/ 2823202 w 4197765"/>
              <a:gd name="connsiteY1565" fmla="*/ 3677630 h 4376762"/>
              <a:gd name="connsiteX1566" fmla="*/ 2995552 w 4197765"/>
              <a:gd name="connsiteY1566" fmla="*/ 3716090 h 4376762"/>
              <a:gd name="connsiteX1567" fmla="*/ 3060223 w 4197765"/>
              <a:gd name="connsiteY1567" fmla="*/ 3764093 h 4376762"/>
              <a:gd name="connsiteX1568" fmla="*/ 3072347 w 4197765"/>
              <a:gd name="connsiteY1568" fmla="*/ 3761963 h 4376762"/>
              <a:gd name="connsiteX1569" fmla="*/ 3399986 w 4197765"/>
              <a:gd name="connsiteY1569" fmla="*/ 3768457 h 4376762"/>
              <a:gd name="connsiteX1570" fmla="*/ 3452760 w 4197765"/>
              <a:gd name="connsiteY1570" fmla="*/ 3757623 h 4376762"/>
              <a:gd name="connsiteX1571" fmla="*/ 3334987 w 4197765"/>
              <a:gd name="connsiteY1571" fmla="*/ 3683018 h 4376762"/>
              <a:gd name="connsiteX1572" fmla="*/ 3217358 w 4197765"/>
              <a:gd name="connsiteY1572" fmla="*/ 3653692 h 4376762"/>
              <a:gd name="connsiteX1573" fmla="*/ 3220757 w 4197765"/>
              <a:gd name="connsiteY1573" fmla="*/ 3637474 h 4376762"/>
              <a:gd name="connsiteX1574" fmla="*/ 3380102 w 4197765"/>
              <a:gd name="connsiteY1574" fmla="*/ 3664158 h 4376762"/>
              <a:gd name="connsiteX1575" fmla="*/ 3383665 w 4197765"/>
              <a:gd name="connsiteY1575" fmla="*/ 3666656 h 4376762"/>
              <a:gd name="connsiteX1576" fmla="*/ 3548028 w 4197765"/>
              <a:gd name="connsiteY1576" fmla="*/ 3659654 h 4376762"/>
              <a:gd name="connsiteX1577" fmla="*/ 3714746 w 4197765"/>
              <a:gd name="connsiteY1577" fmla="*/ 3603808 h 4376762"/>
              <a:gd name="connsiteX1578" fmla="*/ 3581102 w 4197765"/>
              <a:gd name="connsiteY1578" fmla="*/ 3536679 h 4376762"/>
              <a:gd name="connsiteX1579" fmla="*/ 3586468 w 4197765"/>
              <a:gd name="connsiteY1579" fmla="*/ 3513865 h 4376762"/>
              <a:gd name="connsiteX1580" fmla="*/ 3623718 w 4197765"/>
              <a:gd name="connsiteY1580" fmla="*/ 3521381 h 4376762"/>
              <a:gd name="connsiteX1581" fmla="*/ 3764039 w 4197765"/>
              <a:gd name="connsiteY1581" fmla="*/ 3484234 h 4376762"/>
              <a:gd name="connsiteX1582" fmla="*/ 3826110 w 4197765"/>
              <a:gd name="connsiteY1582" fmla="*/ 3437398 h 4376762"/>
              <a:gd name="connsiteX1583" fmla="*/ 3819188 w 4197765"/>
              <a:gd name="connsiteY1583" fmla="*/ 3397998 h 4376762"/>
              <a:gd name="connsiteX1584" fmla="*/ 3816711 w 4197765"/>
              <a:gd name="connsiteY1584" fmla="*/ 3375000 h 4376762"/>
              <a:gd name="connsiteX1585" fmla="*/ 3847737 w 4197765"/>
              <a:gd name="connsiteY1585" fmla="*/ 3364863 h 4376762"/>
              <a:gd name="connsiteX1586" fmla="*/ 3915358 w 4197765"/>
              <a:gd name="connsiteY1586" fmla="*/ 3287371 h 4376762"/>
              <a:gd name="connsiteX1587" fmla="*/ 3920723 w 4197765"/>
              <a:gd name="connsiteY1587" fmla="*/ 3264558 h 4376762"/>
              <a:gd name="connsiteX1588" fmla="*/ 3540309 w 4197765"/>
              <a:gd name="connsiteY1588" fmla="*/ 3500103 h 4376762"/>
              <a:gd name="connsiteX1589" fmla="*/ 3457574 w 4197765"/>
              <a:gd name="connsiteY1589" fmla="*/ 3527135 h 4376762"/>
              <a:gd name="connsiteX1590" fmla="*/ 3493924 w 4197765"/>
              <a:gd name="connsiteY1590" fmla="*/ 3547307 h 4376762"/>
              <a:gd name="connsiteX1591" fmla="*/ 3492702 w 4197765"/>
              <a:gd name="connsiteY1591" fmla="*/ 3550490 h 4376762"/>
              <a:gd name="connsiteX1592" fmla="*/ 3491424 w 4197765"/>
              <a:gd name="connsiteY1592" fmla="*/ 3550869 h 4376762"/>
              <a:gd name="connsiteX1593" fmla="*/ 3491351 w 4197765"/>
              <a:gd name="connsiteY1593" fmla="*/ 3554009 h 4376762"/>
              <a:gd name="connsiteX1594" fmla="*/ 3490708 w 4197765"/>
              <a:gd name="connsiteY1594" fmla="*/ 3555683 h 4376762"/>
              <a:gd name="connsiteX1595" fmla="*/ 3438303 w 4197765"/>
              <a:gd name="connsiteY1595" fmla="*/ 3550828 h 4376762"/>
              <a:gd name="connsiteX1596" fmla="*/ 3385898 w 4197765"/>
              <a:gd name="connsiteY1596" fmla="*/ 3545975 h 4376762"/>
              <a:gd name="connsiteX1597" fmla="*/ 3372525 w 4197765"/>
              <a:gd name="connsiteY1597" fmla="*/ 3549887 h 4376762"/>
              <a:gd name="connsiteX1598" fmla="*/ 3429559 w 4197765"/>
              <a:gd name="connsiteY1598" fmla="*/ 3563301 h 4376762"/>
              <a:gd name="connsiteX1599" fmla="*/ 3424909 w 4197765"/>
              <a:gd name="connsiteY1599" fmla="*/ 3581301 h 4376762"/>
              <a:gd name="connsiteX1600" fmla="*/ 3375003 w 4197765"/>
              <a:gd name="connsiteY1600" fmla="*/ 3572884 h 4376762"/>
              <a:gd name="connsiteX1601" fmla="*/ 3323315 w 4197765"/>
              <a:gd name="connsiteY1601" fmla="*/ 3563218 h 4376762"/>
              <a:gd name="connsiteX1602" fmla="*/ 3285696 w 4197765"/>
              <a:gd name="connsiteY1602" fmla="*/ 3571389 h 4376762"/>
              <a:gd name="connsiteX1603" fmla="*/ 3298351 w 4197765"/>
              <a:gd name="connsiteY1603" fmla="*/ 3572291 h 4376762"/>
              <a:gd name="connsiteX1604" fmla="*/ 3297266 w 4197765"/>
              <a:gd name="connsiteY1604" fmla="*/ 3592789 h 4376762"/>
              <a:gd name="connsiteX1605" fmla="*/ 3216334 w 4197765"/>
              <a:gd name="connsiteY1605" fmla="*/ 3594509 h 4376762"/>
              <a:gd name="connsiteX1606" fmla="*/ 3215269 w 4197765"/>
              <a:gd name="connsiteY1606" fmla="*/ 3588447 h 4376762"/>
              <a:gd name="connsiteX1607" fmla="*/ 3147341 w 4197765"/>
              <a:gd name="connsiteY1607" fmla="*/ 3601943 h 4376762"/>
              <a:gd name="connsiteX1608" fmla="*/ 3204907 w 4197765"/>
              <a:gd name="connsiteY1608" fmla="*/ 3618388 h 4376762"/>
              <a:gd name="connsiteX1609" fmla="*/ 3200441 w 4197765"/>
              <a:gd name="connsiteY1609" fmla="*/ 3628544 h 4376762"/>
              <a:gd name="connsiteX1610" fmla="*/ 3096696 w 4197765"/>
              <a:gd name="connsiteY1610" fmla="*/ 3624899 h 4376762"/>
              <a:gd name="connsiteX1611" fmla="*/ 3036447 w 4197765"/>
              <a:gd name="connsiteY1611" fmla="*/ 3619860 h 4376762"/>
              <a:gd name="connsiteX1612" fmla="*/ 3005607 w 4197765"/>
              <a:gd name="connsiteY1612" fmla="*/ 3622155 h 4376762"/>
              <a:gd name="connsiteX1613" fmla="*/ 3076709 w 4197765"/>
              <a:gd name="connsiteY1613" fmla="*/ 3653405 h 4376762"/>
              <a:gd name="connsiteX1614" fmla="*/ 3070995 w 4197765"/>
              <a:gd name="connsiteY1614" fmla="*/ 3665345 h 4376762"/>
              <a:gd name="connsiteX1615" fmla="*/ 2992930 w 4197765"/>
              <a:gd name="connsiteY1615" fmla="*/ 3647814 h 4376762"/>
              <a:gd name="connsiteX1616" fmla="*/ 2892932 w 4197765"/>
              <a:gd name="connsiteY1616" fmla="*/ 3638823 h 4376762"/>
              <a:gd name="connsiteX1617" fmla="*/ 2883492 w 4197765"/>
              <a:gd name="connsiteY1617" fmla="*/ 3629546 h 4376762"/>
              <a:gd name="connsiteX1618" fmla="*/ 2734863 w 4197765"/>
              <a:gd name="connsiteY1618" fmla="*/ 3638958 h 4376762"/>
              <a:gd name="connsiteX1619" fmla="*/ 2733568 w 4197765"/>
              <a:gd name="connsiteY1619" fmla="*/ 3638700 h 4376762"/>
              <a:gd name="connsiteX1620" fmla="*/ 2730537 w 4197765"/>
              <a:gd name="connsiteY1620" fmla="*/ 3639232 h 4376762"/>
              <a:gd name="connsiteX1621" fmla="*/ 2734863 w 4197765"/>
              <a:gd name="connsiteY1621" fmla="*/ 3638958 h 4376762"/>
              <a:gd name="connsiteX1622" fmla="*/ 2791850 w 4197765"/>
              <a:gd name="connsiteY1622" fmla="*/ 3650332 h 4376762"/>
              <a:gd name="connsiteX1623" fmla="*/ 2795576 w 4197765"/>
              <a:gd name="connsiteY1623" fmla="*/ 3671548 h 4376762"/>
              <a:gd name="connsiteX1624" fmla="*/ 2710733 w 4197765"/>
              <a:gd name="connsiteY1624" fmla="*/ 3659895 h 4376762"/>
              <a:gd name="connsiteX1625" fmla="*/ 2668322 w 4197765"/>
              <a:gd name="connsiteY1625" fmla="*/ 3640789 h 4376762"/>
              <a:gd name="connsiteX1626" fmla="*/ 2555299 w 4197765"/>
              <a:gd name="connsiteY1626" fmla="*/ 3646583 h 4376762"/>
              <a:gd name="connsiteX1627" fmla="*/ 2621056 w 4197765"/>
              <a:gd name="connsiteY1627" fmla="*/ 3674087 h 4376762"/>
              <a:gd name="connsiteX1628" fmla="*/ 2617124 w 4197765"/>
              <a:gd name="connsiteY1628" fmla="*/ 3687275 h 4376762"/>
              <a:gd name="connsiteX1629" fmla="*/ 2541557 w 4197765"/>
              <a:gd name="connsiteY1629" fmla="*/ 3666181 h 4376762"/>
              <a:gd name="connsiteX1630" fmla="*/ 2467774 w 4197765"/>
              <a:gd name="connsiteY1630" fmla="*/ 3646337 h 4376762"/>
              <a:gd name="connsiteX1631" fmla="*/ 2431586 w 4197765"/>
              <a:gd name="connsiteY1631" fmla="*/ 3644882 h 4376762"/>
              <a:gd name="connsiteX1632" fmla="*/ 2504287 w 4197765"/>
              <a:gd name="connsiteY1632" fmla="*/ 3685226 h 4376762"/>
              <a:gd name="connsiteX1633" fmla="*/ 2501072 w 4197765"/>
              <a:gd name="connsiteY1633" fmla="*/ 3693602 h 4376762"/>
              <a:gd name="connsiteX1634" fmla="*/ 2395033 w 4197765"/>
              <a:gd name="connsiteY1634" fmla="*/ 3659116 h 4376762"/>
              <a:gd name="connsiteX1635" fmla="*/ 2308058 w 4197765"/>
              <a:gd name="connsiteY1635" fmla="*/ 3635338 h 4376762"/>
              <a:gd name="connsiteX1636" fmla="*/ 2251374 w 4197765"/>
              <a:gd name="connsiteY1636" fmla="*/ 3632799 h 4376762"/>
              <a:gd name="connsiteX1637" fmla="*/ 2296817 w 4197765"/>
              <a:gd name="connsiteY1637" fmla="*/ 3651373 h 4376762"/>
              <a:gd name="connsiteX1638" fmla="*/ 2491609 w 4197765"/>
              <a:gd name="connsiteY1638" fmla="*/ 3710886 h 4376762"/>
              <a:gd name="connsiteX1639" fmla="*/ 2491773 w 4197765"/>
              <a:gd name="connsiteY1639" fmla="*/ 3729603 h 4376762"/>
              <a:gd name="connsiteX1640" fmla="*/ 2331548 w 4197765"/>
              <a:gd name="connsiteY1640" fmla="*/ 3689014 h 4376762"/>
              <a:gd name="connsiteX1641" fmla="*/ 2166347 w 4197765"/>
              <a:gd name="connsiteY1641" fmla="*/ 3628991 h 4376762"/>
              <a:gd name="connsiteX1642" fmla="*/ 2089162 w 4197765"/>
              <a:gd name="connsiteY1642" fmla="*/ 3625365 h 4376762"/>
              <a:gd name="connsiteX1643" fmla="*/ 1970795 w 4197765"/>
              <a:gd name="connsiteY1643" fmla="*/ 3627413 h 4376762"/>
              <a:gd name="connsiteX1644" fmla="*/ 1966698 w 4197765"/>
              <a:gd name="connsiteY1644" fmla="*/ 3621883 h 4376762"/>
              <a:gd name="connsiteX1645" fmla="*/ 1858858 w 4197765"/>
              <a:gd name="connsiteY1645" fmla="*/ 3612709 h 4376762"/>
              <a:gd name="connsiteX1646" fmla="*/ 1852264 w 4197765"/>
              <a:gd name="connsiteY1646" fmla="*/ 3610743 h 4376762"/>
              <a:gd name="connsiteX1647" fmla="*/ 1853882 w 4197765"/>
              <a:gd name="connsiteY1647" fmla="*/ 3593274 h 4376762"/>
              <a:gd name="connsiteX1648" fmla="*/ 1855130 w 4197765"/>
              <a:gd name="connsiteY1648" fmla="*/ 3591492 h 4376762"/>
              <a:gd name="connsiteX1649" fmla="*/ 2081156 w 4197765"/>
              <a:gd name="connsiteY1649" fmla="*/ 3375257 h 4376762"/>
              <a:gd name="connsiteX1650" fmla="*/ 2314677 w 4197765"/>
              <a:gd name="connsiteY1650" fmla="*/ 3148334 h 4376762"/>
              <a:gd name="connsiteX1651" fmla="*/ 2484733 w 4197765"/>
              <a:gd name="connsiteY1651" fmla="*/ 2924747 h 4376762"/>
              <a:gd name="connsiteX1652" fmla="*/ 2603531 w 4197765"/>
              <a:gd name="connsiteY1652" fmla="*/ 2827331 h 4376762"/>
              <a:gd name="connsiteX1653" fmla="*/ 2614405 w 4197765"/>
              <a:gd name="connsiteY1653" fmla="*/ 2826983 h 4376762"/>
              <a:gd name="connsiteX1654" fmla="*/ 2661650 w 4197765"/>
              <a:gd name="connsiteY1654" fmla="*/ 2820245 h 4376762"/>
              <a:gd name="connsiteX1655" fmla="*/ 2759292 w 4197765"/>
              <a:gd name="connsiteY1655" fmla="*/ 2807200 h 4376762"/>
              <a:gd name="connsiteX1656" fmla="*/ 2776039 w 4197765"/>
              <a:gd name="connsiteY1656" fmla="*/ 2807200 h 4376762"/>
              <a:gd name="connsiteX1657" fmla="*/ 2777240 w 4197765"/>
              <a:gd name="connsiteY1657" fmla="*/ 2807946 h 4376762"/>
              <a:gd name="connsiteX1658" fmla="*/ 2775922 w 4197765"/>
              <a:gd name="connsiteY1658" fmla="*/ 2812668 h 4376762"/>
              <a:gd name="connsiteX1659" fmla="*/ 2694436 w 4197765"/>
              <a:gd name="connsiteY1659" fmla="*/ 2837918 h 4376762"/>
              <a:gd name="connsiteX1660" fmla="*/ 2738813 w 4197765"/>
              <a:gd name="connsiteY1660" fmla="*/ 2850431 h 4376762"/>
              <a:gd name="connsiteX1661" fmla="*/ 2741844 w 4197765"/>
              <a:gd name="connsiteY1661" fmla="*/ 2849899 h 4376762"/>
              <a:gd name="connsiteX1662" fmla="*/ 2891420 w 4197765"/>
              <a:gd name="connsiteY1662" fmla="*/ 2829871 h 4376762"/>
              <a:gd name="connsiteX1663" fmla="*/ 2898364 w 4197765"/>
              <a:gd name="connsiteY1663" fmla="*/ 2842711 h 4376762"/>
              <a:gd name="connsiteX1664" fmla="*/ 2804754 w 4197765"/>
              <a:gd name="connsiteY1664" fmla="*/ 2870091 h 4376762"/>
              <a:gd name="connsiteX1665" fmla="*/ 2873379 w 4197765"/>
              <a:gd name="connsiteY1665" fmla="*/ 2878345 h 4376762"/>
              <a:gd name="connsiteX1666" fmla="*/ 3014397 w 4197765"/>
              <a:gd name="connsiteY1666" fmla="*/ 2862945 h 4376762"/>
              <a:gd name="connsiteX1667" fmla="*/ 3018308 w 4197765"/>
              <a:gd name="connsiteY1667" fmla="*/ 2876318 h 4376762"/>
              <a:gd name="connsiteX1668" fmla="*/ 2861953 w 4197765"/>
              <a:gd name="connsiteY1668" fmla="*/ 2902223 h 4376762"/>
              <a:gd name="connsiteX1669" fmla="*/ 2884049 w 4197765"/>
              <a:gd name="connsiteY1669" fmla="*/ 2912400 h 4376762"/>
              <a:gd name="connsiteX1670" fmla="*/ 3020233 w 4197765"/>
              <a:gd name="connsiteY1670" fmla="*/ 2922845 h 4376762"/>
              <a:gd name="connsiteX1671" fmla="*/ 3113472 w 4197765"/>
              <a:gd name="connsiteY1671" fmla="*/ 2911152 h 4376762"/>
              <a:gd name="connsiteX1672" fmla="*/ 3114353 w 4197765"/>
              <a:gd name="connsiteY1672" fmla="*/ 2925057 h 4376762"/>
              <a:gd name="connsiteX1673" fmla="*/ 2974934 w 4197765"/>
              <a:gd name="connsiteY1673" fmla="*/ 2949550 h 4376762"/>
              <a:gd name="connsiteX1674" fmla="*/ 3080276 w 4197765"/>
              <a:gd name="connsiteY1674" fmla="*/ 2962288 h 4376762"/>
              <a:gd name="connsiteX1675" fmla="*/ 3228973 w 4197765"/>
              <a:gd name="connsiteY1675" fmla="*/ 2928356 h 4376762"/>
              <a:gd name="connsiteX1676" fmla="*/ 3231102 w 4197765"/>
              <a:gd name="connsiteY1676" fmla="*/ 2940478 h 4376762"/>
              <a:gd name="connsiteX1677" fmla="*/ 3082037 w 4197765"/>
              <a:gd name="connsiteY1677" fmla="*/ 2990098 h 4376762"/>
              <a:gd name="connsiteX1678" fmla="*/ 3162068 w 4197765"/>
              <a:gd name="connsiteY1678" fmla="*/ 3001034 h 4376762"/>
              <a:gd name="connsiteX1679" fmla="*/ 3194343 w 4197765"/>
              <a:gd name="connsiteY1679" fmla="*/ 2989116 h 4376762"/>
              <a:gd name="connsiteX1680" fmla="*/ 3270831 w 4197765"/>
              <a:gd name="connsiteY1680" fmla="*/ 2970992 h 4376762"/>
              <a:gd name="connsiteX1681" fmla="*/ 3274742 w 4197765"/>
              <a:gd name="connsiteY1681" fmla="*/ 2984364 h 4376762"/>
              <a:gd name="connsiteX1682" fmla="*/ 3249062 w 4197765"/>
              <a:gd name="connsiteY1682" fmla="*/ 2998250 h 4376762"/>
              <a:gd name="connsiteX1683" fmla="*/ 3325365 w 4197765"/>
              <a:gd name="connsiteY1683" fmla="*/ 2987969 h 4376762"/>
              <a:gd name="connsiteX1684" fmla="*/ 3363005 w 4197765"/>
              <a:gd name="connsiteY1684" fmla="*/ 2953237 h 4376762"/>
              <a:gd name="connsiteX1685" fmla="*/ 3267883 w 4197765"/>
              <a:gd name="connsiteY1685" fmla="*/ 2865281 h 4376762"/>
              <a:gd name="connsiteX1686" fmla="*/ 3150417 w 4197765"/>
              <a:gd name="connsiteY1686" fmla="*/ 2854673 h 4376762"/>
              <a:gd name="connsiteX1687" fmla="*/ 3144560 w 4197765"/>
              <a:gd name="connsiteY1687" fmla="*/ 2821332 h 4376762"/>
              <a:gd name="connsiteX1688" fmla="*/ 3304621 w 4197765"/>
              <a:gd name="connsiteY1688" fmla="*/ 2843205 h 4376762"/>
              <a:gd name="connsiteX1689" fmla="*/ 3380679 w 4197765"/>
              <a:gd name="connsiteY1689" fmla="*/ 2920451 h 4376762"/>
              <a:gd name="connsiteX1690" fmla="*/ 3563043 w 4197765"/>
              <a:gd name="connsiteY1690" fmla="*/ 2918097 h 4376762"/>
              <a:gd name="connsiteX1691" fmla="*/ 3693022 w 4197765"/>
              <a:gd name="connsiteY1691" fmla="*/ 2884328 h 4376762"/>
              <a:gd name="connsiteX1692" fmla="*/ 3513239 w 4197765"/>
              <a:gd name="connsiteY1692" fmla="*/ 2776875 h 4376762"/>
              <a:gd name="connsiteX1693" fmla="*/ 3511108 w 4197765"/>
              <a:gd name="connsiteY1693" fmla="*/ 2764751 h 4376762"/>
              <a:gd name="connsiteX1694" fmla="*/ 3630704 w 4197765"/>
              <a:gd name="connsiteY1694" fmla="*/ 2787483 h 4376762"/>
              <a:gd name="connsiteX1695" fmla="*/ 3641047 w 4197765"/>
              <a:gd name="connsiteY1695" fmla="*/ 2784105 h 4376762"/>
              <a:gd name="connsiteX1696" fmla="*/ 3774384 w 4197765"/>
              <a:gd name="connsiteY1696" fmla="*/ 2787239 h 4376762"/>
              <a:gd name="connsiteX1697" fmla="*/ 3922753 w 4197765"/>
              <a:gd name="connsiteY1697" fmla="*/ 2715871 h 4376762"/>
              <a:gd name="connsiteX1698" fmla="*/ 3958796 w 4197765"/>
              <a:gd name="connsiteY1698" fmla="*/ 2672046 h 4376762"/>
              <a:gd name="connsiteX1699" fmla="*/ 3893224 w 4197765"/>
              <a:gd name="connsiteY1699" fmla="*/ 2636700 h 4376762"/>
              <a:gd name="connsiteX1700" fmla="*/ 3760091 w 4197765"/>
              <a:gd name="connsiteY1700" fmla="*/ 2599161 h 4376762"/>
              <a:gd name="connsiteX1701" fmla="*/ 3756712 w 4197765"/>
              <a:gd name="connsiteY1701" fmla="*/ 2588819 h 4376762"/>
              <a:gd name="connsiteX1702" fmla="*/ 3883619 w 4197765"/>
              <a:gd name="connsiteY1702" fmla="*/ 2608705 h 4376762"/>
              <a:gd name="connsiteX1703" fmla="*/ 3926051 w 4197765"/>
              <a:gd name="connsiteY1703" fmla="*/ 2601251 h 4376762"/>
              <a:gd name="connsiteX1704" fmla="*/ 4063012 w 4197765"/>
              <a:gd name="connsiteY1704" fmla="*/ 2527200 h 4376762"/>
              <a:gd name="connsiteX1705" fmla="*/ 4144724 w 4197765"/>
              <a:gd name="connsiteY1705" fmla="*/ 2440986 h 4376762"/>
              <a:gd name="connsiteX1706" fmla="*/ 4119760 w 4197765"/>
              <a:gd name="connsiteY1706" fmla="*/ 2450057 h 4376762"/>
              <a:gd name="connsiteX1707" fmla="*/ 4111036 w 4197765"/>
              <a:gd name="connsiteY1707" fmla="*/ 2435968 h 4376762"/>
              <a:gd name="connsiteX1708" fmla="*/ 4139932 w 4197765"/>
              <a:gd name="connsiteY1708" fmla="*/ 2413708 h 4376762"/>
              <a:gd name="connsiteX1709" fmla="*/ 4121399 w 4197765"/>
              <a:gd name="connsiteY1709" fmla="*/ 2406028 h 4376762"/>
              <a:gd name="connsiteX1710" fmla="*/ 4120150 w 4197765"/>
              <a:gd name="connsiteY1710" fmla="*/ 2407810 h 4376762"/>
              <a:gd name="connsiteX1711" fmla="*/ 4066105 w 4197765"/>
              <a:gd name="connsiteY1711" fmla="*/ 2446985 h 4376762"/>
              <a:gd name="connsiteX1712" fmla="*/ 4056665 w 4197765"/>
              <a:gd name="connsiteY1712" fmla="*/ 2437708 h 4376762"/>
              <a:gd name="connsiteX1713" fmla="*/ 4099835 w 4197765"/>
              <a:gd name="connsiteY1713" fmla="*/ 2398881 h 4376762"/>
              <a:gd name="connsiteX1714" fmla="*/ 4061335 w 4197765"/>
              <a:gd name="connsiteY1714" fmla="*/ 2393147 h 4376762"/>
              <a:gd name="connsiteX1715" fmla="*/ 4057608 w 4197765"/>
              <a:gd name="connsiteY1715" fmla="*/ 2371931 h 4376762"/>
              <a:gd name="connsiteX1716" fmla="*/ 4109481 w 4197765"/>
              <a:gd name="connsiteY1716" fmla="*/ 2373753 h 4376762"/>
              <a:gd name="connsiteX1717" fmla="*/ 4168460 w 4197765"/>
              <a:gd name="connsiteY1717" fmla="*/ 2175929 h 4376762"/>
              <a:gd name="connsiteX1718" fmla="*/ 4164180 w 4197765"/>
              <a:gd name="connsiteY1718" fmla="*/ 2178243 h 4376762"/>
              <a:gd name="connsiteX1719" fmla="*/ 4119905 w 4197765"/>
              <a:gd name="connsiteY1719" fmla="*/ 2264131 h 4376762"/>
              <a:gd name="connsiteX1720" fmla="*/ 4107965 w 4197765"/>
              <a:gd name="connsiteY1720" fmla="*/ 2258417 h 4376762"/>
              <a:gd name="connsiteX1721" fmla="*/ 4133319 w 4197765"/>
              <a:gd name="connsiteY1721" fmla="*/ 2207098 h 4376762"/>
              <a:gd name="connsiteX1722" fmla="*/ 4139749 w 4197765"/>
              <a:gd name="connsiteY1722" fmla="*/ 2190346 h 4376762"/>
              <a:gd name="connsiteX1723" fmla="*/ 4063957 w 4197765"/>
              <a:gd name="connsiteY1723" fmla="*/ 2230217 h 4376762"/>
              <a:gd name="connsiteX1724" fmla="*/ 3992793 w 4197765"/>
              <a:gd name="connsiteY1724" fmla="*/ 2278650 h 4376762"/>
              <a:gd name="connsiteX1725" fmla="*/ 3916795 w 4197765"/>
              <a:gd name="connsiteY1725" fmla="*/ 2352926 h 4376762"/>
              <a:gd name="connsiteX1726" fmla="*/ 3906105 w 4197765"/>
              <a:gd name="connsiteY1726" fmla="*/ 2345430 h 4376762"/>
              <a:gd name="connsiteX1727" fmla="*/ 3932524 w 4197765"/>
              <a:gd name="connsiteY1727" fmla="*/ 2300173 h 4376762"/>
              <a:gd name="connsiteX1728" fmla="*/ 3955235 w 4197765"/>
              <a:gd name="connsiteY1728" fmla="*/ 2207137 h 4376762"/>
              <a:gd name="connsiteX1729" fmla="*/ 3885505 w 4197765"/>
              <a:gd name="connsiteY1729" fmla="*/ 2245945 h 4376762"/>
              <a:gd name="connsiteX1730" fmla="*/ 3751716 w 4197765"/>
              <a:gd name="connsiteY1730" fmla="*/ 2364742 h 4376762"/>
              <a:gd name="connsiteX1731" fmla="*/ 3669822 w 4197765"/>
              <a:gd name="connsiteY1731" fmla="*/ 2458799 h 4376762"/>
              <a:gd name="connsiteX1732" fmla="*/ 3618788 w 4197765"/>
              <a:gd name="connsiteY1732" fmla="*/ 2524004 h 4376762"/>
              <a:gd name="connsiteX1733" fmla="*/ 3608098 w 4197765"/>
              <a:gd name="connsiteY1733" fmla="*/ 2516509 h 4376762"/>
              <a:gd name="connsiteX1734" fmla="*/ 3682703 w 4197765"/>
              <a:gd name="connsiteY1734" fmla="*/ 2398735 h 4376762"/>
              <a:gd name="connsiteX1735" fmla="*/ 3720958 w 4197765"/>
              <a:gd name="connsiteY1735" fmla="*/ 2260791 h 4376762"/>
              <a:gd name="connsiteX1736" fmla="*/ 3585778 w 4197765"/>
              <a:gd name="connsiteY1736" fmla="*/ 2336090 h 4376762"/>
              <a:gd name="connsiteX1737" fmla="*/ 3623745 w 4197765"/>
              <a:gd name="connsiteY1737" fmla="*/ 2338794 h 4376762"/>
              <a:gd name="connsiteX1738" fmla="*/ 3625158 w 4197765"/>
              <a:gd name="connsiteY1738" fmla="*/ 2355730 h 4376762"/>
              <a:gd name="connsiteX1739" fmla="*/ 3552950 w 4197765"/>
              <a:gd name="connsiteY1739" fmla="*/ 2371539 h 4376762"/>
              <a:gd name="connsiteX1740" fmla="*/ 3546356 w 4197765"/>
              <a:gd name="connsiteY1740" fmla="*/ 2369573 h 4376762"/>
              <a:gd name="connsiteX1741" fmla="*/ 3505500 w 4197765"/>
              <a:gd name="connsiteY1741" fmla="*/ 2412680 h 4376762"/>
              <a:gd name="connsiteX1742" fmla="*/ 3567182 w 4197765"/>
              <a:gd name="connsiteY1742" fmla="*/ 2408094 h 4376762"/>
              <a:gd name="connsiteX1743" fmla="*/ 3568063 w 4197765"/>
              <a:gd name="connsiteY1743" fmla="*/ 2421999 h 4376762"/>
              <a:gd name="connsiteX1744" fmla="*/ 3479267 w 4197765"/>
              <a:gd name="connsiteY1744" fmla="*/ 2450095 h 4376762"/>
              <a:gd name="connsiteX1745" fmla="*/ 3465341 w 4197765"/>
              <a:gd name="connsiteY1745" fmla="*/ 2477537 h 4376762"/>
              <a:gd name="connsiteX1746" fmla="*/ 3536832 w 4197765"/>
              <a:gd name="connsiteY1746" fmla="*/ 2466540 h 4376762"/>
              <a:gd name="connsiteX1747" fmla="*/ 3538962 w 4197765"/>
              <a:gd name="connsiteY1747" fmla="*/ 2478664 h 4376762"/>
              <a:gd name="connsiteX1748" fmla="*/ 3508469 w 4197765"/>
              <a:gd name="connsiteY1748" fmla="*/ 2491831 h 4376762"/>
              <a:gd name="connsiteX1749" fmla="*/ 3454979 w 4197765"/>
              <a:gd name="connsiteY1749" fmla="*/ 2507477 h 4376762"/>
              <a:gd name="connsiteX1750" fmla="*/ 3449265 w 4197765"/>
              <a:gd name="connsiteY1750" fmla="*/ 2519416 h 4376762"/>
              <a:gd name="connsiteX1751" fmla="*/ 3273720 w 4197765"/>
              <a:gd name="connsiteY1751" fmla="*/ 2693977 h 4376762"/>
              <a:gd name="connsiteX1752" fmla="*/ 3264996 w 4197765"/>
              <a:gd name="connsiteY1752" fmla="*/ 2679887 h 4376762"/>
              <a:gd name="connsiteX1753" fmla="*/ 3371834 w 4197765"/>
              <a:gd name="connsiteY1753" fmla="*/ 2603317 h 4376762"/>
              <a:gd name="connsiteX1754" fmla="*/ 3445742 w 4197765"/>
              <a:gd name="connsiteY1754" fmla="*/ 2463795 h 4376762"/>
              <a:gd name="connsiteX1755" fmla="*/ 3457723 w 4197765"/>
              <a:gd name="connsiteY1755" fmla="*/ 2416388 h 4376762"/>
              <a:gd name="connsiteX1756" fmla="*/ 3451560 w 4197765"/>
              <a:gd name="connsiteY1756" fmla="*/ 2319051 h 4376762"/>
              <a:gd name="connsiteX1757" fmla="*/ 3381481 w 4197765"/>
              <a:gd name="connsiteY1757" fmla="*/ 2346984 h 4376762"/>
              <a:gd name="connsiteX1758" fmla="*/ 3389325 w 4197765"/>
              <a:gd name="connsiteY1758" fmla="*/ 2347169 h 4376762"/>
              <a:gd name="connsiteX1759" fmla="*/ 3393235 w 4197765"/>
              <a:gd name="connsiteY1759" fmla="*/ 2360541 h 4376762"/>
              <a:gd name="connsiteX1760" fmla="*/ 3319777 w 4197765"/>
              <a:gd name="connsiteY1760" fmla="*/ 2378132 h 4376762"/>
              <a:gd name="connsiteX1761" fmla="*/ 3317997 w 4197765"/>
              <a:gd name="connsiteY1761" fmla="*/ 2376883 h 4376762"/>
              <a:gd name="connsiteX1762" fmla="*/ 3284821 w 4197765"/>
              <a:gd name="connsiteY1762" fmla="*/ 2401457 h 4376762"/>
              <a:gd name="connsiteX1763" fmla="*/ 3354879 w 4197765"/>
              <a:gd name="connsiteY1763" fmla="*/ 2400086 h 4376762"/>
              <a:gd name="connsiteX1764" fmla="*/ 3354510 w 4197765"/>
              <a:gd name="connsiteY1764" fmla="*/ 2415772 h 4376762"/>
              <a:gd name="connsiteX1765" fmla="*/ 3302269 w 4197765"/>
              <a:gd name="connsiteY1765" fmla="*/ 2429636 h 4376762"/>
              <a:gd name="connsiteX1766" fmla="*/ 3248963 w 4197765"/>
              <a:gd name="connsiteY1766" fmla="*/ 2437438 h 4376762"/>
              <a:gd name="connsiteX1767" fmla="*/ 3235937 w 4197765"/>
              <a:gd name="connsiteY1767" fmla="*/ 2452224 h 4376762"/>
              <a:gd name="connsiteX1768" fmla="*/ 3274438 w 4197765"/>
              <a:gd name="connsiteY1768" fmla="*/ 2457958 h 4376762"/>
              <a:gd name="connsiteX1769" fmla="*/ 3275850 w 4197765"/>
              <a:gd name="connsiteY1769" fmla="*/ 2474894 h 4376762"/>
              <a:gd name="connsiteX1770" fmla="*/ 3230736 w 4197765"/>
              <a:gd name="connsiteY1770" fmla="*/ 2493754 h 4376762"/>
              <a:gd name="connsiteX1771" fmla="*/ 3212903 w 4197765"/>
              <a:gd name="connsiteY1771" fmla="*/ 2498586 h 4376762"/>
              <a:gd name="connsiteX1772" fmla="*/ 3212903 w 4197765"/>
              <a:gd name="connsiteY1772" fmla="*/ 2437812 h 4376762"/>
              <a:gd name="connsiteX1773" fmla="*/ 3249191 w 4197765"/>
              <a:gd name="connsiteY1773" fmla="*/ 2402054 h 4376762"/>
              <a:gd name="connsiteX1774" fmla="*/ 3305709 w 4197765"/>
              <a:gd name="connsiteY1774" fmla="*/ 2360295 h 4376762"/>
              <a:gd name="connsiteX1775" fmla="*/ 3459423 w 4197765"/>
              <a:gd name="connsiteY1775" fmla="*/ 2292675 h 4376762"/>
              <a:gd name="connsiteX1776" fmla="*/ 3480270 w 4197765"/>
              <a:gd name="connsiteY1776" fmla="*/ 2304635 h 4376762"/>
              <a:gd name="connsiteX1777" fmla="*/ 3481253 w 4197765"/>
              <a:gd name="connsiteY1777" fmla="*/ 2416940 h 4376762"/>
              <a:gd name="connsiteX1778" fmla="*/ 3483750 w 4197765"/>
              <a:gd name="connsiteY1778" fmla="*/ 2413376 h 4376762"/>
              <a:gd name="connsiteX1779" fmla="*/ 3740945 w 4197765"/>
              <a:gd name="connsiteY1779" fmla="*/ 2232285 h 4376762"/>
              <a:gd name="connsiteX1780" fmla="*/ 3761609 w 4197765"/>
              <a:gd name="connsiteY1780" fmla="*/ 2252087 h 4376762"/>
              <a:gd name="connsiteX1781" fmla="*/ 3723906 w 4197765"/>
              <a:gd name="connsiteY1781" fmla="*/ 2366502 h 4376762"/>
              <a:gd name="connsiteX1782" fmla="*/ 3730684 w 4197765"/>
              <a:gd name="connsiteY1782" fmla="*/ 2360625 h 4376762"/>
              <a:gd name="connsiteX1783" fmla="*/ 3969878 w 4197765"/>
              <a:gd name="connsiteY1783" fmla="*/ 2174884 h 4376762"/>
              <a:gd name="connsiteX1784" fmla="*/ 3996070 w 4197765"/>
              <a:gd name="connsiteY1784" fmla="*/ 2190591 h 4376762"/>
              <a:gd name="connsiteX1785" fmla="*/ 3973543 w 4197765"/>
              <a:gd name="connsiteY1785" fmla="*/ 2275782 h 4376762"/>
              <a:gd name="connsiteX1786" fmla="*/ 4006719 w 4197765"/>
              <a:gd name="connsiteY1786" fmla="*/ 2251208 h 4376762"/>
              <a:gd name="connsiteX1787" fmla="*/ 4178105 w 4197765"/>
              <a:gd name="connsiteY1787" fmla="*/ 2150802 h 4376762"/>
              <a:gd name="connsiteX1788" fmla="*/ 3374048 w 4197765"/>
              <a:gd name="connsiteY1788" fmla="*/ 2046785 h 4376762"/>
              <a:gd name="connsiteX1789" fmla="*/ 3377427 w 4197765"/>
              <a:gd name="connsiteY1789" fmla="*/ 2057127 h 4376762"/>
              <a:gd name="connsiteX1790" fmla="*/ 3248249 w 4197765"/>
              <a:gd name="connsiteY1790" fmla="*/ 2121023 h 4376762"/>
              <a:gd name="connsiteX1791" fmla="*/ 3212903 w 4197765"/>
              <a:gd name="connsiteY1791" fmla="*/ 2139635 h 4376762"/>
              <a:gd name="connsiteX1792" fmla="*/ 3212903 w 4197765"/>
              <a:gd name="connsiteY1792" fmla="*/ 2103278 h 4376762"/>
              <a:gd name="connsiteX1793" fmla="*/ 3233009 w 4197765"/>
              <a:gd name="connsiteY1793" fmla="*/ 2092066 h 4376762"/>
              <a:gd name="connsiteX1794" fmla="*/ 3374048 w 4197765"/>
              <a:gd name="connsiteY1794" fmla="*/ 2046785 h 4376762"/>
              <a:gd name="connsiteX1795" fmla="*/ 3567987 w 4197765"/>
              <a:gd name="connsiteY1795" fmla="*/ 2023065 h 4376762"/>
              <a:gd name="connsiteX1796" fmla="*/ 3587620 w 4197765"/>
              <a:gd name="connsiteY1796" fmla="*/ 2026450 h 4376762"/>
              <a:gd name="connsiteX1797" fmla="*/ 3589750 w 4197765"/>
              <a:gd name="connsiteY1797" fmla="*/ 2038574 h 4376762"/>
              <a:gd name="connsiteX1798" fmla="*/ 3512197 w 4197765"/>
              <a:gd name="connsiteY1798" fmla="*/ 2050636 h 4376762"/>
              <a:gd name="connsiteX1799" fmla="*/ 3510067 w 4197765"/>
              <a:gd name="connsiteY1799" fmla="*/ 2038512 h 4376762"/>
              <a:gd name="connsiteX1800" fmla="*/ 3547646 w 4197765"/>
              <a:gd name="connsiteY1800" fmla="*/ 2025662 h 4376762"/>
              <a:gd name="connsiteX1801" fmla="*/ 3567987 w 4197765"/>
              <a:gd name="connsiteY1801" fmla="*/ 2023065 h 4376762"/>
              <a:gd name="connsiteX1802" fmla="*/ 3318817 w 4197765"/>
              <a:gd name="connsiteY1802" fmla="*/ 2008059 h 4376762"/>
              <a:gd name="connsiteX1803" fmla="*/ 3322196 w 4197765"/>
              <a:gd name="connsiteY1803" fmla="*/ 2018401 h 4376762"/>
              <a:gd name="connsiteX1804" fmla="*/ 3212903 w 4197765"/>
              <a:gd name="connsiteY1804" fmla="*/ 2079443 h 4376762"/>
              <a:gd name="connsiteX1805" fmla="*/ 3212903 w 4197765"/>
              <a:gd name="connsiteY1805" fmla="*/ 2046219 h 4376762"/>
              <a:gd name="connsiteX1806" fmla="*/ 3235117 w 4197765"/>
              <a:gd name="connsiteY1806" fmla="*/ 2034456 h 4376762"/>
              <a:gd name="connsiteX1807" fmla="*/ 3318817 w 4197765"/>
              <a:gd name="connsiteY1807" fmla="*/ 2008059 h 4376762"/>
              <a:gd name="connsiteX1808" fmla="*/ 3597308 w 4197765"/>
              <a:gd name="connsiteY1808" fmla="*/ 1948202 h 4376762"/>
              <a:gd name="connsiteX1809" fmla="*/ 3602468 w 4197765"/>
              <a:gd name="connsiteY1809" fmla="*/ 1959794 h 4376762"/>
              <a:gd name="connsiteX1810" fmla="*/ 3509924 w 4197765"/>
              <a:gd name="connsiteY1810" fmla="*/ 1993235 h 4376762"/>
              <a:gd name="connsiteX1811" fmla="*/ 3400978 w 4197765"/>
              <a:gd name="connsiteY1811" fmla="*/ 2031119 h 4376762"/>
              <a:gd name="connsiteX1812" fmla="*/ 3392787 w 4197765"/>
              <a:gd name="connsiteY1812" fmla="*/ 2020061 h 4376762"/>
              <a:gd name="connsiteX1813" fmla="*/ 3490511 w 4197765"/>
              <a:gd name="connsiteY1813" fmla="*/ 1971649 h 4376762"/>
              <a:gd name="connsiteX1814" fmla="*/ 3597308 w 4197765"/>
              <a:gd name="connsiteY1814" fmla="*/ 1948202 h 4376762"/>
              <a:gd name="connsiteX1815" fmla="*/ 3319411 w 4197765"/>
              <a:gd name="connsiteY1815" fmla="*/ 1931408 h 4376762"/>
              <a:gd name="connsiteX1816" fmla="*/ 3322790 w 4197765"/>
              <a:gd name="connsiteY1816" fmla="*/ 1941750 h 4376762"/>
              <a:gd name="connsiteX1817" fmla="*/ 3221502 w 4197765"/>
              <a:gd name="connsiteY1817" fmla="*/ 1987663 h 4376762"/>
              <a:gd name="connsiteX1818" fmla="*/ 3212903 w 4197765"/>
              <a:gd name="connsiteY1818" fmla="*/ 1992468 h 4376762"/>
              <a:gd name="connsiteX1819" fmla="*/ 3212903 w 4197765"/>
              <a:gd name="connsiteY1819" fmla="*/ 1965777 h 4376762"/>
              <a:gd name="connsiteX1820" fmla="*/ 3258256 w 4197765"/>
              <a:gd name="connsiteY1820" fmla="*/ 1945666 h 4376762"/>
              <a:gd name="connsiteX1821" fmla="*/ 3319411 w 4197765"/>
              <a:gd name="connsiteY1821" fmla="*/ 1931408 h 4376762"/>
              <a:gd name="connsiteX1822" fmla="*/ 3451150 w 4197765"/>
              <a:gd name="connsiteY1822" fmla="*/ 1925450 h 4376762"/>
              <a:gd name="connsiteX1823" fmla="*/ 3456311 w 4197765"/>
              <a:gd name="connsiteY1823" fmla="*/ 1937041 h 4376762"/>
              <a:gd name="connsiteX1824" fmla="*/ 3409230 w 4197765"/>
              <a:gd name="connsiteY1824" fmla="*/ 1962497 h 4376762"/>
              <a:gd name="connsiteX1825" fmla="*/ 3340400 w 4197765"/>
              <a:gd name="connsiteY1825" fmla="*/ 1988648 h 4376762"/>
              <a:gd name="connsiteX1826" fmla="*/ 3332209 w 4197765"/>
              <a:gd name="connsiteY1826" fmla="*/ 1977589 h 4376762"/>
              <a:gd name="connsiteX1827" fmla="*/ 3388567 w 4197765"/>
              <a:gd name="connsiteY1827" fmla="*/ 1942693 h 4376762"/>
              <a:gd name="connsiteX1828" fmla="*/ 3451150 w 4197765"/>
              <a:gd name="connsiteY1828" fmla="*/ 1925450 h 4376762"/>
              <a:gd name="connsiteX1829" fmla="*/ 3314150 w 4197765"/>
              <a:gd name="connsiteY1829" fmla="*/ 1821417 h 4376762"/>
              <a:gd name="connsiteX1830" fmla="*/ 3320027 w 4197765"/>
              <a:gd name="connsiteY1830" fmla="*/ 1828195 h 4376762"/>
              <a:gd name="connsiteX1831" fmla="*/ 3221565 w 4197765"/>
              <a:gd name="connsiteY1831" fmla="*/ 1907980 h 4376762"/>
              <a:gd name="connsiteX1832" fmla="*/ 3212903 w 4197765"/>
              <a:gd name="connsiteY1832" fmla="*/ 1914637 h 4376762"/>
              <a:gd name="connsiteX1833" fmla="*/ 3212903 w 4197765"/>
              <a:gd name="connsiteY1833" fmla="*/ 1888099 h 4376762"/>
              <a:gd name="connsiteX1834" fmla="*/ 3248272 w 4197765"/>
              <a:gd name="connsiteY1834" fmla="*/ 1863257 h 4376762"/>
              <a:gd name="connsiteX1835" fmla="*/ 3314150 w 4197765"/>
              <a:gd name="connsiteY1835" fmla="*/ 1821417 h 4376762"/>
              <a:gd name="connsiteX1836" fmla="*/ 3380286 w 4197765"/>
              <a:gd name="connsiteY1836" fmla="*/ 1776602 h 4376762"/>
              <a:gd name="connsiteX1837" fmla="*/ 3399034 w 4197765"/>
              <a:gd name="connsiteY1837" fmla="*/ 1779948 h 4376762"/>
              <a:gd name="connsiteX1838" fmla="*/ 3401881 w 4197765"/>
              <a:gd name="connsiteY1838" fmla="*/ 1787258 h 4376762"/>
              <a:gd name="connsiteX1839" fmla="*/ 3376732 w 4197765"/>
              <a:gd name="connsiteY1839" fmla="*/ 1804173 h 4376762"/>
              <a:gd name="connsiteX1840" fmla="*/ 3333400 w 4197765"/>
              <a:gd name="connsiteY1840" fmla="*/ 1824284 h 4376762"/>
              <a:gd name="connsiteX1841" fmla="*/ 3323612 w 4197765"/>
              <a:gd name="connsiteY1841" fmla="*/ 1804133 h 4376762"/>
              <a:gd name="connsiteX1842" fmla="*/ 3380286 w 4197765"/>
              <a:gd name="connsiteY1842" fmla="*/ 1776602 h 4376762"/>
              <a:gd name="connsiteX1843" fmla="*/ 3416113 w 4197765"/>
              <a:gd name="connsiteY1843" fmla="*/ 1592607 h 4376762"/>
              <a:gd name="connsiteX1844" fmla="*/ 3425555 w 4197765"/>
              <a:gd name="connsiteY1844" fmla="*/ 1601884 h 4376762"/>
              <a:gd name="connsiteX1845" fmla="*/ 3302477 w 4197765"/>
              <a:gd name="connsiteY1845" fmla="*/ 1701616 h 4376762"/>
              <a:gd name="connsiteX1846" fmla="*/ 3232040 w 4197765"/>
              <a:gd name="connsiteY1846" fmla="*/ 1760855 h 4376762"/>
              <a:gd name="connsiteX1847" fmla="*/ 3212903 w 4197765"/>
              <a:gd name="connsiteY1847" fmla="*/ 1775197 h 4376762"/>
              <a:gd name="connsiteX1848" fmla="*/ 3212903 w 4197765"/>
              <a:gd name="connsiteY1848" fmla="*/ 1747491 h 4376762"/>
              <a:gd name="connsiteX1849" fmla="*/ 3272352 w 4197765"/>
              <a:gd name="connsiteY1849" fmla="*/ 1699095 h 4376762"/>
              <a:gd name="connsiteX1850" fmla="*/ 3416113 w 4197765"/>
              <a:gd name="connsiteY1850" fmla="*/ 1592607 h 4376762"/>
              <a:gd name="connsiteX1851" fmla="*/ 3401716 w 4197765"/>
              <a:gd name="connsiteY1851" fmla="*/ 1537336 h 4376762"/>
              <a:gd name="connsiteX1852" fmla="*/ 3412939 w 4197765"/>
              <a:gd name="connsiteY1852" fmla="*/ 1547863 h 4376762"/>
              <a:gd name="connsiteX1853" fmla="*/ 3329262 w 4197765"/>
              <a:gd name="connsiteY1853" fmla="*/ 1640672 h 4376762"/>
              <a:gd name="connsiteX1854" fmla="*/ 3268301 w 4197765"/>
              <a:gd name="connsiteY1854" fmla="*/ 1691607 h 4376762"/>
              <a:gd name="connsiteX1855" fmla="*/ 3212903 w 4197765"/>
              <a:gd name="connsiteY1855" fmla="*/ 1723975 h 4376762"/>
              <a:gd name="connsiteX1856" fmla="*/ 3212903 w 4197765"/>
              <a:gd name="connsiteY1856" fmla="*/ 1705706 h 4376762"/>
              <a:gd name="connsiteX1857" fmla="*/ 3237448 w 4197765"/>
              <a:gd name="connsiteY1857" fmla="*/ 1681601 h 4376762"/>
              <a:gd name="connsiteX1858" fmla="*/ 3248158 w 4197765"/>
              <a:gd name="connsiteY1858" fmla="*/ 1672213 h 4376762"/>
              <a:gd name="connsiteX1859" fmla="*/ 3249622 w 4197765"/>
              <a:gd name="connsiteY1859" fmla="*/ 1674190 h 4376762"/>
              <a:gd name="connsiteX1860" fmla="*/ 3253656 w 4197765"/>
              <a:gd name="connsiteY1860" fmla="*/ 1672700 h 4376762"/>
              <a:gd name="connsiteX1861" fmla="*/ 3266799 w 4197765"/>
              <a:gd name="connsiteY1861" fmla="*/ 1655876 h 4376762"/>
              <a:gd name="connsiteX1862" fmla="*/ 3283983 w 4197765"/>
              <a:gd name="connsiteY1862" fmla="*/ 1640814 h 4376762"/>
              <a:gd name="connsiteX1863" fmla="*/ 3401716 w 4197765"/>
              <a:gd name="connsiteY1863" fmla="*/ 1537336 h 4376762"/>
              <a:gd name="connsiteX1864" fmla="*/ 3632390 w 4197765"/>
              <a:gd name="connsiteY1864" fmla="*/ 1534306 h 4376762"/>
              <a:gd name="connsiteX1865" fmla="*/ 3638800 w 4197765"/>
              <a:gd name="connsiteY1865" fmla="*/ 1544116 h 4376762"/>
              <a:gd name="connsiteX1866" fmla="*/ 3254143 w 4197765"/>
              <a:gd name="connsiteY1866" fmla="*/ 1786777 h 4376762"/>
              <a:gd name="connsiteX1867" fmla="*/ 3212903 w 4197765"/>
              <a:gd name="connsiteY1867" fmla="*/ 1825358 h 4376762"/>
              <a:gd name="connsiteX1868" fmla="*/ 3212903 w 4197765"/>
              <a:gd name="connsiteY1868" fmla="*/ 1799714 h 4376762"/>
              <a:gd name="connsiteX1869" fmla="*/ 3217195 w 4197765"/>
              <a:gd name="connsiteY1869" fmla="*/ 1795293 h 4376762"/>
              <a:gd name="connsiteX1870" fmla="*/ 3319576 w 4197765"/>
              <a:gd name="connsiteY1870" fmla="*/ 1718920 h 4376762"/>
              <a:gd name="connsiteX1871" fmla="*/ 3632390 w 4197765"/>
              <a:gd name="connsiteY1871" fmla="*/ 1534306 h 4376762"/>
              <a:gd name="connsiteX1872" fmla="*/ 3502699 w 4197765"/>
              <a:gd name="connsiteY1872" fmla="*/ 1196224 h 4376762"/>
              <a:gd name="connsiteX1873" fmla="*/ 3512672 w 4197765"/>
              <a:gd name="connsiteY1873" fmla="*/ 1208531 h 4376762"/>
              <a:gd name="connsiteX1874" fmla="*/ 3446322 w 4197765"/>
              <a:gd name="connsiteY1874" fmla="*/ 1257678 h 4376762"/>
              <a:gd name="connsiteX1875" fmla="*/ 3371225 w 4197765"/>
              <a:gd name="connsiteY1875" fmla="*/ 1319298 h 4376762"/>
              <a:gd name="connsiteX1876" fmla="*/ 3363567 w 4197765"/>
              <a:gd name="connsiteY1876" fmla="*/ 1311271 h 4376762"/>
              <a:gd name="connsiteX1877" fmla="*/ 3405856 w 4197765"/>
              <a:gd name="connsiteY1877" fmla="*/ 1258539 h 4376762"/>
              <a:gd name="connsiteX1878" fmla="*/ 3502699 w 4197765"/>
              <a:gd name="connsiteY1878" fmla="*/ 1196224 h 4376762"/>
              <a:gd name="connsiteX1879" fmla="*/ 3594875 w 4197765"/>
              <a:gd name="connsiteY1879" fmla="*/ 1178468 h 4376762"/>
              <a:gd name="connsiteX1880" fmla="*/ 3602534 w 4197765"/>
              <a:gd name="connsiteY1880" fmla="*/ 1186495 h 4376762"/>
              <a:gd name="connsiteX1881" fmla="*/ 3330493 w 4197765"/>
              <a:gd name="connsiteY1881" fmla="*/ 1434244 h 4376762"/>
              <a:gd name="connsiteX1882" fmla="*/ 3321489 w 4197765"/>
              <a:gd name="connsiteY1882" fmla="*/ 1435240 h 4376762"/>
              <a:gd name="connsiteX1883" fmla="*/ 3321423 w 4197765"/>
              <a:gd name="connsiteY1883" fmla="*/ 1435127 h 4376762"/>
              <a:gd name="connsiteX1884" fmla="*/ 3325592 w 4197765"/>
              <a:gd name="connsiteY1884" fmla="*/ 1409364 h 4376762"/>
              <a:gd name="connsiteX1885" fmla="*/ 3333700 w 4197765"/>
              <a:gd name="connsiteY1885" fmla="*/ 1392893 h 4376762"/>
              <a:gd name="connsiteX1886" fmla="*/ 3416688 w 4197765"/>
              <a:gd name="connsiteY1886" fmla="*/ 1311311 h 4376762"/>
              <a:gd name="connsiteX1887" fmla="*/ 3594875 w 4197765"/>
              <a:gd name="connsiteY1887" fmla="*/ 1178468 h 4376762"/>
              <a:gd name="connsiteX1888" fmla="*/ 3506140 w 4197765"/>
              <a:gd name="connsiteY1888" fmla="*/ 1126882 h 4376762"/>
              <a:gd name="connsiteX1889" fmla="*/ 3516114 w 4197765"/>
              <a:gd name="connsiteY1889" fmla="*/ 1139190 h 4376762"/>
              <a:gd name="connsiteX1890" fmla="*/ 3476507 w 4197765"/>
              <a:gd name="connsiteY1890" fmla="*/ 1180516 h 4376762"/>
              <a:gd name="connsiteX1891" fmla="*/ 3409255 w 4197765"/>
              <a:gd name="connsiteY1891" fmla="*/ 1242318 h 4376762"/>
              <a:gd name="connsiteX1892" fmla="*/ 3398564 w 4197765"/>
              <a:gd name="connsiteY1892" fmla="*/ 1234825 h 4376762"/>
              <a:gd name="connsiteX1893" fmla="*/ 3436757 w 4197765"/>
              <a:gd name="connsiteY1893" fmla="*/ 1176563 h 4376762"/>
              <a:gd name="connsiteX1894" fmla="*/ 3506140 w 4197765"/>
              <a:gd name="connsiteY1894" fmla="*/ 1126882 h 4376762"/>
              <a:gd name="connsiteX1895" fmla="*/ 3482098 w 4197765"/>
              <a:gd name="connsiteY1895" fmla="*/ 1096736 h 4376762"/>
              <a:gd name="connsiteX1896" fmla="*/ 3491540 w 4197765"/>
              <a:gd name="connsiteY1896" fmla="*/ 1106014 h 4376762"/>
              <a:gd name="connsiteX1897" fmla="*/ 3443189 w 4197765"/>
              <a:gd name="connsiteY1897" fmla="*/ 1159812 h 4376762"/>
              <a:gd name="connsiteX1898" fmla="*/ 3430717 w 4197765"/>
              <a:gd name="connsiteY1898" fmla="*/ 1151067 h 4376762"/>
              <a:gd name="connsiteX1899" fmla="*/ 3482098 w 4197765"/>
              <a:gd name="connsiteY1899" fmla="*/ 1096736 h 4376762"/>
              <a:gd name="connsiteX1900" fmla="*/ 3543085 w 4197765"/>
              <a:gd name="connsiteY1900" fmla="*/ 1070402 h 4376762"/>
              <a:gd name="connsiteX1901" fmla="*/ 3550027 w 4197765"/>
              <a:gd name="connsiteY1901" fmla="*/ 1083243 h 4376762"/>
              <a:gd name="connsiteX1902" fmla="*/ 3518634 w 4197765"/>
              <a:gd name="connsiteY1902" fmla="*/ 1109067 h 4376762"/>
              <a:gd name="connsiteX1903" fmla="*/ 3503316 w 4197765"/>
              <a:gd name="connsiteY1903" fmla="*/ 1093011 h 4376762"/>
              <a:gd name="connsiteX1904" fmla="*/ 3543085 w 4197765"/>
              <a:gd name="connsiteY1904" fmla="*/ 1070402 h 4376762"/>
              <a:gd name="connsiteX1905" fmla="*/ 3491233 w 4197765"/>
              <a:gd name="connsiteY1905" fmla="*/ 1042017 h 4376762"/>
              <a:gd name="connsiteX1906" fmla="*/ 3497641 w 4197765"/>
              <a:gd name="connsiteY1906" fmla="*/ 1051828 h 4376762"/>
              <a:gd name="connsiteX1907" fmla="*/ 3445545 w 4197765"/>
              <a:gd name="connsiteY1907" fmla="*/ 1110970 h 4376762"/>
              <a:gd name="connsiteX1908" fmla="*/ 3434854 w 4197765"/>
              <a:gd name="connsiteY1908" fmla="*/ 1103474 h 4376762"/>
              <a:gd name="connsiteX1909" fmla="*/ 3491233 w 4197765"/>
              <a:gd name="connsiteY1909" fmla="*/ 1042017 h 4376762"/>
              <a:gd name="connsiteX1910" fmla="*/ 3794113 w 4197765"/>
              <a:gd name="connsiteY1910" fmla="*/ 1023180 h 4376762"/>
              <a:gd name="connsiteX1911" fmla="*/ 3801055 w 4197765"/>
              <a:gd name="connsiteY1911" fmla="*/ 1036018 h 4376762"/>
              <a:gd name="connsiteX1912" fmla="*/ 3733271 w 4197765"/>
              <a:gd name="connsiteY1912" fmla="*/ 1094793 h 4376762"/>
              <a:gd name="connsiteX1913" fmla="*/ 3648733 w 4197765"/>
              <a:gd name="connsiteY1913" fmla="*/ 1147136 h 4376762"/>
              <a:gd name="connsiteX1914" fmla="*/ 3642324 w 4197765"/>
              <a:gd name="connsiteY1914" fmla="*/ 1137328 h 4376762"/>
              <a:gd name="connsiteX1915" fmla="*/ 3710110 w 4197765"/>
              <a:gd name="connsiteY1915" fmla="*/ 1078554 h 4376762"/>
              <a:gd name="connsiteX1916" fmla="*/ 3794113 w 4197765"/>
              <a:gd name="connsiteY1916" fmla="*/ 1023180 h 4376762"/>
              <a:gd name="connsiteX1917" fmla="*/ 3504113 w 4197765"/>
              <a:gd name="connsiteY1917" fmla="*/ 981955 h 4376762"/>
              <a:gd name="connsiteX1918" fmla="*/ 3512304 w 4197765"/>
              <a:gd name="connsiteY1918" fmla="*/ 993013 h 4376762"/>
              <a:gd name="connsiteX1919" fmla="*/ 3466454 w 4197765"/>
              <a:gd name="connsiteY1919" fmla="*/ 1043246 h 4376762"/>
              <a:gd name="connsiteX1920" fmla="*/ 3455231 w 4197765"/>
              <a:gd name="connsiteY1920" fmla="*/ 1032720 h 4376762"/>
              <a:gd name="connsiteX1921" fmla="*/ 3504113 w 4197765"/>
              <a:gd name="connsiteY1921" fmla="*/ 981955 h 4376762"/>
              <a:gd name="connsiteX1922" fmla="*/ 3880411 w 4197765"/>
              <a:gd name="connsiteY1922" fmla="*/ 940845 h 4376762"/>
              <a:gd name="connsiteX1923" fmla="*/ 3909512 w 4197765"/>
              <a:gd name="connsiteY1923" fmla="*/ 941981 h 4376762"/>
              <a:gd name="connsiteX1924" fmla="*/ 3913423 w 4197765"/>
              <a:gd name="connsiteY1924" fmla="*/ 955353 h 4376762"/>
              <a:gd name="connsiteX1925" fmla="*/ 3862780 w 4197765"/>
              <a:gd name="connsiteY1925" fmla="*/ 978311 h 4376762"/>
              <a:gd name="connsiteX1926" fmla="*/ 3853708 w 4197765"/>
              <a:gd name="connsiteY1926" fmla="*/ 953344 h 4376762"/>
              <a:gd name="connsiteX1927" fmla="*/ 3880411 w 4197765"/>
              <a:gd name="connsiteY1927" fmla="*/ 940845 h 4376762"/>
              <a:gd name="connsiteX1928" fmla="*/ 3836791 w 4197765"/>
              <a:gd name="connsiteY1928" fmla="*/ 928200 h 4376762"/>
              <a:gd name="connsiteX1929" fmla="*/ 3841419 w 4197765"/>
              <a:gd name="connsiteY1929" fmla="*/ 936760 h 4376762"/>
              <a:gd name="connsiteX1930" fmla="*/ 3783998 w 4197765"/>
              <a:gd name="connsiteY1930" fmla="*/ 965592 h 4376762"/>
              <a:gd name="connsiteX1931" fmla="*/ 3778304 w 4197765"/>
              <a:gd name="connsiteY1931" fmla="*/ 950971 h 4376762"/>
              <a:gd name="connsiteX1932" fmla="*/ 3802956 w 4197765"/>
              <a:gd name="connsiteY1932" fmla="*/ 935631 h 4376762"/>
              <a:gd name="connsiteX1933" fmla="*/ 3809783 w 4197765"/>
              <a:gd name="connsiteY1933" fmla="*/ 933280 h 4376762"/>
              <a:gd name="connsiteX1934" fmla="*/ 3389621 w 4197765"/>
              <a:gd name="connsiteY1934" fmla="*/ 902673 h 4376762"/>
              <a:gd name="connsiteX1935" fmla="*/ 3398465 w 4197765"/>
              <a:gd name="connsiteY1935" fmla="*/ 905220 h 4376762"/>
              <a:gd name="connsiteX1936" fmla="*/ 3410732 w 4197765"/>
              <a:gd name="connsiteY1936" fmla="*/ 948368 h 4376762"/>
              <a:gd name="connsiteX1937" fmla="*/ 3392546 w 4197765"/>
              <a:gd name="connsiteY1937" fmla="*/ 951563 h 4376762"/>
              <a:gd name="connsiteX1938" fmla="*/ 3383310 w 4197765"/>
              <a:gd name="connsiteY1938" fmla="*/ 907882 h 4376762"/>
              <a:gd name="connsiteX1939" fmla="*/ 3389621 w 4197765"/>
              <a:gd name="connsiteY1939" fmla="*/ 902673 h 4376762"/>
              <a:gd name="connsiteX1940" fmla="*/ 3650928 w 4197765"/>
              <a:gd name="connsiteY1940" fmla="*/ 848372 h 4376762"/>
              <a:gd name="connsiteX1941" fmla="*/ 3660368 w 4197765"/>
              <a:gd name="connsiteY1941" fmla="*/ 857648 h 4376762"/>
              <a:gd name="connsiteX1942" fmla="*/ 3609335 w 4197765"/>
              <a:gd name="connsiteY1942" fmla="*/ 922852 h 4376762"/>
              <a:gd name="connsiteX1943" fmla="*/ 3542265 w 4197765"/>
              <a:gd name="connsiteY1943" fmla="*/ 976814 h 4376762"/>
              <a:gd name="connsiteX1944" fmla="*/ 3530859 w 4197765"/>
              <a:gd name="connsiteY1944" fmla="*/ 974130 h 4376762"/>
              <a:gd name="connsiteX1945" fmla="*/ 3527296 w 4197765"/>
              <a:gd name="connsiteY1945" fmla="*/ 971632 h 4376762"/>
              <a:gd name="connsiteX1946" fmla="*/ 3526231 w 4197765"/>
              <a:gd name="connsiteY1946" fmla="*/ 965571 h 4376762"/>
              <a:gd name="connsiteX1947" fmla="*/ 3555843 w 4197765"/>
              <a:gd name="connsiteY1947" fmla="*/ 938499 h 4376762"/>
              <a:gd name="connsiteX1948" fmla="*/ 3590453 w 4197765"/>
              <a:gd name="connsiteY1948" fmla="*/ 904300 h 4376762"/>
              <a:gd name="connsiteX1949" fmla="*/ 3650928 w 4197765"/>
              <a:gd name="connsiteY1949" fmla="*/ 848372 h 4376762"/>
              <a:gd name="connsiteX1950" fmla="*/ 3396582 w 4197765"/>
              <a:gd name="connsiteY1950" fmla="*/ 805570 h 4376762"/>
              <a:gd name="connsiteX1951" fmla="*/ 3419906 w 4197765"/>
              <a:gd name="connsiteY1951" fmla="*/ 840527 h 4376762"/>
              <a:gd name="connsiteX1952" fmla="*/ 3399571 w 4197765"/>
              <a:gd name="connsiteY1952" fmla="*/ 858159 h 4376762"/>
              <a:gd name="connsiteX1953" fmla="*/ 3384458 w 4197765"/>
              <a:gd name="connsiteY1953" fmla="*/ 807699 h 4376762"/>
              <a:gd name="connsiteX1954" fmla="*/ 3396582 w 4197765"/>
              <a:gd name="connsiteY1954" fmla="*/ 805570 h 4376762"/>
              <a:gd name="connsiteX1955" fmla="*/ 3670608 w 4197765"/>
              <a:gd name="connsiteY1955" fmla="*/ 755868 h 4376762"/>
              <a:gd name="connsiteX1956" fmla="*/ 3678800 w 4197765"/>
              <a:gd name="connsiteY1956" fmla="*/ 766927 h 4376762"/>
              <a:gd name="connsiteX1957" fmla="*/ 3562111 w 4197765"/>
              <a:gd name="connsiteY1957" fmla="*/ 903028 h 4376762"/>
              <a:gd name="connsiteX1958" fmla="*/ 3482019 w 4197765"/>
              <a:gd name="connsiteY1958" fmla="*/ 971776 h 4376762"/>
              <a:gd name="connsiteX1959" fmla="*/ 3476141 w 4197765"/>
              <a:gd name="connsiteY1959" fmla="*/ 964997 h 4376762"/>
              <a:gd name="connsiteX1960" fmla="*/ 3566064 w 4197765"/>
              <a:gd name="connsiteY1960" fmla="*/ 863279 h 4376762"/>
              <a:gd name="connsiteX1961" fmla="*/ 3670608 w 4197765"/>
              <a:gd name="connsiteY1961" fmla="*/ 755868 h 4376762"/>
              <a:gd name="connsiteX1962" fmla="*/ 3384355 w 4197765"/>
              <a:gd name="connsiteY1962" fmla="*/ 709299 h 4376762"/>
              <a:gd name="connsiteX1963" fmla="*/ 3421748 w 4197765"/>
              <a:gd name="connsiteY1963" fmla="*/ 762094 h 4376762"/>
              <a:gd name="connsiteX1964" fmla="*/ 3397318 w 4197765"/>
              <a:gd name="connsiteY1964" fmla="*/ 774195 h 4376762"/>
              <a:gd name="connsiteX1965" fmla="*/ 3378644 w 4197765"/>
              <a:gd name="connsiteY1965" fmla="*/ 746818 h 4376762"/>
              <a:gd name="connsiteX1966" fmla="*/ 3378187 w 4197765"/>
              <a:gd name="connsiteY1966" fmla="*/ 745505 h 4376762"/>
              <a:gd name="connsiteX1967" fmla="*/ 3377805 w 4197765"/>
              <a:gd name="connsiteY1967" fmla="*/ 737592 h 4376762"/>
              <a:gd name="connsiteX1968" fmla="*/ 3374278 w 4197765"/>
              <a:gd name="connsiteY1968" fmla="*/ 719309 h 4376762"/>
              <a:gd name="connsiteX1969" fmla="*/ 3374546 w 4197765"/>
              <a:gd name="connsiteY1969" fmla="*/ 715708 h 4376762"/>
              <a:gd name="connsiteX1970" fmla="*/ 3384355 w 4197765"/>
              <a:gd name="connsiteY1970" fmla="*/ 709299 h 4376762"/>
              <a:gd name="connsiteX1971" fmla="*/ 3574029 w 4197765"/>
              <a:gd name="connsiteY1971" fmla="*/ 704099 h 4376762"/>
              <a:gd name="connsiteX1972" fmla="*/ 3587034 w 4197765"/>
              <a:gd name="connsiteY1972" fmla="*/ 715875 h 4376762"/>
              <a:gd name="connsiteX1973" fmla="*/ 3518142 w 4197765"/>
              <a:gd name="connsiteY1973" fmla="*/ 821708 h 4376762"/>
              <a:gd name="connsiteX1974" fmla="*/ 3504422 w 4197765"/>
              <a:gd name="connsiteY1974" fmla="*/ 814745 h 4376762"/>
              <a:gd name="connsiteX1975" fmla="*/ 3574029 w 4197765"/>
              <a:gd name="connsiteY1975" fmla="*/ 704099 h 4376762"/>
              <a:gd name="connsiteX1976" fmla="*/ 3670853 w 4197765"/>
              <a:gd name="connsiteY1976" fmla="*/ 668344 h 4376762"/>
              <a:gd name="connsiteX1977" fmla="*/ 3680826 w 4197765"/>
              <a:gd name="connsiteY1977" fmla="*/ 680651 h 4376762"/>
              <a:gd name="connsiteX1978" fmla="*/ 3598564 w 4197765"/>
              <a:gd name="connsiteY1978" fmla="*/ 790396 h 4376762"/>
              <a:gd name="connsiteX1979" fmla="*/ 3492584 w 4197765"/>
              <a:gd name="connsiteY1979" fmla="*/ 907432 h 4376762"/>
              <a:gd name="connsiteX1980" fmla="*/ 3488488 w 4197765"/>
              <a:gd name="connsiteY1980" fmla="*/ 901902 h 4376762"/>
              <a:gd name="connsiteX1981" fmla="*/ 3562377 w 4197765"/>
              <a:gd name="connsiteY1981" fmla="*/ 788942 h 4376762"/>
              <a:gd name="connsiteX1982" fmla="*/ 3670853 w 4197765"/>
              <a:gd name="connsiteY1982" fmla="*/ 668344 h 4376762"/>
              <a:gd name="connsiteX1983" fmla="*/ 3378008 w 4197765"/>
              <a:gd name="connsiteY1983" fmla="*/ 619808 h 4376762"/>
              <a:gd name="connsiteX1984" fmla="*/ 3414869 w 4197765"/>
              <a:gd name="connsiteY1984" fmla="*/ 669573 h 4376762"/>
              <a:gd name="connsiteX1985" fmla="*/ 3404159 w 4197765"/>
              <a:gd name="connsiteY1985" fmla="*/ 688638 h 4376762"/>
              <a:gd name="connsiteX1986" fmla="*/ 3366409 w 4197765"/>
              <a:gd name="connsiteY1986" fmla="*/ 663831 h 4376762"/>
              <a:gd name="connsiteX1987" fmla="*/ 3360930 w 4197765"/>
              <a:gd name="connsiteY1987" fmla="*/ 644590 h 4376762"/>
              <a:gd name="connsiteX1988" fmla="*/ 3360357 w 4197765"/>
              <a:gd name="connsiteY1988" fmla="*/ 641087 h 4376762"/>
              <a:gd name="connsiteX1989" fmla="*/ 3368915 w 4197765"/>
              <a:gd name="connsiteY1989" fmla="*/ 621405 h 4376762"/>
              <a:gd name="connsiteX1990" fmla="*/ 3378008 w 4197765"/>
              <a:gd name="connsiteY1990" fmla="*/ 619808 h 4376762"/>
              <a:gd name="connsiteX1991" fmla="*/ 3604988 w 4197765"/>
              <a:gd name="connsiteY1991" fmla="*/ 549079 h 4376762"/>
              <a:gd name="connsiteX1992" fmla="*/ 3610155 w 4197765"/>
              <a:gd name="connsiteY1992" fmla="*/ 554029 h 4376762"/>
              <a:gd name="connsiteX1993" fmla="*/ 3585315 w 4197765"/>
              <a:gd name="connsiteY1993" fmla="*/ 634942 h 4376762"/>
              <a:gd name="connsiteX1994" fmla="*/ 3539278 w 4197765"/>
              <a:gd name="connsiteY1994" fmla="*/ 693019 h 4376762"/>
              <a:gd name="connsiteX1995" fmla="*/ 3533401 w 4197765"/>
              <a:gd name="connsiteY1995" fmla="*/ 686240 h 4376762"/>
              <a:gd name="connsiteX1996" fmla="*/ 3570180 w 4197765"/>
              <a:gd name="connsiteY1996" fmla="*/ 611041 h 4376762"/>
              <a:gd name="connsiteX1997" fmla="*/ 3598748 w 4197765"/>
              <a:gd name="connsiteY1997" fmla="*/ 551346 h 4376762"/>
              <a:gd name="connsiteX1998" fmla="*/ 3604988 w 4197765"/>
              <a:gd name="connsiteY1998" fmla="*/ 549079 h 4376762"/>
              <a:gd name="connsiteX1999" fmla="*/ 3381002 w 4197765"/>
              <a:gd name="connsiteY1999" fmla="*/ 537364 h 4376762"/>
              <a:gd name="connsiteX2000" fmla="*/ 3389477 w 4197765"/>
              <a:gd name="connsiteY2000" fmla="*/ 542807 h 4376762"/>
              <a:gd name="connsiteX2001" fmla="*/ 3403156 w 4197765"/>
              <a:gd name="connsiteY2001" fmla="*/ 602892 h 4376762"/>
              <a:gd name="connsiteX2002" fmla="*/ 3377127 w 4197765"/>
              <a:gd name="connsiteY2002" fmla="*/ 605901 h 4376762"/>
              <a:gd name="connsiteX2003" fmla="*/ 3364801 w 4197765"/>
              <a:gd name="connsiteY2003" fmla="*/ 581314 h 4376762"/>
              <a:gd name="connsiteX2004" fmla="*/ 3363027 w 4197765"/>
              <a:gd name="connsiteY2004" fmla="*/ 570776 h 4376762"/>
              <a:gd name="connsiteX2005" fmla="*/ 3368321 w 4197765"/>
              <a:gd name="connsiteY2005" fmla="*/ 543312 h 4376762"/>
              <a:gd name="connsiteX2006" fmla="*/ 3371921 w 4197765"/>
              <a:gd name="connsiteY2006" fmla="*/ 538470 h 4376762"/>
              <a:gd name="connsiteX2007" fmla="*/ 3381002 w 4197765"/>
              <a:gd name="connsiteY2007" fmla="*/ 537364 h 4376762"/>
              <a:gd name="connsiteX2008" fmla="*/ 3728830 w 4197765"/>
              <a:gd name="connsiteY2008" fmla="*/ 384774 h 4376762"/>
              <a:gd name="connsiteX2009" fmla="*/ 3738271 w 4197765"/>
              <a:gd name="connsiteY2009" fmla="*/ 394051 h 4376762"/>
              <a:gd name="connsiteX2010" fmla="*/ 3692583 w 4197765"/>
              <a:gd name="connsiteY2010" fmla="*/ 463003 h 4376762"/>
              <a:gd name="connsiteX2011" fmla="*/ 3633870 w 4197765"/>
              <a:gd name="connsiteY2011" fmla="*/ 546740 h 4376762"/>
              <a:gd name="connsiteX2012" fmla="*/ 3620149 w 4197765"/>
              <a:gd name="connsiteY2012" fmla="*/ 539775 h 4376762"/>
              <a:gd name="connsiteX2013" fmla="*/ 3728830 w 4197765"/>
              <a:gd name="connsiteY2013" fmla="*/ 384774 h 4376762"/>
              <a:gd name="connsiteX2014" fmla="*/ 3628774 w 4197765"/>
              <a:gd name="connsiteY2014" fmla="*/ 278741 h 4376762"/>
              <a:gd name="connsiteX2015" fmla="*/ 3634607 w 4197765"/>
              <a:gd name="connsiteY2015" fmla="*/ 284161 h 4376762"/>
              <a:gd name="connsiteX2016" fmla="*/ 3624184 w 4197765"/>
              <a:gd name="connsiteY2016" fmla="*/ 393785 h 4376762"/>
              <a:gd name="connsiteX2017" fmla="*/ 3577532 w 4197765"/>
              <a:gd name="connsiteY2017" fmla="*/ 555075 h 4376762"/>
              <a:gd name="connsiteX2018" fmla="*/ 3569156 w 4197765"/>
              <a:gd name="connsiteY2018" fmla="*/ 551859 h 4376762"/>
              <a:gd name="connsiteX2019" fmla="*/ 3593137 w 4197765"/>
              <a:gd name="connsiteY2019" fmla="*/ 430483 h 4376762"/>
              <a:gd name="connsiteX2020" fmla="*/ 3623201 w 4197765"/>
              <a:gd name="connsiteY2020" fmla="*/ 281478 h 4376762"/>
              <a:gd name="connsiteX2021" fmla="*/ 3628774 w 4197765"/>
              <a:gd name="connsiteY2021" fmla="*/ 278741 h 4376762"/>
              <a:gd name="connsiteX2022" fmla="*/ 3617716 w 4197765"/>
              <a:gd name="connsiteY2022" fmla="*/ 1246 h 4376762"/>
              <a:gd name="connsiteX2023" fmla="*/ 3692524 w 4197765"/>
              <a:gd name="connsiteY2023" fmla="*/ 80273 h 4376762"/>
              <a:gd name="connsiteX2024" fmla="*/ 3730061 w 4197765"/>
              <a:gd name="connsiteY2024" fmla="*/ 178346 h 4376762"/>
              <a:gd name="connsiteX2025" fmla="*/ 3733625 w 4197765"/>
              <a:gd name="connsiteY2025" fmla="*/ 180845 h 4376762"/>
              <a:gd name="connsiteX2026" fmla="*/ 3752547 w 4197765"/>
              <a:gd name="connsiteY2026" fmla="*/ 146276 h 4376762"/>
              <a:gd name="connsiteX2027" fmla="*/ 3761107 w 4197765"/>
              <a:gd name="connsiteY2027" fmla="*/ 141649 h 4376762"/>
              <a:gd name="connsiteX2028" fmla="*/ 3846687 w 4197765"/>
              <a:gd name="connsiteY2028" fmla="*/ 353132 h 4376762"/>
              <a:gd name="connsiteX2029" fmla="*/ 3800966 w 4197765"/>
              <a:gd name="connsiteY2029" fmla="*/ 510550 h 4376762"/>
              <a:gd name="connsiteX2030" fmla="*/ 3771955 w 4197765"/>
              <a:gd name="connsiteY2030" fmla="*/ 547173 h 4376762"/>
              <a:gd name="connsiteX2031" fmla="*/ 3771487 w 4197765"/>
              <a:gd name="connsiteY2031" fmla="*/ 547557 h 4376762"/>
              <a:gd name="connsiteX2032" fmla="*/ 3770239 w 4197765"/>
              <a:gd name="connsiteY2032" fmla="*/ 549339 h 4376762"/>
              <a:gd name="connsiteX2033" fmla="*/ 3771955 w 4197765"/>
              <a:gd name="connsiteY2033" fmla="*/ 547173 h 4376762"/>
              <a:gd name="connsiteX2034" fmla="*/ 3820274 w 4197765"/>
              <a:gd name="connsiteY2034" fmla="*/ 507354 h 4376762"/>
              <a:gd name="connsiteX2035" fmla="*/ 3871732 w 4197765"/>
              <a:gd name="connsiteY2035" fmla="*/ 469023 h 4376762"/>
              <a:gd name="connsiteX2036" fmla="*/ 3908614 w 4197765"/>
              <a:gd name="connsiteY2036" fmla="*/ 492225 h 4376762"/>
              <a:gd name="connsiteX2037" fmla="*/ 3895323 w 4197765"/>
              <a:gd name="connsiteY2037" fmla="*/ 621098 h 4376762"/>
              <a:gd name="connsiteX2038" fmla="*/ 3895855 w 4197765"/>
              <a:gd name="connsiteY2038" fmla="*/ 624129 h 4376762"/>
              <a:gd name="connsiteX2039" fmla="*/ 3890675 w 4197765"/>
              <a:gd name="connsiteY2039" fmla="*/ 639099 h 4376762"/>
              <a:gd name="connsiteX2040" fmla="*/ 3877977 w 4197765"/>
              <a:gd name="connsiteY2040" fmla="*/ 691319 h 4376762"/>
              <a:gd name="connsiteX2041" fmla="*/ 3842588 w 4197765"/>
              <a:gd name="connsiteY2041" fmla="*/ 810015 h 4376762"/>
              <a:gd name="connsiteX2042" fmla="*/ 3775131 w 4197765"/>
              <a:gd name="connsiteY2042" fmla="*/ 906223 h 4376762"/>
              <a:gd name="connsiteX2043" fmla="*/ 4036604 w 4197765"/>
              <a:gd name="connsiteY2043" fmla="*/ 954022 h 4376762"/>
              <a:gd name="connsiteX2044" fmla="*/ 4036768 w 4197765"/>
              <a:gd name="connsiteY2044" fmla="*/ 972740 h 4376762"/>
              <a:gd name="connsiteX2045" fmla="*/ 3886924 w 4197765"/>
              <a:gd name="connsiteY2045" fmla="*/ 1106853 h 4376762"/>
              <a:gd name="connsiteX2046" fmla="*/ 3919178 w 4197765"/>
              <a:gd name="connsiteY2046" fmla="*/ 1121496 h 4376762"/>
              <a:gd name="connsiteX2047" fmla="*/ 3927554 w 4197765"/>
              <a:gd name="connsiteY2047" fmla="*/ 1124713 h 4376762"/>
              <a:gd name="connsiteX2048" fmla="*/ 3931117 w 4197765"/>
              <a:gd name="connsiteY2048" fmla="*/ 1127210 h 4376762"/>
              <a:gd name="connsiteX2049" fmla="*/ 3933062 w 4197765"/>
              <a:gd name="connsiteY2049" fmla="*/ 1147177 h 4376762"/>
              <a:gd name="connsiteX2050" fmla="*/ 3864192 w 4197765"/>
              <a:gd name="connsiteY2050" fmla="*/ 1226450 h 4376762"/>
              <a:gd name="connsiteX2051" fmla="*/ 3775191 w 4197765"/>
              <a:gd name="connsiteY2051" fmla="*/ 1288951 h 4376762"/>
              <a:gd name="connsiteX2052" fmla="*/ 4046125 w 4197765"/>
              <a:gd name="connsiteY2052" fmla="*/ 1319466 h 4376762"/>
              <a:gd name="connsiteX2053" fmla="*/ 4049319 w 4197765"/>
              <a:gd name="connsiteY2053" fmla="*/ 1337650 h 4376762"/>
              <a:gd name="connsiteX2054" fmla="*/ 3928003 w 4197765"/>
              <a:gd name="connsiteY2054" fmla="*/ 1465191 h 4376762"/>
              <a:gd name="connsiteX2055" fmla="*/ 3932447 w 4197765"/>
              <a:gd name="connsiteY2055" fmla="*/ 1481595 h 4376762"/>
              <a:gd name="connsiteX2056" fmla="*/ 3742300 w 4197765"/>
              <a:gd name="connsiteY2056" fmla="*/ 1635288 h 4376762"/>
              <a:gd name="connsiteX2057" fmla="*/ 3637428 w 4197765"/>
              <a:gd name="connsiteY2057" fmla="*/ 1705263 h 4376762"/>
              <a:gd name="connsiteX2058" fmla="*/ 3770254 w 4197765"/>
              <a:gd name="connsiteY2058" fmla="*/ 1678805 h 4376762"/>
              <a:gd name="connsiteX2059" fmla="*/ 3783073 w 4197765"/>
              <a:gd name="connsiteY2059" fmla="*/ 1698423 h 4376762"/>
              <a:gd name="connsiteX2060" fmla="*/ 3778609 w 4197765"/>
              <a:gd name="connsiteY2060" fmla="*/ 1708582 h 4376762"/>
              <a:gd name="connsiteX2061" fmla="*/ 3914116 w 4197765"/>
              <a:gd name="connsiteY2061" fmla="*/ 1670716 h 4376762"/>
              <a:gd name="connsiteX2062" fmla="*/ 3923372 w 4197765"/>
              <a:gd name="connsiteY2062" fmla="*/ 1687837 h 4376762"/>
              <a:gd name="connsiteX2063" fmla="*/ 3910165 w 4197765"/>
              <a:gd name="connsiteY2063" fmla="*/ 1710466 h 4376762"/>
              <a:gd name="connsiteX2064" fmla="*/ 4070800 w 4197765"/>
              <a:gd name="connsiteY2064" fmla="*/ 1682246 h 4376762"/>
              <a:gd name="connsiteX2065" fmla="*/ 4082903 w 4197765"/>
              <a:gd name="connsiteY2065" fmla="*/ 1706678 h 4376762"/>
              <a:gd name="connsiteX2066" fmla="*/ 3859540 w 4197765"/>
              <a:gd name="connsiteY2066" fmla="*/ 1938066 h 4376762"/>
              <a:gd name="connsiteX2067" fmla="*/ 3904797 w 4197765"/>
              <a:gd name="connsiteY2067" fmla="*/ 1964484 h 4376762"/>
              <a:gd name="connsiteX2068" fmla="*/ 3904775 w 4197765"/>
              <a:gd name="connsiteY2068" fmla="*/ 1991045 h 4376762"/>
              <a:gd name="connsiteX2069" fmla="*/ 3774408 w 4197765"/>
              <a:gd name="connsiteY2069" fmla="*/ 2067062 h 4376762"/>
              <a:gd name="connsiteX2070" fmla="*/ 3700419 w 4197765"/>
              <a:gd name="connsiteY2070" fmla="*/ 2081623 h 4376762"/>
              <a:gd name="connsiteX2071" fmla="*/ 3762592 w 4197765"/>
              <a:gd name="connsiteY2071" fmla="*/ 2133187 h 4376762"/>
              <a:gd name="connsiteX2072" fmla="*/ 3763288 w 4197765"/>
              <a:gd name="connsiteY2072" fmla="*/ 2154936 h 4376762"/>
              <a:gd name="connsiteX2073" fmla="*/ 3497658 w 4197765"/>
              <a:gd name="connsiteY2073" fmla="*/ 2181291 h 4376762"/>
              <a:gd name="connsiteX2074" fmla="*/ 3219061 w 4197765"/>
              <a:gd name="connsiteY2074" fmla="*/ 2202333 h 4376762"/>
              <a:gd name="connsiteX2075" fmla="*/ 3212903 w 4197765"/>
              <a:gd name="connsiteY2075" fmla="*/ 2204731 h 4376762"/>
              <a:gd name="connsiteX2076" fmla="*/ 3212903 w 4197765"/>
              <a:gd name="connsiteY2076" fmla="*/ 2156363 h 4376762"/>
              <a:gd name="connsiteX2077" fmla="*/ 3249906 w 4197765"/>
              <a:gd name="connsiteY2077" fmla="*/ 2140455 h 4376762"/>
              <a:gd name="connsiteX2078" fmla="*/ 3493296 w 4197765"/>
              <a:gd name="connsiteY2078" fmla="*/ 2058644 h 4376762"/>
              <a:gd name="connsiteX2079" fmla="*/ 3497208 w 4197765"/>
              <a:gd name="connsiteY2079" fmla="*/ 2072017 h 4376762"/>
              <a:gd name="connsiteX2080" fmla="*/ 3285723 w 4197765"/>
              <a:gd name="connsiteY2080" fmla="*/ 2157596 h 4376762"/>
              <a:gd name="connsiteX2081" fmla="*/ 3422643 w 4197765"/>
              <a:gd name="connsiteY2081" fmla="*/ 2136667 h 4376762"/>
              <a:gd name="connsiteX2082" fmla="*/ 3578631 w 4197765"/>
              <a:gd name="connsiteY2082" fmla="*/ 2126448 h 4376762"/>
              <a:gd name="connsiteX2083" fmla="*/ 3580228 w 4197765"/>
              <a:gd name="connsiteY2083" fmla="*/ 2135541 h 4376762"/>
              <a:gd name="connsiteX2084" fmla="*/ 3511051 w 4197765"/>
              <a:gd name="connsiteY2084" fmla="*/ 2150819 h 4376762"/>
              <a:gd name="connsiteX2085" fmla="*/ 3647235 w 4197765"/>
              <a:gd name="connsiteY2085" fmla="*/ 2161264 h 4376762"/>
              <a:gd name="connsiteX2086" fmla="*/ 3724973 w 4197765"/>
              <a:gd name="connsiteY2086" fmla="*/ 2141359 h 4376762"/>
              <a:gd name="connsiteX2087" fmla="*/ 3646579 w 4197765"/>
              <a:gd name="connsiteY2087" fmla="*/ 2086393 h 4376762"/>
              <a:gd name="connsiteX2088" fmla="*/ 3638737 w 4197765"/>
              <a:gd name="connsiteY2088" fmla="*/ 2086209 h 4376762"/>
              <a:gd name="connsiteX2089" fmla="*/ 3633392 w 4197765"/>
              <a:gd name="connsiteY2089" fmla="*/ 2082462 h 4376762"/>
              <a:gd name="connsiteX2090" fmla="*/ 3605049 w 4197765"/>
              <a:gd name="connsiteY2090" fmla="*/ 2081192 h 4376762"/>
              <a:gd name="connsiteX2091" fmla="*/ 3600072 w 4197765"/>
              <a:gd name="connsiteY2091" fmla="*/ 2061757 h 4376762"/>
              <a:gd name="connsiteX2092" fmla="*/ 3659789 w 4197765"/>
              <a:gd name="connsiteY2092" fmla="*/ 2063764 h 4376762"/>
              <a:gd name="connsiteX2093" fmla="*/ 3778177 w 4197765"/>
              <a:gd name="connsiteY2093" fmla="*/ 2035156 h 4376762"/>
              <a:gd name="connsiteX2094" fmla="*/ 3863962 w 4197765"/>
              <a:gd name="connsiteY2094" fmla="*/ 1981031 h 4376762"/>
              <a:gd name="connsiteX2095" fmla="*/ 3808362 w 4197765"/>
              <a:gd name="connsiteY2095" fmla="*/ 1957992 h 4376762"/>
              <a:gd name="connsiteX2096" fmla="*/ 3804820 w 4197765"/>
              <a:gd name="connsiteY2096" fmla="*/ 1928932 h 4376762"/>
              <a:gd name="connsiteX2097" fmla="*/ 3915754 w 4197765"/>
              <a:gd name="connsiteY2097" fmla="*/ 1857893 h 4376762"/>
              <a:gd name="connsiteX2098" fmla="*/ 3885793 w 4197765"/>
              <a:gd name="connsiteY2098" fmla="*/ 1874091 h 4376762"/>
              <a:gd name="connsiteX2099" fmla="*/ 3800745 w 4197765"/>
              <a:gd name="connsiteY2099" fmla="*/ 1896842 h 4376762"/>
              <a:gd name="connsiteX2100" fmla="*/ 3799147 w 4197765"/>
              <a:gd name="connsiteY2100" fmla="*/ 1887750 h 4376762"/>
              <a:gd name="connsiteX2101" fmla="*/ 3884565 w 4197765"/>
              <a:gd name="connsiteY2101" fmla="*/ 1849312 h 4376762"/>
              <a:gd name="connsiteX2102" fmla="*/ 3953046 w 4197765"/>
              <a:gd name="connsiteY2102" fmla="*/ 1812286 h 4376762"/>
              <a:gd name="connsiteX2103" fmla="*/ 3954828 w 4197765"/>
              <a:gd name="connsiteY2103" fmla="*/ 1813536 h 4376762"/>
              <a:gd name="connsiteX2104" fmla="*/ 3974099 w 4197765"/>
              <a:gd name="connsiteY2104" fmla="*/ 1789842 h 4376762"/>
              <a:gd name="connsiteX2105" fmla="*/ 3902770 w 4197765"/>
              <a:gd name="connsiteY2105" fmla="*/ 1819556 h 4376762"/>
              <a:gd name="connsiteX2106" fmla="*/ 3900456 w 4197765"/>
              <a:gd name="connsiteY2106" fmla="*/ 1815276 h 4376762"/>
              <a:gd name="connsiteX2107" fmla="*/ 3973402 w 4197765"/>
              <a:gd name="connsiteY2107" fmla="*/ 1768093 h 4376762"/>
              <a:gd name="connsiteX2108" fmla="*/ 4014605 w 4197765"/>
              <a:gd name="connsiteY2108" fmla="*/ 1735860 h 4376762"/>
              <a:gd name="connsiteX2109" fmla="*/ 4029595 w 4197765"/>
              <a:gd name="connsiteY2109" fmla="*/ 1714480 h 4376762"/>
              <a:gd name="connsiteX2110" fmla="*/ 3879650 w 4197765"/>
              <a:gd name="connsiteY2110" fmla="*/ 1750194 h 4376762"/>
              <a:gd name="connsiteX2111" fmla="*/ 3862551 w 4197765"/>
              <a:gd name="connsiteY2111" fmla="*/ 1732890 h 4376762"/>
              <a:gd name="connsiteX2112" fmla="*/ 3744880 w 4197765"/>
              <a:gd name="connsiteY2112" fmla="*/ 1756686 h 4376762"/>
              <a:gd name="connsiteX2113" fmla="*/ 3725814 w 4197765"/>
              <a:gd name="connsiteY2113" fmla="*/ 1745975 h 4376762"/>
              <a:gd name="connsiteX2114" fmla="*/ 3735644 w 4197765"/>
              <a:gd name="connsiteY2114" fmla="*/ 1713004 h 4376762"/>
              <a:gd name="connsiteX2115" fmla="*/ 3582851 w 4197765"/>
              <a:gd name="connsiteY2115" fmla="*/ 1741407 h 4376762"/>
              <a:gd name="connsiteX2116" fmla="*/ 3443228 w 4197765"/>
              <a:gd name="connsiteY2116" fmla="*/ 1800304 h 4376762"/>
              <a:gd name="connsiteX2117" fmla="*/ 3436469 w 4197765"/>
              <a:gd name="connsiteY2117" fmla="*/ 1779620 h 4376762"/>
              <a:gd name="connsiteX2118" fmla="*/ 3539006 w 4197765"/>
              <a:gd name="connsiteY2118" fmla="*/ 1731925 h 4376762"/>
              <a:gd name="connsiteX2119" fmla="*/ 3697021 w 4197765"/>
              <a:gd name="connsiteY2119" fmla="*/ 1635430 h 4376762"/>
              <a:gd name="connsiteX2120" fmla="*/ 3692742 w 4197765"/>
              <a:gd name="connsiteY2120" fmla="*/ 1637745 h 4376762"/>
              <a:gd name="connsiteX2121" fmla="*/ 3584163 w 4197765"/>
              <a:gd name="connsiteY2121" fmla="*/ 1659943 h 4376762"/>
              <a:gd name="connsiteX2122" fmla="*/ 3584879 w 4197765"/>
              <a:gd name="connsiteY2122" fmla="*/ 1655131 h 4376762"/>
              <a:gd name="connsiteX2123" fmla="*/ 3694543 w 4197765"/>
              <a:gd name="connsiteY2123" fmla="*/ 1612434 h 4376762"/>
              <a:gd name="connsiteX2124" fmla="*/ 3779960 w 4197765"/>
              <a:gd name="connsiteY2124" fmla="*/ 1573994 h 4376762"/>
              <a:gd name="connsiteX2125" fmla="*/ 3784773 w 4197765"/>
              <a:gd name="connsiteY2125" fmla="*/ 1574711 h 4376762"/>
              <a:gd name="connsiteX2126" fmla="*/ 3838817 w 4197765"/>
              <a:gd name="connsiteY2126" fmla="*/ 1535536 h 4376762"/>
              <a:gd name="connsiteX2127" fmla="*/ 3814918 w 4197765"/>
              <a:gd name="connsiteY2127" fmla="*/ 1550670 h 4376762"/>
              <a:gd name="connsiteX2128" fmla="*/ 3689034 w 4197765"/>
              <a:gd name="connsiteY2128" fmla="*/ 1589967 h 4376762"/>
              <a:gd name="connsiteX2129" fmla="*/ 3686904 w 4197765"/>
              <a:gd name="connsiteY2129" fmla="*/ 1577843 h 4376762"/>
              <a:gd name="connsiteX2130" fmla="*/ 3803880 w 4197765"/>
              <a:gd name="connsiteY2130" fmla="*/ 1532300 h 4376762"/>
              <a:gd name="connsiteX2131" fmla="*/ 3885917 w 4197765"/>
              <a:gd name="connsiteY2131" fmla="*/ 1483520 h 4376762"/>
              <a:gd name="connsiteX2132" fmla="*/ 3880757 w 4197765"/>
              <a:gd name="connsiteY2132" fmla="*/ 1471929 h 4376762"/>
              <a:gd name="connsiteX2133" fmla="*/ 3877195 w 4197765"/>
              <a:gd name="connsiteY2133" fmla="*/ 1469431 h 4376762"/>
              <a:gd name="connsiteX2134" fmla="*/ 3849200 w 4197765"/>
              <a:gd name="connsiteY2134" fmla="*/ 1479035 h 4376762"/>
              <a:gd name="connsiteX2135" fmla="*/ 3771811 w 4197765"/>
              <a:gd name="connsiteY2135" fmla="*/ 1509815 h 4376762"/>
              <a:gd name="connsiteX2136" fmla="*/ 3766118 w 4197765"/>
              <a:gd name="connsiteY2136" fmla="*/ 1495192 h 4376762"/>
              <a:gd name="connsiteX2137" fmla="*/ 3852784 w 4197765"/>
              <a:gd name="connsiteY2137" fmla="*/ 1454973 h 4376762"/>
              <a:gd name="connsiteX2138" fmla="*/ 3900213 w 4197765"/>
              <a:gd name="connsiteY2138" fmla="*/ 1440392 h 4376762"/>
              <a:gd name="connsiteX2139" fmla="*/ 3960317 w 4197765"/>
              <a:gd name="connsiteY2139" fmla="*/ 1400151 h 4376762"/>
              <a:gd name="connsiteX2140" fmla="*/ 3929293 w 4197765"/>
              <a:gd name="connsiteY2140" fmla="*/ 1410289 h 4376762"/>
              <a:gd name="connsiteX2141" fmla="*/ 3853151 w 4197765"/>
              <a:gd name="connsiteY2141" fmla="*/ 1439285 h 4376762"/>
              <a:gd name="connsiteX2142" fmla="*/ 3847459 w 4197765"/>
              <a:gd name="connsiteY2142" fmla="*/ 1424664 h 4376762"/>
              <a:gd name="connsiteX2143" fmla="*/ 3920754 w 4197765"/>
              <a:gd name="connsiteY2143" fmla="*/ 1388355 h 4376762"/>
              <a:gd name="connsiteX2144" fmla="*/ 3994927 w 4197765"/>
              <a:gd name="connsiteY2144" fmla="*/ 1365951 h 4376762"/>
              <a:gd name="connsiteX2145" fmla="*/ 3996709 w 4197765"/>
              <a:gd name="connsiteY2145" fmla="*/ 1367201 h 4376762"/>
              <a:gd name="connsiteX2146" fmla="*/ 4008485 w 4197765"/>
              <a:gd name="connsiteY2146" fmla="*/ 1354197 h 4376762"/>
              <a:gd name="connsiteX2147" fmla="*/ 3679102 w 4197765"/>
              <a:gd name="connsiteY2147" fmla="*/ 1524538 h 4376762"/>
              <a:gd name="connsiteX2148" fmla="*/ 3670911 w 4197765"/>
              <a:gd name="connsiteY2148" fmla="*/ 1513480 h 4376762"/>
              <a:gd name="connsiteX2149" fmla="*/ 3990320 w 4197765"/>
              <a:gd name="connsiteY2149" fmla="*/ 1330831 h 4376762"/>
              <a:gd name="connsiteX2150" fmla="*/ 3789424 w 4197765"/>
              <a:gd name="connsiteY2150" fmla="*/ 1325506 h 4376762"/>
              <a:gd name="connsiteX2151" fmla="*/ 3531738 w 4197765"/>
              <a:gd name="connsiteY2151" fmla="*/ 1450445 h 4376762"/>
              <a:gd name="connsiteX2152" fmla="*/ 3513389 w 4197765"/>
              <a:gd name="connsiteY2152" fmla="*/ 1434922 h 4376762"/>
              <a:gd name="connsiteX2153" fmla="*/ 3736322 w 4197765"/>
              <a:gd name="connsiteY2153" fmla="*/ 1298904 h 4376762"/>
              <a:gd name="connsiteX2154" fmla="*/ 3803923 w 4197765"/>
              <a:gd name="connsiteY2154" fmla="*/ 1247973 h 4376762"/>
              <a:gd name="connsiteX2155" fmla="*/ 3842812 w 4197765"/>
              <a:gd name="connsiteY2155" fmla="*/ 1211459 h 4376762"/>
              <a:gd name="connsiteX2156" fmla="*/ 3793765 w 4197765"/>
              <a:gd name="connsiteY2156" fmla="*/ 1243508 h 4376762"/>
              <a:gd name="connsiteX2157" fmla="*/ 3685167 w 4197765"/>
              <a:gd name="connsiteY2157" fmla="*/ 1292268 h 4376762"/>
              <a:gd name="connsiteX2158" fmla="*/ 3676443 w 4197765"/>
              <a:gd name="connsiteY2158" fmla="*/ 1278178 h 4376762"/>
              <a:gd name="connsiteX2159" fmla="*/ 3755265 w 4197765"/>
              <a:gd name="connsiteY2159" fmla="*/ 1237774 h 4376762"/>
              <a:gd name="connsiteX2160" fmla="*/ 3825528 w 4197765"/>
              <a:gd name="connsiteY2160" fmla="*/ 1201998 h 4376762"/>
              <a:gd name="connsiteX2161" fmla="*/ 3851208 w 4197765"/>
              <a:gd name="connsiteY2161" fmla="*/ 1188114 h 4376762"/>
              <a:gd name="connsiteX2162" fmla="*/ 3852457 w 4197765"/>
              <a:gd name="connsiteY2162" fmla="*/ 1186332 h 4376762"/>
              <a:gd name="connsiteX2163" fmla="*/ 3789157 w 4197765"/>
              <a:gd name="connsiteY2163" fmla="*/ 1208388 h 4376762"/>
              <a:gd name="connsiteX2164" fmla="*/ 3786311 w 4197765"/>
              <a:gd name="connsiteY2164" fmla="*/ 1201077 h 4376762"/>
              <a:gd name="connsiteX2165" fmla="*/ 3854792 w 4197765"/>
              <a:gd name="connsiteY2165" fmla="*/ 1164051 h 4376762"/>
              <a:gd name="connsiteX2166" fmla="*/ 3887968 w 4197765"/>
              <a:gd name="connsiteY2166" fmla="*/ 1139477 h 4376762"/>
              <a:gd name="connsiteX2167" fmla="*/ 3855714 w 4197765"/>
              <a:gd name="connsiteY2167" fmla="*/ 1124835 h 4376762"/>
              <a:gd name="connsiteX2168" fmla="*/ 3855550 w 4197765"/>
              <a:gd name="connsiteY2168" fmla="*/ 1106117 h 4376762"/>
              <a:gd name="connsiteX2169" fmla="*/ 3976846 w 4197765"/>
              <a:gd name="connsiteY2169" fmla="*/ 1005136 h 4376762"/>
              <a:gd name="connsiteX2170" fmla="*/ 3973815 w 4197765"/>
              <a:gd name="connsiteY2170" fmla="*/ 1005669 h 4376762"/>
              <a:gd name="connsiteX2171" fmla="*/ 3871462 w 4197765"/>
              <a:gd name="connsiteY2171" fmla="*/ 1045519 h 4376762"/>
              <a:gd name="connsiteX2172" fmla="*/ 3868616 w 4197765"/>
              <a:gd name="connsiteY2172" fmla="*/ 1038209 h 4376762"/>
              <a:gd name="connsiteX2173" fmla="*/ 3946374 w 4197765"/>
              <a:gd name="connsiteY2173" fmla="*/ 991744 h 4376762"/>
              <a:gd name="connsiteX2174" fmla="*/ 4000049 w 4197765"/>
              <a:gd name="connsiteY2174" fmla="*/ 968254 h 4376762"/>
              <a:gd name="connsiteX2175" fmla="*/ 3998267 w 4197765"/>
              <a:gd name="connsiteY2175" fmla="*/ 967005 h 4376762"/>
              <a:gd name="connsiteX2176" fmla="*/ 3924135 w 4197765"/>
              <a:gd name="connsiteY2176" fmla="*/ 936287 h 4376762"/>
              <a:gd name="connsiteX2177" fmla="*/ 3823504 w 4197765"/>
              <a:gd name="connsiteY2177" fmla="*/ 928554 h 4376762"/>
              <a:gd name="connsiteX2178" fmla="*/ 3809783 w 4197765"/>
              <a:gd name="connsiteY2178" fmla="*/ 933280 h 4376762"/>
              <a:gd name="connsiteX2179" fmla="*/ 3805413 w 4197765"/>
              <a:gd name="connsiteY2179" fmla="*/ 934102 h 4376762"/>
              <a:gd name="connsiteX2180" fmla="*/ 3802956 w 4197765"/>
              <a:gd name="connsiteY2180" fmla="*/ 935631 h 4376762"/>
              <a:gd name="connsiteX2181" fmla="*/ 3780160 w 4197765"/>
              <a:gd name="connsiteY2181" fmla="*/ 943482 h 4376762"/>
              <a:gd name="connsiteX2182" fmla="*/ 3586214 w 4197765"/>
              <a:gd name="connsiteY2182" fmla="*/ 1084694 h 4376762"/>
              <a:gd name="connsiteX2183" fmla="*/ 3574992 w 4197765"/>
              <a:gd name="connsiteY2183" fmla="*/ 1074168 h 4376762"/>
              <a:gd name="connsiteX2184" fmla="*/ 3759792 w 4197765"/>
              <a:gd name="connsiteY2184" fmla="*/ 916729 h 4376762"/>
              <a:gd name="connsiteX2185" fmla="*/ 3803514 w 4197765"/>
              <a:gd name="connsiteY2185" fmla="*/ 854371 h 4376762"/>
              <a:gd name="connsiteX2186" fmla="*/ 3860324 w 4197765"/>
              <a:gd name="connsiteY2186" fmla="*/ 697544 h 4376762"/>
              <a:gd name="connsiteX2187" fmla="*/ 3847114 w 4197765"/>
              <a:gd name="connsiteY2187" fmla="*/ 720175 h 4376762"/>
              <a:gd name="connsiteX2188" fmla="*/ 3768046 w 4197765"/>
              <a:gd name="connsiteY2188" fmla="*/ 848104 h 4376762"/>
              <a:gd name="connsiteX2189" fmla="*/ 3759669 w 4197765"/>
              <a:gd name="connsiteY2189" fmla="*/ 844890 h 4376762"/>
              <a:gd name="connsiteX2190" fmla="*/ 3811256 w 4197765"/>
              <a:gd name="connsiteY2190" fmla="*/ 756155 h 4376762"/>
              <a:gd name="connsiteX2191" fmla="*/ 3865157 w 4197765"/>
              <a:gd name="connsiteY2191" fmla="*/ 671701 h 4376762"/>
              <a:gd name="connsiteX2192" fmla="*/ 3869458 w 4197765"/>
              <a:gd name="connsiteY2192" fmla="*/ 642826 h 4376762"/>
              <a:gd name="connsiteX2193" fmla="*/ 3810929 w 4197765"/>
              <a:gd name="connsiteY2193" fmla="*/ 718720 h 4376762"/>
              <a:gd name="connsiteX2194" fmla="*/ 3801489 w 4197765"/>
              <a:gd name="connsiteY2194" fmla="*/ 709442 h 4376762"/>
              <a:gd name="connsiteX2195" fmla="*/ 3853423 w 4197765"/>
              <a:gd name="connsiteY2195" fmla="*/ 631583 h 4376762"/>
              <a:gd name="connsiteX2196" fmla="*/ 3883957 w 4197765"/>
              <a:gd name="connsiteY2196" fmla="*/ 565292 h 4376762"/>
              <a:gd name="connsiteX2197" fmla="*/ 3888442 w 4197765"/>
              <a:gd name="connsiteY2197" fmla="*/ 528575 h 4376762"/>
              <a:gd name="connsiteX2198" fmla="*/ 3873984 w 4197765"/>
              <a:gd name="connsiteY2198" fmla="*/ 552986 h 4376762"/>
              <a:gd name="connsiteX2199" fmla="*/ 3823483 w 4197765"/>
              <a:gd name="connsiteY2199" fmla="*/ 621220 h 4376762"/>
              <a:gd name="connsiteX2200" fmla="*/ 3816357 w 4197765"/>
              <a:gd name="connsiteY2200" fmla="*/ 616223 h 4376762"/>
              <a:gd name="connsiteX2201" fmla="*/ 3853669 w 4197765"/>
              <a:gd name="connsiteY2201" fmla="*/ 544056 h 4376762"/>
              <a:gd name="connsiteX2202" fmla="*/ 3877589 w 4197765"/>
              <a:gd name="connsiteY2202" fmla="*/ 502361 h 4376762"/>
              <a:gd name="connsiteX2203" fmla="*/ 3824447 w 4197765"/>
              <a:gd name="connsiteY2203" fmla="*/ 528882 h 4376762"/>
              <a:gd name="connsiteX2204" fmla="*/ 3726353 w 4197765"/>
              <a:gd name="connsiteY2204" fmla="*/ 592980 h 4376762"/>
              <a:gd name="connsiteX2205" fmla="*/ 3722073 w 4197765"/>
              <a:gd name="connsiteY2205" fmla="*/ 595294 h 4376762"/>
              <a:gd name="connsiteX2206" fmla="*/ 3700672 w 4197765"/>
              <a:gd name="connsiteY2206" fmla="*/ 606864 h 4376762"/>
              <a:gd name="connsiteX2207" fmla="*/ 3660185 w 4197765"/>
              <a:gd name="connsiteY2207" fmla="*/ 634285 h 4376762"/>
              <a:gd name="connsiteX2208" fmla="*/ 3605588 w 4197765"/>
              <a:gd name="connsiteY2208" fmla="*/ 696992 h 4376762"/>
              <a:gd name="connsiteX2209" fmla="*/ 3591336 w 4197765"/>
              <a:gd name="connsiteY2209" fmla="*/ 686998 h 4376762"/>
              <a:gd name="connsiteX2210" fmla="*/ 3620600 w 4197765"/>
              <a:gd name="connsiteY2210" fmla="*/ 649050 h 4376762"/>
              <a:gd name="connsiteX2211" fmla="*/ 3622033 w 4197765"/>
              <a:gd name="connsiteY2211" fmla="*/ 639426 h 4376762"/>
              <a:gd name="connsiteX2212" fmla="*/ 3677532 w 4197765"/>
              <a:gd name="connsiteY2212" fmla="*/ 564063 h 4376762"/>
              <a:gd name="connsiteX2213" fmla="*/ 3728033 w 4197765"/>
              <a:gd name="connsiteY2213" fmla="*/ 495829 h 4376762"/>
              <a:gd name="connsiteX2214" fmla="*/ 3736940 w 4197765"/>
              <a:gd name="connsiteY2214" fmla="*/ 502074 h 4376762"/>
              <a:gd name="connsiteX2215" fmla="*/ 3693566 w 4197765"/>
              <a:gd name="connsiteY2215" fmla="*/ 575307 h 4376762"/>
              <a:gd name="connsiteX2216" fmla="*/ 3679824 w 4197765"/>
              <a:gd name="connsiteY2216" fmla="*/ 594904 h 4376762"/>
              <a:gd name="connsiteX2217" fmla="*/ 3688384 w 4197765"/>
              <a:gd name="connsiteY2217" fmla="*/ 590277 h 4376762"/>
              <a:gd name="connsiteX2218" fmla="*/ 3728892 w 4197765"/>
              <a:gd name="connsiteY2218" fmla="*/ 536294 h 4376762"/>
              <a:gd name="connsiteX2219" fmla="*/ 3769952 w 4197765"/>
              <a:gd name="connsiteY2219" fmla="*/ 458783 h 4376762"/>
              <a:gd name="connsiteX2220" fmla="*/ 3780109 w 4197765"/>
              <a:gd name="connsiteY2220" fmla="*/ 463248 h 4376762"/>
              <a:gd name="connsiteX2221" fmla="*/ 3718161 w 4197765"/>
              <a:gd name="connsiteY2221" fmla="*/ 581922 h 4376762"/>
              <a:gd name="connsiteX2222" fmla="*/ 3724223 w 4197765"/>
              <a:gd name="connsiteY2222" fmla="*/ 580857 h 4376762"/>
              <a:gd name="connsiteX2223" fmla="*/ 3816521 w 4197765"/>
              <a:gd name="connsiteY2223" fmla="*/ 403736 h 4376762"/>
              <a:gd name="connsiteX2224" fmla="*/ 3822850 w 4197765"/>
              <a:gd name="connsiteY2224" fmla="*/ 288583 h 4376762"/>
              <a:gd name="connsiteX2225" fmla="*/ 3819656 w 4197765"/>
              <a:gd name="connsiteY2225" fmla="*/ 270399 h 4376762"/>
              <a:gd name="connsiteX2226" fmla="*/ 3816071 w 4197765"/>
              <a:gd name="connsiteY2226" fmla="*/ 294461 h 4376762"/>
              <a:gd name="connsiteX2227" fmla="*/ 3781790 w 4197765"/>
              <a:gd name="connsiteY2227" fmla="*/ 366095 h 4376762"/>
              <a:gd name="connsiteX2228" fmla="*/ 3774663 w 4197765"/>
              <a:gd name="connsiteY2228" fmla="*/ 361098 h 4376762"/>
              <a:gd name="connsiteX2229" fmla="*/ 3797907 w 4197765"/>
              <a:gd name="connsiteY2229" fmla="*/ 271095 h 4376762"/>
              <a:gd name="connsiteX2230" fmla="*/ 3798808 w 4197765"/>
              <a:gd name="connsiteY2230" fmla="*/ 258439 h 4376762"/>
              <a:gd name="connsiteX2231" fmla="*/ 3772575 w 4197765"/>
              <a:gd name="connsiteY2231" fmla="*/ 295853 h 4376762"/>
              <a:gd name="connsiteX2232" fmla="*/ 3763666 w 4197765"/>
              <a:gd name="connsiteY2232" fmla="*/ 289606 h 4376762"/>
              <a:gd name="connsiteX2233" fmla="*/ 3783859 w 4197765"/>
              <a:gd name="connsiteY2233" fmla="*/ 226697 h 4376762"/>
              <a:gd name="connsiteX2234" fmla="*/ 3785845 w 4197765"/>
              <a:gd name="connsiteY2234" fmla="*/ 193541 h 4376762"/>
              <a:gd name="connsiteX2235" fmla="*/ 3782282 w 4197765"/>
              <a:gd name="connsiteY2235" fmla="*/ 191043 h 4376762"/>
              <a:gd name="connsiteX2236" fmla="*/ 3756561 w 4197765"/>
              <a:gd name="connsiteY2236" fmla="*/ 258050 h 4376762"/>
              <a:gd name="connsiteX2237" fmla="*/ 3743372 w 4197765"/>
              <a:gd name="connsiteY2237" fmla="*/ 254118 h 4376762"/>
              <a:gd name="connsiteX2238" fmla="*/ 3751420 w 4197765"/>
              <a:gd name="connsiteY2238" fmla="*/ 219897 h 4376762"/>
              <a:gd name="connsiteX2239" fmla="*/ 3756438 w 4197765"/>
              <a:gd name="connsiteY2239" fmla="*/ 186210 h 4376762"/>
              <a:gd name="connsiteX2240" fmla="*/ 3744662 w 4197765"/>
              <a:gd name="connsiteY2240" fmla="*/ 199214 h 4376762"/>
              <a:gd name="connsiteX2241" fmla="*/ 3748758 w 4197765"/>
              <a:gd name="connsiteY2241" fmla="*/ 204744 h 4376762"/>
              <a:gd name="connsiteX2242" fmla="*/ 3720886 w 4197765"/>
              <a:gd name="connsiteY2242" fmla="*/ 286188 h 4376762"/>
              <a:gd name="connsiteX2243" fmla="*/ 3673396 w 4197765"/>
              <a:gd name="connsiteY2243" fmla="*/ 380451 h 4376762"/>
              <a:gd name="connsiteX2244" fmla="*/ 3656643 w 4197765"/>
              <a:gd name="connsiteY2244" fmla="*/ 374020 h 4376762"/>
              <a:gd name="connsiteX2245" fmla="*/ 3696106 w 4197765"/>
              <a:gd name="connsiteY2245" fmla="*/ 287417 h 4376762"/>
              <a:gd name="connsiteX2246" fmla="*/ 3701820 w 4197765"/>
              <a:gd name="connsiteY2246" fmla="*/ 275476 h 4376762"/>
              <a:gd name="connsiteX2247" fmla="*/ 3714149 w 4197765"/>
              <a:gd name="connsiteY2247" fmla="*/ 238944 h 4376762"/>
              <a:gd name="connsiteX2248" fmla="*/ 3714518 w 4197765"/>
              <a:gd name="connsiteY2248" fmla="*/ 223256 h 4376762"/>
              <a:gd name="connsiteX2249" fmla="*/ 3695658 w 4197765"/>
              <a:gd name="connsiteY2249" fmla="*/ 178141 h 4376762"/>
              <a:gd name="connsiteX2250" fmla="*/ 3665122 w 4197765"/>
              <a:gd name="connsiteY2250" fmla="*/ 244431 h 4376762"/>
              <a:gd name="connsiteX2251" fmla="*/ 3649805 w 4197765"/>
              <a:gd name="connsiteY2251" fmla="*/ 228375 h 4376762"/>
              <a:gd name="connsiteX2252" fmla="*/ 3661621 w 4197765"/>
              <a:gd name="connsiteY2252" fmla="*/ 162250 h 4376762"/>
              <a:gd name="connsiteX2253" fmla="*/ 3642781 w 4197765"/>
              <a:gd name="connsiteY2253" fmla="*/ 90573 h 4376762"/>
              <a:gd name="connsiteX2254" fmla="*/ 3644747 w 4197765"/>
              <a:gd name="connsiteY2254" fmla="*/ 83979 h 4376762"/>
              <a:gd name="connsiteX2255" fmla="*/ 3632461 w 4197765"/>
              <a:gd name="connsiteY2255" fmla="*/ 67391 h 4376762"/>
              <a:gd name="connsiteX2256" fmla="*/ 3614930 w 4197765"/>
              <a:gd name="connsiteY2256" fmla="*/ 145457 h 4376762"/>
              <a:gd name="connsiteX2257" fmla="*/ 3595229 w 4197765"/>
              <a:gd name="connsiteY2257" fmla="*/ 264520 h 4376762"/>
              <a:gd name="connsiteX2258" fmla="*/ 3591829 w 4197765"/>
              <a:gd name="connsiteY2258" fmla="*/ 280740 h 4376762"/>
              <a:gd name="connsiteX2259" fmla="*/ 3578456 w 4197765"/>
              <a:gd name="connsiteY2259" fmla="*/ 284651 h 4376762"/>
              <a:gd name="connsiteX2260" fmla="*/ 3569548 w 4197765"/>
              <a:gd name="connsiteY2260" fmla="*/ 278405 h 4376762"/>
              <a:gd name="connsiteX2261" fmla="*/ 3551732 w 4197765"/>
              <a:gd name="connsiteY2261" fmla="*/ 265912 h 4376762"/>
              <a:gd name="connsiteX2262" fmla="*/ 3515587 w 4197765"/>
              <a:gd name="connsiteY2262" fmla="*/ 211337 h 4376762"/>
              <a:gd name="connsiteX2263" fmla="*/ 3487531 w 4197765"/>
              <a:gd name="connsiteY2263" fmla="*/ 300623 h 4376762"/>
              <a:gd name="connsiteX2264" fmla="*/ 3511019 w 4197765"/>
              <a:gd name="connsiteY2264" fmla="*/ 585504 h 4376762"/>
              <a:gd name="connsiteX2265" fmla="*/ 3509585 w 4197765"/>
              <a:gd name="connsiteY2265" fmla="*/ 595129 h 4376762"/>
              <a:gd name="connsiteX2266" fmla="*/ 3515094 w 4197765"/>
              <a:gd name="connsiteY2266" fmla="*/ 617595 h 4376762"/>
              <a:gd name="connsiteX2267" fmla="*/ 3486567 w 4197765"/>
              <a:gd name="connsiteY2267" fmla="*/ 624167 h 4376762"/>
              <a:gd name="connsiteX2268" fmla="*/ 3384706 w 4197765"/>
              <a:gd name="connsiteY2268" fmla="*/ 488966 h 4376762"/>
              <a:gd name="connsiteX2269" fmla="*/ 3369629 w 4197765"/>
              <a:gd name="connsiteY2269" fmla="*/ 536528 h 4376762"/>
              <a:gd name="connsiteX2270" fmla="*/ 3368321 w 4197765"/>
              <a:gd name="connsiteY2270" fmla="*/ 543312 h 4376762"/>
              <a:gd name="connsiteX2271" fmla="*/ 3360232 w 4197765"/>
              <a:gd name="connsiteY2271" fmla="*/ 554192 h 4376762"/>
              <a:gd name="connsiteX2272" fmla="*/ 3363027 w 4197765"/>
              <a:gd name="connsiteY2272" fmla="*/ 570776 h 4376762"/>
              <a:gd name="connsiteX2273" fmla="*/ 3360433 w 4197765"/>
              <a:gd name="connsiteY2273" fmla="*/ 584228 h 4376762"/>
              <a:gd name="connsiteX2274" fmla="*/ 3358925 w 4197765"/>
              <a:gd name="connsiteY2274" fmla="*/ 632336 h 4376762"/>
              <a:gd name="connsiteX2275" fmla="*/ 3360357 w 4197765"/>
              <a:gd name="connsiteY2275" fmla="*/ 641087 h 4376762"/>
              <a:gd name="connsiteX2276" fmla="*/ 3360101 w 4197765"/>
              <a:gd name="connsiteY2276" fmla="*/ 641676 h 4376762"/>
              <a:gd name="connsiteX2277" fmla="*/ 3360930 w 4197765"/>
              <a:gd name="connsiteY2277" fmla="*/ 644590 h 4376762"/>
              <a:gd name="connsiteX2278" fmla="*/ 3366909 w 4197765"/>
              <a:gd name="connsiteY2278" fmla="*/ 681118 h 4376762"/>
              <a:gd name="connsiteX2279" fmla="*/ 3374278 w 4197765"/>
              <a:gd name="connsiteY2279" fmla="*/ 719309 h 4376762"/>
              <a:gd name="connsiteX2280" fmla="*/ 3373361 w 4197765"/>
              <a:gd name="connsiteY2280" fmla="*/ 731611 h 4376762"/>
              <a:gd name="connsiteX2281" fmla="*/ 3378187 w 4197765"/>
              <a:gd name="connsiteY2281" fmla="*/ 745505 h 4376762"/>
              <a:gd name="connsiteX2282" fmla="*/ 3380547 w 4197765"/>
              <a:gd name="connsiteY2282" fmla="*/ 794326 h 4376762"/>
              <a:gd name="connsiteX2283" fmla="*/ 3375775 w 4197765"/>
              <a:gd name="connsiteY2283" fmla="*/ 971692 h 4376762"/>
              <a:gd name="connsiteX2284" fmla="*/ 3374505 w 4197765"/>
              <a:gd name="connsiteY2284" fmla="*/ 1000034 h 4376762"/>
              <a:gd name="connsiteX2285" fmla="*/ 3372314 w 4197765"/>
              <a:gd name="connsiteY2285" fmla="*/ 1067594 h 4376762"/>
              <a:gd name="connsiteX2286" fmla="*/ 3334835 w 4197765"/>
              <a:gd name="connsiteY2286" fmla="*/ 1352248 h 4376762"/>
              <a:gd name="connsiteX2287" fmla="*/ 3325592 w 4197765"/>
              <a:gd name="connsiteY2287" fmla="*/ 1409364 h 4376762"/>
              <a:gd name="connsiteX2288" fmla="*/ 3316772 w 4197765"/>
              <a:gd name="connsiteY2288" fmla="*/ 1427282 h 4376762"/>
              <a:gd name="connsiteX2289" fmla="*/ 3321423 w 4197765"/>
              <a:gd name="connsiteY2289" fmla="*/ 1435127 h 4376762"/>
              <a:gd name="connsiteX2290" fmla="*/ 3310117 w 4197765"/>
              <a:gd name="connsiteY2290" fmla="*/ 1504999 h 4376762"/>
              <a:gd name="connsiteX2291" fmla="*/ 3356686 w 4197765"/>
              <a:gd name="connsiteY2291" fmla="*/ 1449952 h 4376762"/>
              <a:gd name="connsiteX2292" fmla="*/ 3501532 w 4197765"/>
              <a:gd name="connsiteY2292" fmla="*/ 1322964 h 4376762"/>
              <a:gd name="connsiteX2293" fmla="*/ 3512222 w 4197765"/>
              <a:gd name="connsiteY2293" fmla="*/ 1330460 h 4376762"/>
              <a:gd name="connsiteX2294" fmla="*/ 3303481 w 4197765"/>
              <a:gd name="connsiteY2294" fmla="*/ 1556155 h 4376762"/>
              <a:gd name="connsiteX2295" fmla="*/ 3297953 w 4197765"/>
              <a:gd name="connsiteY2295" fmla="*/ 1560251 h 4376762"/>
              <a:gd name="connsiteX2296" fmla="*/ 3290088 w 4197765"/>
              <a:gd name="connsiteY2296" fmla="*/ 1586628 h 4376762"/>
              <a:gd name="connsiteX2297" fmla="*/ 3316137 w 4197765"/>
              <a:gd name="connsiteY2297" fmla="*/ 1557056 h 4376762"/>
              <a:gd name="connsiteX2298" fmla="*/ 3404442 w 4197765"/>
              <a:gd name="connsiteY2298" fmla="*/ 1472808 h 4376762"/>
              <a:gd name="connsiteX2299" fmla="*/ 3409070 w 4197765"/>
              <a:gd name="connsiteY2299" fmla="*/ 1481368 h 4376762"/>
              <a:gd name="connsiteX2300" fmla="*/ 3331456 w 4197765"/>
              <a:gd name="connsiteY2300" fmla="*/ 1573112 h 4376762"/>
              <a:gd name="connsiteX2301" fmla="*/ 3266799 w 4197765"/>
              <a:gd name="connsiteY2301" fmla="*/ 1655876 h 4376762"/>
              <a:gd name="connsiteX2302" fmla="*/ 3248158 w 4197765"/>
              <a:gd name="connsiteY2302" fmla="*/ 1672213 h 4376762"/>
              <a:gd name="connsiteX2303" fmla="*/ 3247062 w 4197765"/>
              <a:gd name="connsiteY2303" fmla="*/ 1670734 h 4376762"/>
              <a:gd name="connsiteX2304" fmla="*/ 3262605 w 4197765"/>
              <a:gd name="connsiteY2304" fmla="*/ 1625824 h 4376762"/>
              <a:gd name="connsiteX2305" fmla="*/ 3262073 w 4197765"/>
              <a:gd name="connsiteY2305" fmla="*/ 1622793 h 4376762"/>
              <a:gd name="connsiteX2306" fmla="*/ 3288900 w 4197765"/>
              <a:gd name="connsiteY2306" fmla="*/ 1508726 h 4376762"/>
              <a:gd name="connsiteX2307" fmla="*/ 3284271 w 4197765"/>
              <a:gd name="connsiteY2307" fmla="*/ 1500165 h 4376762"/>
              <a:gd name="connsiteX2308" fmla="*/ 3282267 w 4197765"/>
              <a:gd name="connsiteY2308" fmla="*/ 1328676 h 4376762"/>
              <a:gd name="connsiteX2309" fmla="*/ 3247658 w 4197765"/>
              <a:gd name="connsiteY2309" fmla="*/ 1131672 h 4376762"/>
              <a:gd name="connsiteX2310" fmla="*/ 3262281 w 4197765"/>
              <a:gd name="connsiteY2310" fmla="*/ 1125978 h 4376762"/>
              <a:gd name="connsiteX2311" fmla="*/ 3282676 w 4197765"/>
              <a:gd name="connsiteY2311" fmla="*/ 1259869 h 4376762"/>
              <a:gd name="connsiteX2312" fmla="*/ 3309647 w 4197765"/>
              <a:gd name="connsiteY2312" fmla="*/ 1422285 h 4376762"/>
              <a:gd name="connsiteX2313" fmla="*/ 3350749 w 4197765"/>
              <a:gd name="connsiteY2313" fmla="*/ 1060446 h 4376762"/>
              <a:gd name="connsiteX2314" fmla="*/ 3318986 w 4197765"/>
              <a:gd name="connsiteY2314" fmla="*/ 1101957 h 4376762"/>
              <a:gd name="connsiteX2315" fmla="*/ 3311859 w 4197765"/>
              <a:gd name="connsiteY2315" fmla="*/ 1096960 h 4376762"/>
              <a:gd name="connsiteX2316" fmla="*/ 3345077 w 4197765"/>
              <a:gd name="connsiteY2316" fmla="*/ 1019264 h 4376762"/>
              <a:gd name="connsiteX2317" fmla="*/ 3350975 w 4197765"/>
              <a:gd name="connsiteY2317" fmla="*/ 999481 h 4376762"/>
              <a:gd name="connsiteX2318" fmla="*/ 3351876 w 4197765"/>
              <a:gd name="connsiteY2318" fmla="*/ 986825 h 4376762"/>
              <a:gd name="connsiteX2319" fmla="*/ 3349562 w 4197765"/>
              <a:gd name="connsiteY2319" fmla="*/ 982545 h 4376762"/>
              <a:gd name="connsiteX2320" fmla="*/ 3311737 w 4197765"/>
              <a:gd name="connsiteY2320" fmla="*/ 1025120 h 4376762"/>
              <a:gd name="connsiteX2321" fmla="*/ 3305860 w 4197765"/>
              <a:gd name="connsiteY2321" fmla="*/ 1018341 h 4376762"/>
              <a:gd name="connsiteX2322" fmla="*/ 3327466 w 4197765"/>
              <a:gd name="connsiteY2322" fmla="*/ 972367 h 4376762"/>
              <a:gd name="connsiteX2323" fmla="*/ 3341944 w 4197765"/>
              <a:gd name="connsiteY2323" fmla="*/ 921395 h 4376762"/>
              <a:gd name="connsiteX2324" fmla="*/ 3337868 w 4197765"/>
              <a:gd name="connsiteY2324" fmla="*/ 889305 h 4376762"/>
              <a:gd name="connsiteX2325" fmla="*/ 3335023 w 4197765"/>
              <a:gd name="connsiteY2325" fmla="*/ 881995 h 4376762"/>
              <a:gd name="connsiteX2326" fmla="*/ 3306986 w 4197765"/>
              <a:gd name="connsiteY2326" fmla="*/ 944721 h 4376762"/>
              <a:gd name="connsiteX2327" fmla="*/ 3290236 w 4197765"/>
              <a:gd name="connsiteY2327" fmla="*/ 938290 h 4376762"/>
              <a:gd name="connsiteX2328" fmla="*/ 3308297 w 4197765"/>
              <a:gd name="connsiteY2328" fmla="*/ 863256 h 4376762"/>
              <a:gd name="connsiteX2329" fmla="*/ 3317943 w 4197765"/>
              <a:gd name="connsiteY2329" fmla="*/ 838129 h 4376762"/>
              <a:gd name="connsiteX2330" fmla="*/ 3289273 w 4197765"/>
              <a:gd name="connsiteY2330" fmla="*/ 799424 h 4376762"/>
              <a:gd name="connsiteX2331" fmla="*/ 3281204 w 4197765"/>
              <a:gd name="connsiteY2331" fmla="*/ 860205 h 4376762"/>
              <a:gd name="connsiteX2332" fmla="*/ 3258391 w 4197765"/>
              <a:gd name="connsiteY2332" fmla="*/ 854839 h 4376762"/>
              <a:gd name="connsiteX2333" fmla="*/ 3256119 w 4197765"/>
              <a:gd name="connsiteY2333" fmla="*/ 797438 h 4376762"/>
              <a:gd name="connsiteX2334" fmla="*/ 3250589 w 4197765"/>
              <a:gd name="connsiteY2334" fmla="*/ 801533 h 4376762"/>
              <a:gd name="connsiteX2335" fmla="*/ 3236335 w 4197765"/>
              <a:gd name="connsiteY2335" fmla="*/ 791540 h 4376762"/>
              <a:gd name="connsiteX2336" fmla="*/ 3246882 w 4197765"/>
              <a:gd name="connsiteY2336" fmla="*/ 753756 h 4376762"/>
              <a:gd name="connsiteX2337" fmla="*/ 3250097 w 4197765"/>
              <a:gd name="connsiteY2337" fmla="*/ 745380 h 4376762"/>
              <a:gd name="connsiteX2338" fmla="*/ 3226240 w 4197765"/>
              <a:gd name="connsiteY2338" fmla="*/ 707392 h 4376762"/>
              <a:gd name="connsiteX2339" fmla="*/ 3258573 w 4197765"/>
              <a:gd name="connsiteY2339" fmla="*/ 1078202 h 4376762"/>
              <a:gd name="connsiteX2340" fmla="*/ 3245202 w 4197765"/>
              <a:gd name="connsiteY2340" fmla="*/ 1082113 h 4376762"/>
              <a:gd name="connsiteX2341" fmla="*/ 3214586 w 4197765"/>
              <a:gd name="connsiteY2341" fmla="*/ 965640 h 4376762"/>
              <a:gd name="connsiteX2342" fmla="*/ 3212903 w 4197765"/>
              <a:gd name="connsiteY2342" fmla="*/ 953851 h 4376762"/>
              <a:gd name="connsiteX2343" fmla="*/ 3212903 w 4197765"/>
              <a:gd name="connsiteY2343" fmla="*/ 638018 h 4376762"/>
              <a:gd name="connsiteX2344" fmla="*/ 3240998 w 4197765"/>
              <a:gd name="connsiteY2344" fmla="*/ 670236 h 4376762"/>
              <a:gd name="connsiteX2345" fmla="*/ 3264207 w 4197765"/>
              <a:gd name="connsiteY2345" fmla="*/ 710095 h 4376762"/>
              <a:gd name="connsiteX2346" fmla="*/ 3340429 w 4197765"/>
              <a:gd name="connsiteY2346" fmla="*/ 806059 h 4376762"/>
              <a:gd name="connsiteX2347" fmla="*/ 3351467 w 4197765"/>
              <a:gd name="connsiteY2347" fmla="*/ 824429 h 4376762"/>
              <a:gd name="connsiteX2348" fmla="*/ 3339815 w 4197765"/>
              <a:gd name="connsiteY2348" fmla="*/ 678068 h 4376762"/>
              <a:gd name="connsiteX2349" fmla="*/ 3365845 w 4197765"/>
              <a:gd name="connsiteY2349" fmla="*/ 443852 h 4376762"/>
              <a:gd name="connsiteX2350" fmla="*/ 3391873 w 4197765"/>
              <a:gd name="connsiteY2350" fmla="*/ 440841 h 4376762"/>
              <a:gd name="connsiteX2351" fmla="*/ 3455644 w 4197765"/>
              <a:gd name="connsiteY2351" fmla="*/ 501501 h 4376762"/>
              <a:gd name="connsiteX2352" fmla="*/ 3464738 w 4197765"/>
              <a:gd name="connsiteY2352" fmla="*/ 268697 h 4376762"/>
              <a:gd name="connsiteX2353" fmla="*/ 3506352 w 4197765"/>
              <a:gd name="connsiteY2353" fmla="*/ 167655 h 4376762"/>
              <a:gd name="connsiteX2354" fmla="*/ 3556606 w 4197765"/>
              <a:gd name="connsiteY2354" fmla="*/ 186947 h 4376762"/>
              <a:gd name="connsiteX2355" fmla="*/ 3567337 w 4197765"/>
              <a:gd name="connsiteY2355" fmla="*/ 141320 h 4376762"/>
              <a:gd name="connsiteX2356" fmla="*/ 3582881 w 4197765"/>
              <a:gd name="connsiteY2356" fmla="*/ 96410 h 4376762"/>
              <a:gd name="connsiteX2357" fmla="*/ 3587038 w 4197765"/>
              <a:gd name="connsiteY2357" fmla="*/ 22257 h 4376762"/>
              <a:gd name="connsiteX2358" fmla="*/ 3617716 w 4197765"/>
              <a:gd name="connsiteY2358" fmla="*/ 1246 h 437676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  <a:cxn ang="0">
                <a:pos x="connsiteX436" y="connsiteY436"/>
              </a:cxn>
              <a:cxn ang="0">
                <a:pos x="connsiteX437" y="connsiteY437"/>
              </a:cxn>
              <a:cxn ang="0">
                <a:pos x="connsiteX438" y="connsiteY438"/>
              </a:cxn>
              <a:cxn ang="0">
                <a:pos x="connsiteX439" y="connsiteY439"/>
              </a:cxn>
              <a:cxn ang="0">
                <a:pos x="connsiteX440" y="connsiteY440"/>
              </a:cxn>
              <a:cxn ang="0">
                <a:pos x="connsiteX441" y="connsiteY441"/>
              </a:cxn>
              <a:cxn ang="0">
                <a:pos x="connsiteX442" y="connsiteY442"/>
              </a:cxn>
              <a:cxn ang="0">
                <a:pos x="connsiteX443" y="connsiteY443"/>
              </a:cxn>
              <a:cxn ang="0">
                <a:pos x="connsiteX444" y="connsiteY444"/>
              </a:cxn>
              <a:cxn ang="0">
                <a:pos x="connsiteX445" y="connsiteY445"/>
              </a:cxn>
              <a:cxn ang="0">
                <a:pos x="connsiteX446" y="connsiteY446"/>
              </a:cxn>
              <a:cxn ang="0">
                <a:pos x="connsiteX447" y="connsiteY447"/>
              </a:cxn>
              <a:cxn ang="0">
                <a:pos x="connsiteX448" y="connsiteY448"/>
              </a:cxn>
              <a:cxn ang="0">
                <a:pos x="connsiteX449" y="connsiteY449"/>
              </a:cxn>
              <a:cxn ang="0">
                <a:pos x="connsiteX450" y="connsiteY450"/>
              </a:cxn>
              <a:cxn ang="0">
                <a:pos x="connsiteX451" y="connsiteY451"/>
              </a:cxn>
              <a:cxn ang="0">
                <a:pos x="connsiteX452" y="connsiteY452"/>
              </a:cxn>
              <a:cxn ang="0">
                <a:pos x="connsiteX453" y="connsiteY453"/>
              </a:cxn>
              <a:cxn ang="0">
                <a:pos x="connsiteX454" y="connsiteY454"/>
              </a:cxn>
              <a:cxn ang="0">
                <a:pos x="connsiteX455" y="connsiteY455"/>
              </a:cxn>
              <a:cxn ang="0">
                <a:pos x="connsiteX456" y="connsiteY456"/>
              </a:cxn>
              <a:cxn ang="0">
                <a:pos x="connsiteX457" y="connsiteY457"/>
              </a:cxn>
              <a:cxn ang="0">
                <a:pos x="connsiteX458" y="connsiteY458"/>
              </a:cxn>
              <a:cxn ang="0">
                <a:pos x="connsiteX459" y="connsiteY459"/>
              </a:cxn>
              <a:cxn ang="0">
                <a:pos x="connsiteX460" y="connsiteY460"/>
              </a:cxn>
              <a:cxn ang="0">
                <a:pos x="connsiteX461" y="connsiteY461"/>
              </a:cxn>
              <a:cxn ang="0">
                <a:pos x="connsiteX462" y="connsiteY462"/>
              </a:cxn>
              <a:cxn ang="0">
                <a:pos x="connsiteX463" y="connsiteY463"/>
              </a:cxn>
              <a:cxn ang="0">
                <a:pos x="connsiteX464" y="connsiteY464"/>
              </a:cxn>
              <a:cxn ang="0">
                <a:pos x="connsiteX465" y="connsiteY465"/>
              </a:cxn>
              <a:cxn ang="0">
                <a:pos x="connsiteX466" y="connsiteY466"/>
              </a:cxn>
              <a:cxn ang="0">
                <a:pos x="connsiteX467" y="connsiteY467"/>
              </a:cxn>
              <a:cxn ang="0">
                <a:pos x="connsiteX468" y="connsiteY468"/>
              </a:cxn>
              <a:cxn ang="0">
                <a:pos x="connsiteX469" y="connsiteY469"/>
              </a:cxn>
              <a:cxn ang="0">
                <a:pos x="connsiteX470" y="connsiteY470"/>
              </a:cxn>
              <a:cxn ang="0">
                <a:pos x="connsiteX471" y="connsiteY471"/>
              </a:cxn>
              <a:cxn ang="0">
                <a:pos x="connsiteX472" y="connsiteY472"/>
              </a:cxn>
              <a:cxn ang="0">
                <a:pos x="connsiteX473" y="connsiteY473"/>
              </a:cxn>
              <a:cxn ang="0">
                <a:pos x="connsiteX474" y="connsiteY474"/>
              </a:cxn>
              <a:cxn ang="0">
                <a:pos x="connsiteX475" y="connsiteY475"/>
              </a:cxn>
              <a:cxn ang="0">
                <a:pos x="connsiteX476" y="connsiteY476"/>
              </a:cxn>
              <a:cxn ang="0">
                <a:pos x="connsiteX477" y="connsiteY477"/>
              </a:cxn>
              <a:cxn ang="0">
                <a:pos x="connsiteX478" y="connsiteY478"/>
              </a:cxn>
              <a:cxn ang="0">
                <a:pos x="connsiteX479" y="connsiteY479"/>
              </a:cxn>
              <a:cxn ang="0">
                <a:pos x="connsiteX480" y="connsiteY480"/>
              </a:cxn>
              <a:cxn ang="0">
                <a:pos x="connsiteX481" y="connsiteY481"/>
              </a:cxn>
              <a:cxn ang="0">
                <a:pos x="connsiteX482" y="connsiteY482"/>
              </a:cxn>
              <a:cxn ang="0">
                <a:pos x="connsiteX483" y="connsiteY483"/>
              </a:cxn>
              <a:cxn ang="0">
                <a:pos x="connsiteX484" y="connsiteY484"/>
              </a:cxn>
              <a:cxn ang="0">
                <a:pos x="connsiteX485" y="connsiteY485"/>
              </a:cxn>
              <a:cxn ang="0">
                <a:pos x="connsiteX486" y="connsiteY486"/>
              </a:cxn>
              <a:cxn ang="0">
                <a:pos x="connsiteX487" y="connsiteY487"/>
              </a:cxn>
              <a:cxn ang="0">
                <a:pos x="connsiteX488" y="connsiteY488"/>
              </a:cxn>
              <a:cxn ang="0">
                <a:pos x="connsiteX489" y="connsiteY489"/>
              </a:cxn>
              <a:cxn ang="0">
                <a:pos x="connsiteX490" y="connsiteY490"/>
              </a:cxn>
              <a:cxn ang="0">
                <a:pos x="connsiteX491" y="connsiteY491"/>
              </a:cxn>
              <a:cxn ang="0">
                <a:pos x="connsiteX492" y="connsiteY492"/>
              </a:cxn>
              <a:cxn ang="0">
                <a:pos x="connsiteX493" y="connsiteY493"/>
              </a:cxn>
              <a:cxn ang="0">
                <a:pos x="connsiteX494" y="connsiteY494"/>
              </a:cxn>
              <a:cxn ang="0">
                <a:pos x="connsiteX495" y="connsiteY495"/>
              </a:cxn>
              <a:cxn ang="0">
                <a:pos x="connsiteX496" y="connsiteY496"/>
              </a:cxn>
              <a:cxn ang="0">
                <a:pos x="connsiteX497" y="connsiteY497"/>
              </a:cxn>
              <a:cxn ang="0">
                <a:pos x="connsiteX498" y="connsiteY498"/>
              </a:cxn>
              <a:cxn ang="0">
                <a:pos x="connsiteX499" y="connsiteY499"/>
              </a:cxn>
              <a:cxn ang="0">
                <a:pos x="connsiteX500" y="connsiteY500"/>
              </a:cxn>
              <a:cxn ang="0">
                <a:pos x="connsiteX501" y="connsiteY501"/>
              </a:cxn>
              <a:cxn ang="0">
                <a:pos x="connsiteX502" y="connsiteY502"/>
              </a:cxn>
              <a:cxn ang="0">
                <a:pos x="connsiteX503" y="connsiteY503"/>
              </a:cxn>
              <a:cxn ang="0">
                <a:pos x="connsiteX504" y="connsiteY504"/>
              </a:cxn>
              <a:cxn ang="0">
                <a:pos x="connsiteX505" y="connsiteY505"/>
              </a:cxn>
              <a:cxn ang="0">
                <a:pos x="connsiteX506" y="connsiteY506"/>
              </a:cxn>
              <a:cxn ang="0">
                <a:pos x="connsiteX507" y="connsiteY507"/>
              </a:cxn>
              <a:cxn ang="0">
                <a:pos x="connsiteX508" y="connsiteY508"/>
              </a:cxn>
              <a:cxn ang="0">
                <a:pos x="connsiteX509" y="connsiteY509"/>
              </a:cxn>
              <a:cxn ang="0">
                <a:pos x="connsiteX510" y="connsiteY510"/>
              </a:cxn>
              <a:cxn ang="0">
                <a:pos x="connsiteX511" y="connsiteY511"/>
              </a:cxn>
              <a:cxn ang="0">
                <a:pos x="connsiteX512" y="connsiteY512"/>
              </a:cxn>
              <a:cxn ang="0">
                <a:pos x="connsiteX513" y="connsiteY513"/>
              </a:cxn>
              <a:cxn ang="0">
                <a:pos x="connsiteX514" y="connsiteY514"/>
              </a:cxn>
              <a:cxn ang="0">
                <a:pos x="connsiteX515" y="connsiteY515"/>
              </a:cxn>
              <a:cxn ang="0">
                <a:pos x="connsiteX516" y="connsiteY516"/>
              </a:cxn>
              <a:cxn ang="0">
                <a:pos x="connsiteX517" y="connsiteY517"/>
              </a:cxn>
              <a:cxn ang="0">
                <a:pos x="connsiteX518" y="connsiteY518"/>
              </a:cxn>
              <a:cxn ang="0">
                <a:pos x="connsiteX519" y="connsiteY519"/>
              </a:cxn>
              <a:cxn ang="0">
                <a:pos x="connsiteX520" y="connsiteY520"/>
              </a:cxn>
              <a:cxn ang="0">
                <a:pos x="connsiteX521" y="connsiteY521"/>
              </a:cxn>
              <a:cxn ang="0">
                <a:pos x="connsiteX522" y="connsiteY522"/>
              </a:cxn>
              <a:cxn ang="0">
                <a:pos x="connsiteX523" y="connsiteY523"/>
              </a:cxn>
              <a:cxn ang="0">
                <a:pos x="connsiteX524" y="connsiteY524"/>
              </a:cxn>
              <a:cxn ang="0">
                <a:pos x="connsiteX525" y="connsiteY525"/>
              </a:cxn>
              <a:cxn ang="0">
                <a:pos x="connsiteX526" y="connsiteY526"/>
              </a:cxn>
              <a:cxn ang="0">
                <a:pos x="connsiteX527" y="connsiteY527"/>
              </a:cxn>
              <a:cxn ang="0">
                <a:pos x="connsiteX528" y="connsiteY528"/>
              </a:cxn>
              <a:cxn ang="0">
                <a:pos x="connsiteX529" y="connsiteY529"/>
              </a:cxn>
              <a:cxn ang="0">
                <a:pos x="connsiteX530" y="connsiteY530"/>
              </a:cxn>
              <a:cxn ang="0">
                <a:pos x="connsiteX531" y="connsiteY531"/>
              </a:cxn>
              <a:cxn ang="0">
                <a:pos x="connsiteX532" y="connsiteY532"/>
              </a:cxn>
              <a:cxn ang="0">
                <a:pos x="connsiteX533" y="connsiteY533"/>
              </a:cxn>
              <a:cxn ang="0">
                <a:pos x="connsiteX534" y="connsiteY534"/>
              </a:cxn>
              <a:cxn ang="0">
                <a:pos x="connsiteX535" y="connsiteY535"/>
              </a:cxn>
              <a:cxn ang="0">
                <a:pos x="connsiteX536" y="connsiteY536"/>
              </a:cxn>
              <a:cxn ang="0">
                <a:pos x="connsiteX537" y="connsiteY537"/>
              </a:cxn>
              <a:cxn ang="0">
                <a:pos x="connsiteX538" y="connsiteY538"/>
              </a:cxn>
              <a:cxn ang="0">
                <a:pos x="connsiteX539" y="connsiteY539"/>
              </a:cxn>
              <a:cxn ang="0">
                <a:pos x="connsiteX540" y="connsiteY540"/>
              </a:cxn>
              <a:cxn ang="0">
                <a:pos x="connsiteX541" y="connsiteY541"/>
              </a:cxn>
              <a:cxn ang="0">
                <a:pos x="connsiteX542" y="connsiteY542"/>
              </a:cxn>
              <a:cxn ang="0">
                <a:pos x="connsiteX543" y="connsiteY543"/>
              </a:cxn>
              <a:cxn ang="0">
                <a:pos x="connsiteX544" y="connsiteY544"/>
              </a:cxn>
              <a:cxn ang="0">
                <a:pos x="connsiteX545" y="connsiteY545"/>
              </a:cxn>
              <a:cxn ang="0">
                <a:pos x="connsiteX546" y="connsiteY546"/>
              </a:cxn>
              <a:cxn ang="0">
                <a:pos x="connsiteX547" y="connsiteY547"/>
              </a:cxn>
              <a:cxn ang="0">
                <a:pos x="connsiteX548" y="connsiteY548"/>
              </a:cxn>
              <a:cxn ang="0">
                <a:pos x="connsiteX549" y="connsiteY549"/>
              </a:cxn>
              <a:cxn ang="0">
                <a:pos x="connsiteX550" y="connsiteY550"/>
              </a:cxn>
              <a:cxn ang="0">
                <a:pos x="connsiteX551" y="connsiteY551"/>
              </a:cxn>
              <a:cxn ang="0">
                <a:pos x="connsiteX552" y="connsiteY552"/>
              </a:cxn>
              <a:cxn ang="0">
                <a:pos x="connsiteX553" y="connsiteY553"/>
              </a:cxn>
              <a:cxn ang="0">
                <a:pos x="connsiteX554" y="connsiteY554"/>
              </a:cxn>
              <a:cxn ang="0">
                <a:pos x="connsiteX555" y="connsiteY555"/>
              </a:cxn>
              <a:cxn ang="0">
                <a:pos x="connsiteX556" y="connsiteY556"/>
              </a:cxn>
              <a:cxn ang="0">
                <a:pos x="connsiteX557" y="connsiteY557"/>
              </a:cxn>
              <a:cxn ang="0">
                <a:pos x="connsiteX558" y="connsiteY558"/>
              </a:cxn>
              <a:cxn ang="0">
                <a:pos x="connsiteX559" y="connsiteY559"/>
              </a:cxn>
              <a:cxn ang="0">
                <a:pos x="connsiteX560" y="connsiteY560"/>
              </a:cxn>
              <a:cxn ang="0">
                <a:pos x="connsiteX561" y="connsiteY561"/>
              </a:cxn>
              <a:cxn ang="0">
                <a:pos x="connsiteX562" y="connsiteY562"/>
              </a:cxn>
              <a:cxn ang="0">
                <a:pos x="connsiteX563" y="connsiteY563"/>
              </a:cxn>
              <a:cxn ang="0">
                <a:pos x="connsiteX564" y="connsiteY564"/>
              </a:cxn>
              <a:cxn ang="0">
                <a:pos x="connsiteX565" y="connsiteY565"/>
              </a:cxn>
              <a:cxn ang="0">
                <a:pos x="connsiteX566" y="connsiteY566"/>
              </a:cxn>
              <a:cxn ang="0">
                <a:pos x="connsiteX567" y="connsiteY567"/>
              </a:cxn>
              <a:cxn ang="0">
                <a:pos x="connsiteX568" y="connsiteY568"/>
              </a:cxn>
              <a:cxn ang="0">
                <a:pos x="connsiteX569" y="connsiteY569"/>
              </a:cxn>
              <a:cxn ang="0">
                <a:pos x="connsiteX570" y="connsiteY570"/>
              </a:cxn>
              <a:cxn ang="0">
                <a:pos x="connsiteX571" y="connsiteY571"/>
              </a:cxn>
              <a:cxn ang="0">
                <a:pos x="connsiteX572" y="connsiteY572"/>
              </a:cxn>
              <a:cxn ang="0">
                <a:pos x="connsiteX573" y="connsiteY573"/>
              </a:cxn>
              <a:cxn ang="0">
                <a:pos x="connsiteX574" y="connsiteY574"/>
              </a:cxn>
              <a:cxn ang="0">
                <a:pos x="connsiteX575" y="connsiteY575"/>
              </a:cxn>
              <a:cxn ang="0">
                <a:pos x="connsiteX576" y="connsiteY576"/>
              </a:cxn>
              <a:cxn ang="0">
                <a:pos x="connsiteX577" y="connsiteY577"/>
              </a:cxn>
              <a:cxn ang="0">
                <a:pos x="connsiteX578" y="connsiteY578"/>
              </a:cxn>
              <a:cxn ang="0">
                <a:pos x="connsiteX579" y="connsiteY579"/>
              </a:cxn>
              <a:cxn ang="0">
                <a:pos x="connsiteX580" y="connsiteY580"/>
              </a:cxn>
              <a:cxn ang="0">
                <a:pos x="connsiteX581" y="connsiteY581"/>
              </a:cxn>
              <a:cxn ang="0">
                <a:pos x="connsiteX582" y="connsiteY582"/>
              </a:cxn>
              <a:cxn ang="0">
                <a:pos x="connsiteX583" y="connsiteY583"/>
              </a:cxn>
              <a:cxn ang="0">
                <a:pos x="connsiteX584" y="connsiteY584"/>
              </a:cxn>
              <a:cxn ang="0">
                <a:pos x="connsiteX585" y="connsiteY585"/>
              </a:cxn>
              <a:cxn ang="0">
                <a:pos x="connsiteX586" y="connsiteY586"/>
              </a:cxn>
              <a:cxn ang="0">
                <a:pos x="connsiteX587" y="connsiteY587"/>
              </a:cxn>
              <a:cxn ang="0">
                <a:pos x="connsiteX588" y="connsiteY588"/>
              </a:cxn>
              <a:cxn ang="0">
                <a:pos x="connsiteX589" y="connsiteY589"/>
              </a:cxn>
              <a:cxn ang="0">
                <a:pos x="connsiteX590" y="connsiteY590"/>
              </a:cxn>
              <a:cxn ang="0">
                <a:pos x="connsiteX591" y="connsiteY591"/>
              </a:cxn>
              <a:cxn ang="0">
                <a:pos x="connsiteX592" y="connsiteY592"/>
              </a:cxn>
              <a:cxn ang="0">
                <a:pos x="connsiteX593" y="connsiteY593"/>
              </a:cxn>
              <a:cxn ang="0">
                <a:pos x="connsiteX594" y="connsiteY594"/>
              </a:cxn>
              <a:cxn ang="0">
                <a:pos x="connsiteX595" y="connsiteY595"/>
              </a:cxn>
              <a:cxn ang="0">
                <a:pos x="connsiteX596" y="connsiteY596"/>
              </a:cxn>
              <a:cxn ang="0">
                <a:pos x="connsiteX597" y="connsiteY597"/>
              </a:cxn>
              <a:cxn ang="0">
                <a:pos x="connsiteX598" y="connsiteY598"/>
              </a:cxn>
              <a:cxn ang="0">
                <a:pos x="connsiteX599" y="connsiteY599"/>
              </a:cxn>
              <a:cxn ang="0">
                <a:pos x="connsiteX600" y="connsiteY600"/>
              </a:cxn>
              <a:cxn ang="0">
                <a:pos x="connsiteX601" y="connsiteY601"/>
              </a:cxn>
              <a:cxn ang="0">
                <a:pos x="connsiteX602" y="connsiteY602"/>
              </a:cxn>
              <a:cxn ang="0">
                <a:pos x="connsiteX603" y="connsiteY603"/>
              </a:cxn>
              <a:cxn ang="0">
                <a:pos x="connsiteX604" y="connsiteY604"/>
              </a:cxn>
              <a:cxn ang="0">
                <a:pos x="connsiteX605" y="connsiteY605"/>
              </a:cxn>
              <a:cxn ang="0">
                <a:pos x="connsiteX606" y="connsiteY606"/>
              </a:cxn>
              <a:cxn ang="0">
                <a:pos x="connsiteX607" y="connsiteY607"/>
              </a:cxn>
              <a:cxn ang="0">
                <a:pos x="connsiteX608" y="connsiteY608"/>
              </a:cxn>
              <a:cxn ang="0">
                <a:pos x="connsiteX609" y="connsiteY609"/>
              </a:cxn>
              <a:cxn ang="0">
                <a:pos x="connsiteX610" y="connsiteY610"/>
              </a:cxn>
              <a:cxn ang="0">
                <a:pos x="connsiteX611" y="connsiteY611"/>
              </a:cxn>
              <a:cxn ang="0">
                <a:pos x="connsiteX612" y="connsiteY612"/>
              </a:cxn>
              <a:cxn ang="0">
                <a:pos x="connsiteX613" y="connsiteY613"/>
              </a:cxn>
              <a:cxn ang="0">
                <a:pos x="connsiteX614" y="connsiteY614"/>
              </a:cxn>
              <a:cxn ang="0">
                <a:pos x="connsiteX615" y="connsiteY615"/>
              </a:cxn>
              <a:cxn ang="0">
                <a:pos x="connsiteX616" y="connsiteY616"/>
              </a:cxn>
              <a:cxn ang="0">
                <a:pos x="connsiteX617" y="connsiteY617"/>
              </a:cxn>
              <a:cxn ang="0">
                <a:pos x="connsiteX618" y="connsiteY618"/>
              </a:cxn>
              <a:cxn ang="0">
                <a:pos x="connsiteX619" y="connsiteY619"/>
              </a:cxn>
              <a:cxn ang="0">
                <a:pos x="connsiteX620" y="connsiteY620"/>
              </a:cxn>
              <a:cxn ang="0">
                <a:pos x="connsiteX621" y="connsiteY621"/>
              </a:cxn>
              <a:cxn ang="0">
                <a:pos x="connsiteX622" y="connsiteY622"/>
              </a:cxn>
              <a:cxn ang="0">
                <a:pos x="connsiteX623" y="connsiteY623"/>
              </a:cxn>
              <a:cxn ang="0">
                <a:pos x="connsiteX624" y="connsiteY624"/>
              </a:cxn>
              <a:cxn ang="0">
                <a:pos x="connsiteX625" y="connsiteY625"/>
              </a:cxn>
              <a:cxn ang="0">
                <a:pos x="connsiteX626" y="connsiteY626"/>
              </a:cxn>
              <a:cxn ang="0">
                <a:pos x="connsiteX627" y="connsiteY627"/>
              </a:cxn>
              <a:cxn ang="0">
                <a:pos x="connsiteX628" y="connsiteY628"/>
              </a:cxn>
              <a:cxn ang="0">
                <a:pos x="connsiteX629" y="connsiteY629"/>
              </a:cxn>
              <a:cxn ang="0">
                <a:pos x="connsiteX630" y="connsiteY630"/>
              </a:cxn>
              <a:cxn ang="0">
                <a:pos x="connsiteX631" y="connsiteY631"/>
              </a:cxn>
              <a:cxn ang="0">
                <a:pos x="connsiteX632" y="connsiteY632"/>
              </a:cxn>
              <a:cxn ang="0">
                <a:pos x="connsiteX633" y="connsiteY633"/>
              </a:cxn>
              <a:cxn ang="0">
                <a:pos x="connsiteX634" y="connsiteY634"/>
              </a:cxn>
              <a:cxn ang="0">
                <a:pos x="connsiteX635" y="connsiteY635"/>
              </a:cxn>
              <a:cxn ang="0">
                <a:pos x="connsiteX636" y="connsiteY636"/>
              </a:cxn>
              <a:cxn ang="0">
                <a:pos x="connsiteX637" y="connsiteY637"/>
              </a:cxn>
              <a:cxn ang="0">
                <a:pos x="connsiteX638" y="connsiteY638"/>
              </a:cxn>
              <a:cxn ang="0">
                <a:pos x="connsiteX639" y="connsiteY639"/>
              </a:cxn>
              <a:cxn ang="0">
                <a:pos x="connsiteX640" y="connsiteY640"/>
              </a:cxn>
              <a:cxn ang="0">
                <a:pos x="connsiteX641" y="connsiteY641"/>
              </a:cxn>
              <a:cxn ang="0">
                <a:pos x="connsiteX642" y="connsiteY642"/>
              </a:cxn>
              <a:cxn ang="0">
                <a:pos x="connsiteX643" y="connsiteY643"/>
              </a:cxn>
              <a:cxn ang="0">
                <a:pos x="connsiteX644" y="connsiteY644"/>
              </a:cxn>
              <a:cxn ang="0">
                <a:pos x="connsiteX645" y="connsiteY645"/>
              </a:cxn>
              <a:cxn ang="0">
                <a:pos x="connsiteX646" y="connsiteY646"/>
              </a:cxn>
              <a:cxn ang="0">
                <a:pos x="connsiteX647" y="connsiteY647"/>
              </a:cxn>
              <a:cxn ang="0">
                <a:pos x="connsiteX648" y="connsiteY648"/>
              </a:cxn>
              <a:cxn ang="0">
                <a:pos x="connsiteX649" y="connsiteY649"/>
              </a:cxn>
              <a:cxn ang="0">
                <a:pos x="connsiteX650" y="connsiteY650"/>
              </a:cxn>
              <a:cxn ang="0">
                <a:pos x="connsiteX651" y="connsiteY651"/>
              </a:cxn>
              <a:cxn ang="0">
                <a:pos x="connsiteX652" y="connsiteY652"/>
              </a:cxn>
              <a:cxn ang="0">
                <a:pos x="connsiteX653" y="connsiteY653"/>
              </a:cxn>
              <a:cxn ang="0">
                <a:pos x="connsiteX654" y="connsiteY654"/>
              </a:cxn>
              <a:cxn ang="0">
                <a:pos x="connsiteX655" y="connsiteY655"/>
              </a:cxn>
              <a:cxn ang="0">
                <a:pos x="connsiteX656" y="connsiteY656"/>
              </a:cxn>
              <a:cxn ang="0">
                <a:pos x="connsiteX657" y="connsiteY657"/>
              </a:cxn>
              <a:cxn ang="0">
                <a:pos x="connsiteX658" y="connsiteY658"/>
              </a:cxn>
              <a:cxn ang="0">
                <a:pos x="connsiteX659" y="connsiteY659"/>
              </a:cxn>
              <a:cxn ang="0">
                <a:pos x="connsiteX660" y="connsiteY660"/>
              </a:cxn>
              <a:cxn ang="0">
                <a:pos x="connsiteX661" y="connsiteY661"/>
              </a:cxn>
              <a:cxn ang="0">
                <a:pos x="connsiteX662" y="connsiteY662"/>
              </a:cxn>
              <a:cxn ang="0">
                <a:pos x="connsiteX663" y="connsiteY663"/>
              </a:cxn>
              <a:cxn ang="0">
                <a:pos x="connsiteX664" y="connsiteY664"/>
              </a:cxn>
              <a:cxn ang="0">
                <a:pos x="connsiteX665" y="connsiteY665"/>
              </a:cxn>
              <a:cxn ang="0">
                <a:pos x="connsiteX666" y="connsiteY666"/>
              </a:cxn>
              <a:cxn ang="0">
                <a:pos x="connsiteX667" y="connsiteY667"/>
              </a:cxn>
              <a:cxn ang="0">
                <a:pos x="connsiteX668" y="connsiteY668"/>
              </a:cxn>
              <a:cxn ang="0">
                <a:pos x="connsiteX669" y="connsiteY669"/>
              </a:cxn>
              <a:cxn ang="0">
                <a:pos x="connsiteX670" y="connsiteY670"/>
              </a:cxn>
              <a:cxn ang="0">
                <a:pos x="connsiteX671" y="connsiteY671"/>
              </a:cxn>
              <a:cxn ang="0">
                <a:pos x="connsiteX672" y="connsiteY672"/>
              </a:cxn>
              <a:cxn ang="0">
                <a:pos x="connsiteX673" y="connsiteY673"/>
              </a:cxn>
              <a:cxn ang="0">
                <a:pos x="connsiteX674" y="connsiteY674"/>
              </a:cxn>
              <a:cxn ang="0">
                <a:pos x="connsiteX675" y="connsiteY675"/>
              </a:cxn>
              <a:cxn ang="0">
                <a:pos x="connsiteX676" y="connsiteY676"/>
              </a:cxn>
              <a:cxn ang="0">
                <a:pos x="connsiteX677" y="connsiteY677"/>
              </a:cxn>
              <a:cxn ang="0">
                <a:pos x="connsiteX678" y="connsiteY678"/>
              </a:cxn>
              <a:cxn ang="0">
                <a:pos x="connsiteX679" y="connsiteY679"/>
              </a:cxn>
              <a:cxn ang="0">
                <a:pos x="connsiteX680" y="connsiteY680"/>
              </a:cxn>
              <a:cxn ang="0">
                <a:pos x="connsiteX681" y="connsiteY681"/>
              </a:cxn>
              <a:cxn ang="0">
                <a:pos x="connsiteX682" y="connsiteY682"/>
              </a:cxn>
              <a:cxn ang="0">
                <a:pos x="connsiteX683" y="connsiteY683"/>
              </a:cxn>
              <a:cxn ang="0">
                <a:pos x="connsiteX684" y="connsiteY684"/>
              </a:cxn>
              <a:cxn ang="0">
                <a:pos x="connsiteX685" y="connsiteY685"/>
              </a:cxn>
              <a:cxn ang="0">
                <a:pos x="connsiteX686" y="connsiteY686"/>
              </a:cxn>
              <a:cxn ang="0">
                <a:pos x="connsiteX687" y="connsiteY687"/>
              </a:cxn>
              <a:cxn ang="0">
                <a:pos x="connsiteX688" y="connsiteY688"/>
              </a:cxn>
              <a:cxn ang="0">
                <a:pos x="connsiteX689" y="connsiteY689"/>
              </a:cxn>
              <a:cxn ang="0">
                <a:pos x="connsiteX690" y="connsiteY690"/>
              </a:cxn>
              <a:cxn ang="0">
                <a:pos x="connsiteX691" y="connsiteY691"/>
              </a:cxn>
              <a:cxn ang="0">
                <a:pos x="connsiteX692" y="connsiteY692"/>
              </a:cxn>
              <a:cxn ang="0">
                <a:pos x="connsiteX693" y="connsiteY693"/>
              </a:cxn>
              <a:cxn ang="0">
                <a:pos x="connsiteX694" y="connsiteY694"/>
              </a:cxn>
              <a:cxn ang="0">
                <a:pos x="connsiteX695" y="connsiteY695"/>
              </a:cxn>
              <a:cxn ang="0">
                <a:pos x="connsiteX696" y="connsiteY696"/>
              </a:cxn>
              <a:cxn ang="0">
                <a:pos x="connsiteX697" y="connsiteY697"/>
              </a:cxn>
              <a:cxn ang="0">
                <a:pos x="connsiteX698" y="connsiteY698"/>
              </a:cxn>
              <a:cxn ang="0">
                <a:pos x="connsiteX699" y="connsiteY699"/>
              </a:cxn>
              <a:cxn ang="0">
                <a:pos x="connsiteX700" y="connsiteY700"/>
              </a:cxn>
              <a:cxn ang="0">
                <a:pos x="connsiteX701" y="connsiteY701"/>
              </a:cxn>
              <a:cxn ang="0">
                <a:pos x="connsiteX702" y="connsiteY702"/>
              </a:cxn>
              <a:cxn ang="0">
                <a:pos x="connsiteX703" y="connsiteY703"/>
              </a:cxn>
              <a:cxn ang="0">
                <a:pos x="connsiteX704" y="connsiteY704"/>
              </a:cxn>
              <a:cxn ang="0">
                <a:pos x="connsiteX705" y="connsiteY705"/>
              </a:cxn>
              <a:cxn ang="0">
                <a:pos x="connsiteX706" y="connsiteY706"/>
              </a:cxn>
              <a:cxn ang="0">
                <a:pos x="connsiteX707" y="connsiteY707"/>
              </a:cxn>
              <a:cxn ang="0">
                <a:pos x="connsiteX708" y="connsiteY708"/>
              </a:cxn>
              <a:cxn ang="0">
                <a:pos x="connsiteX709" y="connsiteY709"/>
              </a:cxn>
              <a:cxn ang="0">
                <a:pos x="connsiteX710" y="connsiteY710"/>
              </a:cxn>
              <a:cxn ang="0">
                <a:pos x="connsiteX711" y="connsiteY711"/>
              </a:cxn>
              <a:cxn ang="0">
                <a:pos x="connsiteX712" y="connsiteY712"/>
              </a:cxn>
              <a:cxn ang="0">
                <a:pos x="connsiteX713" y="connsiteY713"/>
              </a:cxn>
              <a:cxn ang="0">
                <a:pos x="connsiteX714" y="connsiteY714"/>
              </a:cxn>
              <a:cxn ang="0">
                <a:pos x="connsiteX715" y="connsiteY715"/>
              </a:cxn>
              <a:cxn ang="0">
                <a:pos x="connsiteX716" y="connsiteY716"/>
              </a:cxn>
              <a:cxn ang="0">
                <a:pos x="connsiteX717" y="connsiteY717"/>
              </a:cxn>
              <a:cxn ang="0">
                <a:pos x="connsiteX718" y="connsiteY718"/>
              </a:cxn>
              <a:cxn ang="0">
                <a:pos x="connsiteX719" y="connsiteY719"/>
              </a:cxn>
              <a:cxn ang="0">
                <a:pos x="connsiteX720" y="connsiteY720"/>
              </a:cxn>
              <a:cxn ang="0">
                <a:pos x="connsiteX721" y="connsiteY721"/>
              </a:cxn>
              <a:cxn ang="0">
                <a:pos x="connsiteX722" y="connsiteY722"/>
              </a:cxn>
              <a:cxn ang="0">
                <a:pos x="connsiteX723" y="connsiteY723"/>
              </a:cxn>
              <a:cxn ang="0">
                <a:pos x="connsiteX724" y="connsiteY724"/>
              </a:cxn>
              <a:cxn ang="0">
                <a:pos x="connsiteX725" y="connsiteY725"/>
              </a:cxn>
              <a:cxn ang="0">
                <a:pos x="connsiteX726" y="connsiteY726"/>
              </a:cxn>
              <a:cxn ang="0">
                <a:pos x="connsiteX727" y="connsiteY727"/>
              </a:cxn>
              <a:cxn ang="0">
                <a:pos x="connsiteX728" y="connsiteY728"/>
              </a:cxn>
              <a:cxn ang="0">
                <a:pos x="connsiteX729" y="connsiteY729"/>
              </a:cxn>
              <a:cxn ang="0">
                <a:pos x="connsiteX730" y="connsiteY730"/>
              </a:cxn>
              <a:cxn ang="0">
                <a:pos x="connsiteX731" y="connsiteY731"/>
              </a:cxn>
              <a:cxn ang="0">
                <a:pos x="connsiteX732" y="connsiteY732"/>
              </a:cxn>
              <a:cxn ang="0">
                <a:pos x="connsiteX733" y="connsiteY733"/>
              </a:cxn>
              <a:cxn ang="0">
                <a:pos x="connsiteX734" y="connsiteY734"/>
              </a:cxn>
              <a:cxn ang="0">
                <a:pos x="connsiteX735" y="connsiteY735"/>
              </a:cxn>
              <a:cxn ang="0">
                <a:pos x="connsiteX736" y="connsiteY736"/>
              </a:cxn>
              <a:cxn ang="0">
                <a:pos x="connsiteX737" y="connsiteY737"/>
              </a:cxn>
              <a:cxn ang="0">
                <a:pos x="connsiteX738" y="connsiteY738"/>
              </a:cxn>
              <a:cxn ang="0">
                <a:pos x="connsiteX739" y="connsiteY739"/>
              </a:cxn>
              <a:cxn ang="0">
                <a:pos x="connsiteX740" y="connsiteY740"/>
              </a:cxn>
              <a:cxn ang="0">
                <a:pos x="connsiteX741" y="connsiteY741"/>
              </a:cxn>
              <a:cxn ang="0">
                <a:pos x="connsiteX742" y="connsiteY742"/>
              </a:cxn>
              <a:cxn ang="0">
                <a:pos x="connsiteX743" y="connsiteY743"/>
              </a:cxn>
              <a:cxn ang="0">
                <a:pos x="connsiteX744" y="connsiteY744"/>
              </a:cxn>
              <a:cxn ang="0">
                <a:pos x="connsiteX745" y="connsiteY745"/>
              </a:cxn>
              <a:cxn ang="0">
                <a:pos x="connsiteX746" y="connsiteY746"/>
              </a:cxn>
              <a:cxn ang="0">
                <a:pos x="connsiteX747" y="connsiteY747"/>
              </a:cxn>
              <a:cxn ang="0">
                <a:pos x="connsiteX748" y="connsiteY748"/>
              </a:cxn>
              <a:cxn ang="0">
                <a:pos x="connsiteX749" y="connsiteY749"/>
              </a:cxn>
              <a:cxn ang="0">
                <a:pos x="connsiteX750" y="connsiteY750"/>
              </a:cxn>
              <a:cxn ang="0">
                <a:pos x="connsiteX751" y="connsiteY751"/>
              </a:cxn>
              <a:cxn ang="0">
                <a:pos x="connsiteX752" y="connsiteY752"/>
              </a:cxn>
              <a:cxn ang="0">
                <a:pos x="connsiteX753" y="connsiteY753"/>
              </a:cxn>
              <a:cxn ang="0">
                <a:pos x="connsiteX754" y="connsiteY754"/>
              </a:cxn>
              <a:cxn ang="0">
                <a:pos x="connsiteX755" y="connsiteY755"/>
              </a:cxn>
              <a:cxn ang="0">
                <a:pos x="connsiteX756" y="connsiteY756"/>
              </a:cxn>
              <a:cxn ang="0">
                <a:pos x="connsiteX757" y="connsiteY757"/>
              </a:cxn>
              <a:cxn ang="0">
                <a:pos x="connsiteX758" y="connsiteY758"/>
              </a:cxn>
              <a:cxn ang="0">
                <a:pos x="connsiteX759" y="connsiteY759"/>
              </a:cxn>
              <a:cxn ang="0">
                <a:pos x="connsiteX760" y="connsiteY760"/>
              </a:cxn>
              <a:cxn ang="0">
                <a:pos x="connsiteX761" y="connsiteY761"/>
              </a:cxn>
              <a:cxn ang="0">
                <a:pos x="connsiteX762" y="connsiteY762"/>
              </a:cxn>
              <a:cxn ang="0">
                <a:pos x="connsiteX763" y="connsiteY763"/>
              </a:cxn>
              <a:cxn ang="0">
                <a:pos x="connsiteX764" y="connsiteY764"/>
              </a:cxn>
              <a:cxn ang="0">
                <a:pos x="connsiteX765" y="connsiteY765"/>
              </a:cxn>
              <a:cxn ang="0">
                <a:pos x="connsiteX766" y="connsiteY766"/>
              </a:cxn>
              <a:cxn ang="0">
                <a:pos x="connsiteX767" y="connsiteY767"/>
              </a:cxn>
              <a:cxn ang="0">
                <a:pos x="connsiteX768" y="connsiteY768"/>
              </a:cxn>
              <a:cxn ang="0">
                <a:pos x="connsiteX769" y="connsiteY769"/>
              </a:cxn>
              <a:cxn ang="0">
                <a:pos x="connsiteX770" y="connsiteY770"/>
              </a:cxn>
              <a:cxn ang="0">
                <a:pos x="connsiteX771" y="connsiteY771"/>
              </a:cxn>
              <a:cxn ang="0">
                <a:pos x="connsiteX772" y="connsiteY772"/>
              </a:cxn>
              <a:cxn ang="0">
                <a:pos x="connsiteX773" y="connsiteY773"/>
              </a:cxn>
              <a:cxn ang="0">
                <a:pos x="connsiteX774" y="connsiteY774"/>
              </a:cxn>
              <a:cxn ang="0">
                <a:pos x="connsiteX775" y="connsiteY775"/>
              </a:cxn>
              <a:cxn ang="0">
                <a:pos x="connsiteX776" y="connsiteY776"/>
              </a:cxn>
              <a:cxn ang="0">
                <a:pos x="connsiteX777" y="connsiteY777"/>
              </a:cxn>
              <a:cxn ang="0">
                <a:pos x="connsiteX778" y="connsiteY778"/>
              </a:cxn>
              <a:cxn ang="0">
                <a:pos x="connsiteX779" y="connsiteY779"/>
              </a:cxn>
              <a:cxn ang="0">
                <a:pos x="connsiteX780" y="connsiteY780"/>
              </a:cxn>
              <a:cxn ang="0">
                <a:pos x="connsiteX781" y="connsiteY781"/>
              </a:cxn>
              <a:cxn ang="0">
                <a:pos x="connsiteX782" y="connsiteY782"/>
              </a:cxn>
              <a:cxn ang="0">
                <a:pos x="connsiteX783" y="connsiteY783"/>
              </a:cxn>
              <a:cxn ang="0">
                <a:pos x="connsiteX784" y="connsiteY784"/>
              </a:cxn>
              <a:cxn ang="0">
                <a:pos x="connsiteX785" y="connsiteY785"/>
              </a:cxn>
              <a:cxn ang="0">
                <a:pos x="connsiteX786" y="connsiteY786"/>
              </a:cxn>
              <a:cxn ang="0">
                <a:pos x="connsiteX787" y="connsiteY787"/>
              </a:cxn>
              <a:cxn ang="0">
                <a:pos x="connsiteX788" y="connsiteY788"/>
              </a:cxn>
              <a:cxn ang="0">
                <a:pos x="connsiteX789" y="connsiteY789"/>
              </a:cxn>
              <a:cxn ang="0">
                <a:pos x="connsiteX790" y="connsiteY790"/>
              </a:cxn>
              <a:cxn ang="0">
                <a:pos x="connsiteX791" y="connsiteY791"/>
              </a:cxn>
              <a:cxn ang="0">
                <a:pos x="connsiteX792" y="connsiteY792"/>
              </a:cxn>
              <a:cxn ang="0">
                <a:pos x="connsiteX793" y="connsiteY793"/>
              </a:cxn>
              <a:cxn ang="0">
                <a:pos x="connsiteX794" y="connsiteY794"/>
              </a:cxn>
              <a:cxn ang="0">
                <a:pos x="connsiteX795" y="connsiteY795"/>
              </a:cxn>
              <a:cxn ang="0">
                <a:pos x="connsiteX796" y="connsiteY796"/>
              </a:cxn>
              <a:cxn ang="0">
                <a:pos x="connsiteX797" y="connsiteY797"/>
              </a:cxn>
              <a:cxn ang="0">
                <a:pos x="connsiteX798" y="connsiteY798"/>
              </a:cxn>
              <a:cxn ang="0">
                <a:pos x="connsiteX799" y="connsiteY799"/>
              </a:cxn>
              <a:cxn ang="0">
                <a:pos x="connsiteX800" y="connsiteY800"/>
              </a:cxn>
              <a:cxn ang="0">
                <a:pos x="connsiteX801" y="connsiteY801"/>
              </a:cxn>
              <a:cxn ang="0">
                <a:pos x="connsiteX802" y="connsiteY802"/>
              </a:cxn>
              <a:cxn ang="0">
                <a:pos x="connsiteX803" y="connsiteY803"/>
              </a:cxn>
              <a:cxn ang="0">
                <a:pos x="connsiteX804" y="connsiteY804"/>
              </a:cxn>
              <a:cxn ang="0">
                <a:pos x="connsiteX805" y="connsiteY805"/>
              </a:cxn>
              <a:cxn ang="0">
                <a:pos x="connsiteX806" y="connsiteY806"/>
              </a:cxn>
              <a:cxn ang="0">
                <a:pos x="connsiteX807" y="connsiteY807"/>
              </a:cxn>
              <a:cxn ang="0">
                <a:pos x="connsiteX808" y="connsiteY808"/>
              </a:cxn>
              <a:cxn ang="0">
                <a:pos x="connsiteX809" y="connsiteY809"/>
              </a:cxn>
              <a:cxn ang="0">
                <a:pos x="connsiteX810" y="connsiteY810"/>
              </a:cxn>
              <a:cxn ang="0">
                <a:pos x="connsiteX811" y="connsiteY811"/>
              </a:cxn>
              <a:cxn ang="0">
                <a:pos x="connsiteX812" y="connsiteY812"/>
              </a:cxn>
              <a:cxn ang="0">
                <a:pos x="connsiteX813" y="connsiteY813"/>
              </a:cxn>
              <a:cxn ang="0">
                <a:pos x="connsiteX814" y="connsiteY814"/>
              </a:cxn>
              <a:cxn ang="0">
                <a:pos x="connsiteX815" y="connsiteY815"/>
              </a:cxn>
              <a:cxn ang="0">
                <a:pos x="connsiteX816" y="connsiteY816"/>
              </a:cxn>
              <a:cxn ang="0">
                <a:pos x="connsiteX817" y="connsiteY817"/>
              </a:cxn>
              <a:cxn ang="0">
                <a:pos x="connsiteX818" y="connsiteY818"/>
              </a:cxn>
              <a:cxn ang="0">
                <a:pos x="connsiteX819" y="connsiteY819"/>
              </a:cxn>
              <a:cxn ang="0">
                <a:pos x="connsiteX820" y="connsiteY820"/>
              </a:cxn>
              <a:cxn ang="0">
                <a:pos x="connsiteX821" y="connsiteY821"/>
              </a:cxn>
              <a:cxn ang="0">
                <a:pos x="connsiteX822" y="connsiteY822"/>
              </a:cxn>
              <a:cxn ang="0">
                <a:pos x="connsiteX823" y="connsiteY823"/>
              </a:cxn>
              <a:cxn ang="0">
                <a:pos x="connsiteX824" y="connsiteY824"/>
              </a:cxn>
              <a:cxn ang="0">
                <a:pos x="connsiteX825" y="connsiteY825"/>
              </a:cxn>
              <a:cxn ang="0">
                <a:pos x="connsiteX826" y="connsiteY826"/>
              </a:cxn>
              <a:cxn ang="0">
                <a:pos x="connsiteX827" y="connsiteY827"/>
              </a:cxn>
              <a:cxn ang="0">
                <a:pos x="connsiteX828" y="connsiteY828"/>
              </a:cxn>
              <a:cxn ang="0">
                <a:pos x="connsiteX829" y="connsiteY829"/>
              </a:cxn>
              <a:cxn ang="0">
                <a:pos x="connsiteX830" y="connsiteY830"/>
              </a:cxn>
              <a:cxn ang="0">
                <a:pos x="connsiteX831" y="connsiteY831"/>
              </a:cxn>
              <a:cxn ang="0">
                <a:pos x="connsiteX832" y="connsiteY832"/>
              </a:cxn>
              <a:cxn ang="0">
                <a:pos x="connsiteX833" y="connsiteY833"/>
              </a:cxn>
              <a:cxn ang="0">
                <a:pos x="connsiteX834" y="connsiteY834"/>
              </a:cxn>
              <a:cxn ang="0">
                <a:pos x="connsiteX835" y="connsiteY835"/>
              </a:cxn>
              <a:cxn ang="0">
                <a:pos x="connsiteX836" y="connsiteY836"/>
              </a:cxn>
              <a:cxn ang="0">
                <a:pos x="connsiteX837" y="connsiteY837"/>
              </a:cxn>
              <a:cxn ang="0">
                <a:pos x="connsiteX838" y="connsiteY838"/>
              </a:cxn>
              <a:cxn ang="0">
                <a:pos x="connsiteX839" y="connsiteY839"/>
              </a:cxn>
              <a:cxn ang="0">
                <a:pos x="connsiteX840" y="connsiteY840"/>
              </a:cxn>
              <a:cxn ang="0">
                <a:pos x="connsiteX841" y="connsiteY841"/>
              </a:cxn>
              <a:cxn ang="0">
                <a:pos x="connsiteX842" y="connsiteY842"/>
              </a:cxn>
              <a:cxn ang="0">
                <a:pos x="connsiteX843" y="connsiteY843"/>
              </a:cxn>
              <a:cxn ang="0">
                <a:pos x="connsiteX844" y="connsiteY844"/>
              </a:cxn>
              <a:cxn ang="0">
                <a:pos x="connsiteX845" y="connsiteY845"/>
              </a:cxn>
              <a:cxn ang="0">
                <a:pos x="connsiteX846" y="connsiteY846"/>
              </a:cxn>
              <a:cxn ang="0">
                <a:pos x="connsiteX847" y="connsiteY847"/>
              </a:cxn>
              <a:cxn ang="0">
                <a:pos x="connsiteX848" y="connsiteY848"/>
              </a:cxn>
              <a:cxn ang="0">
                <a:pos x="connsiteX849" y="connsiteY849"/>
              </a:cxn>
              <a:cxn ang="0">
                <a:pos x="connsiteX850" y="connsiteY850"/>
              </a:cxn>
              <a:cxn ang="0">
                <a:pos x="connsiteX851" y="connsiteY851"/>
              </a:cxn>
              <a:cxn ang="0">
                <a:pos x="connsiteX852" y="connsiteY852"/>
              </a:cxn>
              <a:cxn ang="0">
                <a:pos x="connsiteX853" y="connsiteY853"/>
              </a:cxn>
              <a:cxn ang="0">
                <a:pos x="connsiteX854" y="connsiteY854"/>
              </a:cxn>
              <a:cxn ang="0">
                <a:pos x="connsiteX855" y="connsiteY855"/>
              </a:cxn>
              <a:cxn ang="0">
                <a:pos x="connsiteX856" y="connsiteY856"/>
              </a:cxn>
              <a:cxn ang="0">
                <a:pos x="connsiteX857" y="connsiteY857"/>
              </a:cxn>
              <a:cxn ang="0">
                <a:pos x="connsiteX858" y="connsiteY858"/>
              </a:cxn>
              <a:cxn ang="0">
                <a:pos x="connsiteX859" y="connsiteY859"/>
              </a:cxn>
              <a:cxn ang="0">
                <a:pos x="connsiteX860" y="connsiteY860"/>
              </a:cxn>
              <a:cxn ang="0">
                <a:pos x="connsiteX861" y="connsiteY861"/>
              </a:cxn>
              <a:cxn ang="0">
                <a:pos x="connsiteX862" y="connsiteY862"/>
              </a:cxn>
              <a:cxn ang="0">
                <a:pos x="connsiteX863" y="connsiteY863"/>
              </a:cxn>
              <a:cxn ang="0">
                <a:pos x="connsiteX864" y="connsiteY864"/>
              </a:cxn>
              <a:cxn ang="0">
                <a:pos x="connsiteX865" y="connsiteY865"/>
              </a:cxn>
              <a:cxn ang="0">
                <a:pos x="connsiteX866" y="connsiteY866"/>
              </a:cxn>
              <a:cxn ang="0">
                <a:pos x="connsiteX867" y="connsiteY867"/>
              </a:cxn>
              <a:cxn ang="0">
                <a:pos x="connsiteX868" y="connsiteY868"/>
              </a:cxn>
              <a:cxn ang="0">
                <a:pos x="connsiteX869" y="connsiteY869"/>
              </a:cxn>
              <a:cxn ang="0">
                <a:pos x="connsiteX870" y="connsiteY870"/>
              </a:cxn>
              <a:cxn ang="0">
                <a:pos x="connsiteX871" y="connsiteY871"/>
              </a:cxn>
              <a:cxn ang="0">
                <a:pos x="connsiteX872" y="connsiteY872"/>
              </a:cxn>
              <a:cxn ang="0">
                <a:pos x="connsiteX873" y="connsiteY873"/>
              </a:cxn>
              <a:cxn ang="0">
                <a:pos x="connsiteX874" y="connsiteY874"/>
              </a:cxn>
              <a:cxn ang="0">
                <a:pos x="connsiteX875" y="connsiteY875"/>
              </a:cxn>
              <a:cxn ang="0">
                <a:pos x="connsiteX876" y="connsiteY876"/>
              </a:cxn>
              <a:cxn ang="0">
                <a:pos x="connsiteX877" y="connsiteY877"/>
              </a:cxn>
              <a:cxn ang="0">
                <a:pos x="connsiteX878" y="connsiteY878"/>
              </a:cxn>
              <a:cxn ang="0">
                <a:pos x="connsiteX879" y="connsiteY879"/>
              </a:cxn>
              <a:cxn ang="0">
                <a:pos x="connsiteX880" y="connsiteY880"/>
              </a:cxn>
              <a:cxn ang="0">
                <a:pos x="connsiteX881" y="connsiteY881"/>
              </a:cxn>
              <a:cxn ang="0">
                <a:pos x="connsiteX882" y="connsiteY882"/>
              </a:cxn>
              <a:cxn ang="0">
                <a:pos x="connsiteX883" y="connsiteY883"/>
              </a:cxn>
              <a:cxn ang="0">
                <a:pos x="connsiteX884" y="connsiteY884"/>
              </a:cxn>
              <a:cxn ang="0">
                <a:pos x="connsiteX885" y="connsiteY885"/>
              </a:cxn>
              <a:cxn ang="0">
                <a:pos x="connsiteX886" y="connsiteY886"/>
              </a:cxn>
              <a:cxn ang="0">
                <a:pos x="connsiteX887" y="connsiteY887"/>
              </a:cxn>
              <a:cxn ang="0">
                <a:pos x="connsiteX888" y="connsiteY888"/>
              </a:cxn>
              <a:cxn ang="0">
                <a:pos x="connsiteX889" y="connsiteY889"/>
              </a:cxn>
              <a:cxn ang="0">
                <a:pos x="connsiteX890" y="connsiteY890"/>
              </a:cxn>
              <a:cxn ang="0">
                <a:pos x="connsiteX891" y="connsiteY891"/>
              </a:cxn>
              <a:cxn ang="0">
                <a:pos x="connsiteX892" y="connsiteY892"/>
              </a:cxn>
              <a:cxn ang="0">
                <a:pos x="connsiteX893" y="connsiteY893"/>
              </a:cxn>
              <a:cxn ang="0">
                <a:pos x="connsiteX894" y="connsiteY894"/>
              </a:cxn>
              <a:cxn ang="0">
                <a:pos x="connsiteX895" y="connsiteY895"/>
              </a:cxn>
              <a:cxn ang="0">
                <a:pos x="connsiteX896" y="connsiteY896"/>
              </a:cxn>
              <a:cxn ang="0">
                <a:pos x="connsiteX897" y="connsiteY897"/>
              </a:cxn>
              <a:cxn ang="0">
                <a:pos x="connsiteX898" y="connsiteY898"/>
              </a:cxn>
              <a:cxn ang="0">
                <a:pos x="connsiteX899" y="connsiteY899"/>
              </a:cxn>
              <a:cxn ang="0">
                <a:pos x="connsiteX900" y="connsiteY900"/>
              </a:cxn>
              <a:cxn ang="0">
                <a:pos x="connsiteX901" y="connsiteY901"/>
              </a:cxn>
              <a:cxn ang="0">
                <a:pos x="connsiteX902" y="connsiteY902"/>
              </a:cxn>
              <a:cxn ang="0">
                <a:pos x="connsiteX903" y="connsiteY903"/>
              </a:cxn>
              <a:cxn ang="0">
                <a:pos x="connsiteX904" y="connsiteY904"/>
              </a:cxn>
              <a:cxn ang="0">
                <a:pos x="connsiteX905" y="connsiteY905"/>
              </a:cxn>
              <a:cxn ang="0">
                <a:pos x="connsiteX906" y="connsiteY906"/>
              </a:cxn>
              <a:cxn ang="0">
                <a:pos x="connsiteX907" y="connsiteY907"/>
              </a:cxn>
              <a:cxn ang="0">
                <a:pos x="connsiteX908" y="connsiteY908"/>
              </a:cxn>
              <a:cxn ang="0">
                <a:pos x="connsiteX909" y="connsiteY909"/>
              </a:cxn>
              <a:cxn ang="0">
                <a:pos x="connsiteX910" y="connsiteY910"/>
              </a:cxn>
              <a:cxn ang="0">
                <a:pos x="connsiteX911" y="connsiteY911"/>
              </a:cxn>
              <a:cxn ang="0">
                <a:pos x="connsiteX912" y="connsiteY912"/>
              </a:cxn>
              <a:cxn ang="0">
                <a:pos x="connsiteX913" y="connsiteY913"/>
              </a:cxn>
              <a:cxn ang="0">
                <a:pos x="connsiteX914" y="connsiteY914"/>
              </a:cxn>
              <a:cxn ang="0">
                <a:pos x="connsiteX915" y="connsiteY915"/>
              </a:cxn>
              <a:cxn ang="0">
                <a:pos x="connsiteX916" y="connsiteY916"/>
              </a:cxn>
              <a:cxn ang="0">
                <a:pos x="connsiteX917" y="connsiteY917"/>
              </a:cxn>
              <a:cxn ang="0">
                <a:pos x="connsiteX918" y="connsiteY918"/>
              </a:cxn>
              <a:cxn ang="0">
                <a:pos x="connsiteX919" y="connsiteY919"/>
              </a:cxn>
              <a:cxn ang="0">
                <a:pos x="connsiteX920" y="connsiteY920"/>
              </a:cxn>
              <a:cxn ang="0">
                <a:pos x="connsiteX921" y="connsiteY921"/>
              </a:cxn>
              <a:cxn ang="0">
                <a:pos x="connsiteX922" y="connsiteY922"/>
              </a:cxn>
              <a:cxn ang="0">
                <a:pos x="connsiteX923" y="connsiteY923"/>
              </a:cxn>
              <a:cxn ang="0">
                <a:pos x="connsiteX924" y="connsiteY924"/>
              </a:cxn>
              <a:cxn ang="0">
                <a:pos x="connsiteX925" y="connsiteY925"/>
              </a:cxn>
              <a:cxn ang="0">
                <a:pos x="connsiteX926" y="connsiteY926"/>
              </a:cxn>
              <a:cxn ang="0">
                <a:pos x="connsiteX927" y="connsiteY927"/>
              </a:cxn>
              <a:cxn ang="0">
                <a:pos x="connsiteX928" y="connsiteY928"/>
              </a:cxn>
              <a:cxn ang="0">
                <a:pos x="connsiteX929" y="connsiteY929"/>
              </a:cxn>
              <a:cxn ang="0">
                <a:pos x="connsiteX930" y="connsiteY930"/>
              </a:cxn>
              <a:cxn ang="0">
                <a:pos x="connsiteX931" y="connsiteY931"/>
              </a:cxn>
              <a:cxn ang="0">
                <a:pos x="connsiteX932" y="connsiteY932"/>
              </a:cxn>
              <a:cxn ang="0">
                <a:pos x="connsiteX933" y="connsiteY933"/>
              </a:cxn>
              <a:cxn ang="0">
                <a:pos x="connsiteX934" y="connsiteY934"/>
              </a:cxn>
              <a:cxn ang="0">
                <a:pos x="connsiteX935" y="connsiteY935"/>
              </a:cxn>
              <a:cxn ang="0">
                <a:pos x="connsiteX936" y="connsiteY936"/>
              </a:cxn>
              <a:cxn ang="0">
                <a:pos x="connsiteX937" y="connsiteY937"/>
              </a:cxn>
              <a:cxn ang="0">
                <a:pos x="connsiteX938" y="connsiteY938"/>
              </a:cxn>
              <a:cxn ang="0">
                <a:pos x="connsiteX939" y="connsiteY939"/>
              </a:cxn>
              <a:cxn ang="0">
                <a:pos x="connsiteX940" y="connsiteY940"/>
              </a:cxn>
              <a:cxn ang="0">
                <a:pos x="connsiteX941" y="connsiteY941"/>
              </a:cxn>
              <a:cxn ang="0">
                <a:pos x="connsiteX942" y="connsiteY942"/>
              </a:cxn>
              <a:cxn ang="0">
                <a:pos x="connsiteX943" y="connsiteY943"/>
              </a:cxn>
              <a:cxn ang="0">
                <a:pos x="connsiteX944" y="connsiteY944"/>
              </a:cxn>
              <a:cxn ang="0">
                <a:pos x="connsiteX945" y="connsiteY945"/>
              </a:cxn>
              <a:cxn ang="0">
                <a:pos x="connsiteX946" y="connsiteY946"/>
              </a:cxn>
              <a:cxn ang="0">
                <a:pos x="connsiteX947" y="connsiteY947"/>
              </a:cxn>
              <a:cxn ang="0">
                <a:pos x="connsiteX948" y="connsiteY948"/>
              </a:cxn>
              <a:cxn ang="0">
                <a:pos x="connsiteX949" y="connsiteY949"/>
              </a:cxn>
              <a:cxn ang="0">
                <a:pos x="connsiteX950" y="connsiteY950"/>
              </a:cxn>
              <a:cxn ang="0">
                <a:pos x="connsiteX951" y="connsiteY951"/>
              </a:cxn>
              <a:cxn ang="0">
                <a:pos x="connsiteX952" y="connsiteY952"/>
              </a:cxn>
              <a:cxn ang="0">
                <a:pos x="connsiteX953" y="connsiteY953"/>
              </a:cxn>
              <a:cxn ang="0">
                <a:pos x="connsiteX954" y="connsiteY954"/>
              </a:cxn>
              <a:cxn ang="0">
                <a:pos x="connsiteX955" y="connsiteY955"/>
              </a:cxn>
              <a:cxn ang="0">
                <a:pos x="connsiteX956" y="connsiteY956"/>
              </a:cxn>
              <a:cxn ang="0">
                <a:pos x="connsiteX957" y="connsiteY957"/>
              </a:cxn>
              <a:cxn ang="0">
                <a:pos x="connsiteX958" y="connsiteY958"/>
              </a:cxn>
              <a:cxn ang="0">
                <a:pos x="connsiteX959" y="connsiteY959"/>
              </a:cxn>
              <a:cxn ang="0">
                <a:pos x="connsiteX960" y="connsiteY960"/>
              </a:cxn>
              <a:cxn ang="0">
                <a:pos x="connsiteX961" y="connsiteY961"/>
              </a:cxn>
              <a:cxn ang="0">
                <a:pos x="connsiteX962" y="connsiteY962"/>
              </a:cxn>
              <a:cxn ang="0">
                <a:pos x="connsiteX963" y="connsiteY963"/>
              </a:cxn>
              <a:cxn ang="0">
                <a:pos x="connsiteX964" y="connsiteY964"/>
              </a:cxn>
              <a:cxn ang="0">
                <a:pos x="connsiteX965" y="connsiteY965"/>
              </a:cxn>
              <a:cxn ang="0">
                <a:pos x="connsiteX966" y="connsiteY966"/>
              </a:cxn>
              <a:cxn ang="0">
                <a:pos x="connsiteX967" y="connsiteY967"/>
              </a:cxn>
              <a:cxn ang="0">
                <a:pos x="connsiteX968" y="connsiteY968"/>
              </a:cxn>
              <a:cxn ang="0">
                <a:pos x="connsiteX969" y="connsiteY969"/>
              </a:cxn>
              <a:cxn ang="0">
                <a:pos x="connsiteX970" y="connsiteY970"/>
              </a:cxn>
              <a:cxn ang="0">
                <a:pos x="connsiteX971" y="connsiteY971"/>
              </a:cxn>
              <a:cxn ang="0">
                <a:pos x="connsiteX972" y="connsiteY972"/>
              </a:cxn>
              <a:cxn ang="0">
                <a:pos x="connsiteX973" y="connsiteY973"/>
              </a:cxn>
              <a:cxn ang="0">
                <a:pos x="connsiteX974" y="connsiteY974"/>
              </a:cxn>
              <a:cxn ang="0">
                <a:pos x="connsiteX975" y="connsiteY975"/>
              </a:cxn>
              <a:cxn ang="0">
                <a:pos x="connsiteX976" y="connsiteY976"/>
              </a:cxn>
              <a:cxn ang="0">
                <a:pos x="connsiteX977" y="connsiteY977"/>
              </a:cxn>
              <a:cxn ang="0">
                <a:pos x="connsiteX978" y="connsiteY978"/>
              </a:cxn>
              <a:cxn ang="0">
                <a:pos x="connsiteX979" y="connsiteY979"/>
              </a:cxn>
              <a:cxn ang="0">
                <a:pos x="connsiteX980" y="connsiteY980"/>
              </a:cxn>
              <a:cxn ang="0">
                <a:pos x="connsiteX981" y="connsiteY981"/>
              </a:cxn>
              <a:cxn ang="0">
                <a:pos x="connsiteX982" y="connsiteY982"/>
              </a:cxn>
              <a:cxn ang="0">
                <a:pos x="connsiteX983" y="connsiteY983"/>
              </a:cxn>
              <a:cxn ang="0">
                <a:pos x="connsiteX984" y="connsiteY984"/>
              </a:cxn>
              <a:cxn ang="0">
                <a:pos x="connsiteX985" y="connsiteY985"/>
              </a:cxn>
              <a:cxn ang="0">
                <a:pos x="connsiteX986" y="connsiteY986"/>
              </a:cxn>
              <a:cxn ang="0">
                <a:pos x="connsiteX987" y="connsiteY987"/>
              </a:cxn>
              <a:cxn ang="0">
                <a:pos x="connsiteX988" y="connsiteY988"/>
              </a:cxn>
              <a:cxn ang="0">
                <a:pos x="connsiteX989" y="connsiteY989"/>
              </a:cxn>
              <a:cxn ang="0">
                <a:pos x="connsiteX990" y="connsiteY990"/>
              </a:cxn>
              <a:cxn ang="0">
                <a:pos x="connsiteX991" y="connsiteY991"/>
              </a:cxn>
              <a:cxn ang="0">
                <a:pos x="connsiteX992" y="connsiteY992"/>
              </a:cxn>
              <a:cxn ang="0">
                <a:pos x="connsiteX993" y="connsiteY993"/>
              </a:cxn>
              <a:cxn ang="0">
                <a:pos x="connsiteX994" y="connsiteY994"/>
              </a:cxn>
              <a:cxn ang="0">
                <a:pos x="connsiteX995" y="connsiteY995"/>
              </a:cxn>
              <a:cxn ang="0">
                <a:pos x="connsiteX996" y="connsiteY996"/>
              </a:cxn>
              <a:cxn ang="0">
                <a:pos x="connsiteX997" y="connsiteY997"/>
              </a:cxn>
              <a:cxn ang="0">
                <a:pos x="connsiteX998" y="connsiteY998"/>
              </a:cxn>
              <a:cxn ang="0">
                <a:pos x="connsiteX999" y="connsiteY999"/>
              </a:cxn>
              <a:cxn ang="0">
                <a:pos x="connsiteX1000" y="connsiteY1000"/>
              </a:cxn>
              <a:cxn ang="0">
                <a:pos x="connsiteX1001" y="connsiteY1001"/>
              </a:cxn>
              <a:cxn ang="0">
                <a:pos x="connsiteX1002" y="connsiteY1002"/>
              </a:cxn>
              <a:cxn ang="0">
                <a:pos x="connsiteX1003" y="connsiteY1003"/>
              </a:cxn>
              <a:cxn ang="0">
                <a:pos x="connsiteX1004" y="connsiteY1004"/>
              </a:cxn>
              <a:cxn ang="0">
                <a:pos x="connsiteX1005" y="connsiteY1005"/>
              </a:cxn>
              <a:cxn ang="0">
                <a:pos x="connsiteX1006" y="connsiteY1006"/>
              </a:cxn>
              <a:cxn ang="0">
                <a:pos x="connsiteX1007" y="connsiteY1007"/>
              </a:cxn>
              <a:cxn ang="0">
                <a:pos x="connsiteX1008" y="connsiteY1008"/>
              </a:cxn>
              <a:cxn ang="0">
                <a:pos x="connsiteX1009" y="connsiteY1009"/>
              </a:cxn>
              <a:cxn ang="0">
                <a:pos x="connsiteX1010" y="connsiteY1010"/>
              </a:cxn>
              <a:cxn ang="0">
                <a:pos x="connsiteX1011" y="connsiteY1011"/>
              </a:cxn>
              <a:cxn ang="0">
                <a:pos x="connsiteX1012" y="connsiteY1012"/>
              </a:cxn>
              <a:cxn ang="0">
                <a:pos x="connsiteX1013" y="connsiteY1013"/>
              </a:cxn>
              <a:cxn ang="0">
                <a:pos x="connsiteX1014" y="connsiteY1014"/>
              </a:cxn>
              <a:cxn ang="0">
                <a:pos x="connsiteX1015" y="connsiteY1015"/>
              </a:cxn>
              <a:cxn ang="0">
                <a:pos x="connsiteX1016" y="connsiteY1016"/>
              </a:cxn>
              <a:cxn ang="0">
                <a:pos x="connsiteX1017" y="connsiteY1017"/>
              </a:cxn>
              <a:cxn ang="0">
                <a:pos x="connsiteX1018" y="connsiteY1018"/>
              </a:cxn>
              <a:cxn ang="0">
                <a:pos x="connsiteX1019" y="connsiteY1019"/>
              </a:cxn>
              <a:cxn ang="0">
                <a:pos x="connsiteX1020" y="connsiteY1020"/>
              </a:cxn>
              <a:cxn ang="0">
                <a:pos x="connsiteX1021" y="connsiteY1021"/>
              </a:cxn>
              <a:cxn ang="0">
                <a:pos x="connsiteX1022" y="connsiteY1022"/>
              </a:cxn>
              <a:cxn ang="0">
                <a:pos x="connsiteX1023" y="connsiteY1023"/>
              </a:cxn>
              <a:cxn ang="0">
                <a:pos x="connsiteX1024" y="connsiteY1024"/>
              </a:cxn>
              <a:cxn ang="0">
                <a:pos x="connsiteX1025" y="connsiteY1025"/>
              </a:cxn>
              <a:cxn ang="0">
                <a:pos x="connsiteX1026" y="connsiteY1026"/>
              </a:cxn>
              <a:cxn ang="0">
                <a:pos x="connsiteX1027" y="connsiteY1027"/>
              </a:cxn>
              <a:cxn ang="0">
                <a:pos x="connsiteX1028" y="connsiteY1028"/>
              </a:cxn>
              <a:cxn ang="0">
                <a:pos x="connsiteX1029" y="connsiteY1029"/>
              </a:cxn>
              <a:cxn ang="0">
                <a:pos x="connsiteX1030" y="connsiteY1030"/>
              </a:cxn>
              <a:cxn ang="0">
                <a:pos x="connsiteX1031" y="connsiteY1031"/>
              </a:cxn>
              <a:cxn ang="0">
                <a:pos x="connsiteX1032" y="connsiteY1032"/>
              </a:cxn>
              <a:cxn ang="0">
                <a:pos x="connsiteX1033" y="connsiteY1033"/>
              </a:cxn>
              <a:cxn ang="0">
                <a:pos x="connsiteX1034" y="connsiteY1034"/>
              </a:cxn>
              <a:cxn ang="0">
                <a:pos x="connsiteX1035" y="connsiteY1035"/>
              </a:cxn>
              <a:cxn ang="0">
                <a:pos x="connsiteX1036" y="connsiteY1036"/>
              </a:cxn>
              <a:cxn ang="0">
                <a:pos x="connsiteX1037" y="connsiteY1037"/>
              </a:cxn>
              <a:cxn ang="0">
                <a:pos x="connsiteX1038" y="connsiteY1038"/>
              </a:cxn>
              <a:cxn ang="0">
                <a:pos x="connsiteX1039" y="connsiteY1039"/>
              </a:cxn>
              <a:cxn ang="0">
                <a:pos x="connsiteX1040" y="connsiteY1040"/>
              </a:cxn>
              <a:cxn ang="0">
                <a:pos x="connsiteX1041" y="connsiteY1041"/>
              </a:cxn>
              <a:cxn ang="0">
                <a:pos x="connsiteX1042" y="connsiteY1042"/>
              </a:cxn>
              <a:cxn ang="0">
                <a:pos x="connsiteX1043" y="connsiteY1043"/>
              </a:cxn>
              <a:cxn ang="0">
                <a:pos x="connsiteX1044" y="connsiteY1044"/>
              </a:cxn>
              <a:cxn ang="0">
                <a:pos x="connsiteX1045" y="connsiteY1045"/>
              </a:cxn>
              <a:cxn ang="0">
                <a:pos x="connsiteX1046" y="connsiteY1046"/>
              </a:cxn>
              <a:cxn ang="0">
                <a:pos x="connsiteX1047" y="connsiteY1047"/>
              </a:cxn>
              <a:cxn ang="0">
                <a:pos x="connsiteX1048" y="connsiteY1048"/>
              </a:cxn>
              <a:cxn ang="0">
                <a:pos x="connsiteX1049" y="connsiteY1049"/>
              </a:cxn>
              <a:cxn ang="0">
                <a:pos x="connsiteX1050" y="connsiteY1050"/>
              </a:cxn>
              <a:cxn ang="0">
                <a:pos x="connsiteX1051" y="connsiteY1051"/>
              </a:cxn>
              <a:cxn ang="0">
                <a:pos x="connsiteX1052" y="connsiteY1052"/>
              </a:cxn>
              <a:cxn ang="0">
                <a:pos x="connsiteX1053" y="connsiteY1053"/>
              </a:cxn>
              <a:cxn ang="0">
                <a:pos x="connsiteX1054" y="connsiteY1054"/>
              </a:cxn>
              <a:cxn ang="0">
                <a:pos x="connsiteX1055" y="connsiteY1055"/>
              </a:cxn>
              <a:cxn ang="0">
                <a:pos x="connsiteX1056" y="connsiteY1056"/>
              </a:cxn>
              <a:cxn ang="0">
                <a:pos x="connsiteX1057" y="connsiteY1057"/>
              </a:cxn>
              <a:cxn ang="0">
                <a:pos x="connsiteX1058" y="connsiteY1058"/>
              </a:cxn>
              <a:cxn ang="0">
                <a:pos x="connsiteX1059" y="connsiteY1059"/>
              </a:cxn>
              <a:cxn ang="0">
                <a:pos x="connsiteX1060" y="connsiteY1060"/>
              </a:cxn>
              <a:cxn ang="0">
                <a:pos x="connsiteX1061" y="connsiteY1061"/>
              </a:cxn>
              <a:cxn ang="0">
                <a:pos x="connsiteX1062" y="connsiteY1062"/>
              </a:cxn>
              <a:cxn ang="0">
                <a:pos x="connsiteX1063" y="connsiteY1063"/>
              </a:cxn>
              <a:cxn ang="0">
                <a:pos x="connsiteX1064" y="connsiteY1064"/>
              </a:cxn>
              <a:cxn ang="0">
                <a:pos x="connsiteX1065" y="connsiteY1065"/>
              </a:cxn>
              <a:cxn ang="0">
                <a:pos x="connsiteX1066" y="connsiteY1066"/>
              </a:cxn>
              <a:cxn ang="0">
                <a:pos x="connsiteX1067" y="connsiteY1067"/>
              </a:cxn>
              <a:cxn ang="0">
                <a:pos x="connsiteX1068" y="connsiteY1068"/>
              </a:cxn>
              <a:cxn ang="0">
                <a:pos x="connsiteX1069" y="connsiteY1069"/>
              </a:cxn>
              <a:cxn ang="0">
                <a:pos x="connsiteX1070" y="connsiteY1070"/>
              </a:cxn>
              <a:cxn ang="0">
                <a:pos x="connsiteX1071" y="connsiteY1071"/>
              </a:cxn>
              <a:cxn ang="0">
                <a:pos x="connsiteX1072" y="connsiteY1072"/>
              </a:cxn>
              <a:cxn ang="0">
                <a:pos x="connsiteX1073" y="connsiteY1073"/>
              </a:cxn>
              <a:cxn ang="0">
                <a:pos x="connsiteX1074" y="connsiteY1074"/>
              </a:cxn>
              <a:cxn ang="0">
                <a:pos x="connsiteX1075" y="connsiteY1075"/>
              </a:cxn>
              <a:cxn ang="0">
                <a:pos x="connsiteX1076" y="connsiteY1076"/>
              </a:cxn>
              <a:cxn ang="0">
                <a:pos x="connsiteX1077" y="connsiteY1077"/>
              </a:cxn>
              <a:cxn ang="0">
                <a:pos x="connsiteX1078" y="connsiteY1078"/>
              </a:cxn>
              <a:cxn ang="0">
                <a:pos x="connsiteX1079" y="connsiteY1079"/>
              </a:cxn>
              <a:cxn ang="0">
                <a:pos x="connsiteX1080" y="connsiteY1080"/>
              </a:cxn>
              <a:cxn ang="0">
                <a:pos x="connsiteX1081" y="connsiteY1081"/>
              </a:cxn>
              <a:cxn ang="0">
                <a:pos x="connsiteX1082" y="connsiteY1082"/>
              </a:cxn>
              <a:cxn ang="0">
                <a:pos x="connsiteX1083" y="connsiteY1083"/>
              </a:cxn>
              <a:cxn ang="0">
                <a:pos x="connsiteX1084" y="connsiteY1084"/>
              </a:cxn>
              <a:cxn ang="0">
                <a:pos x="connsiteX1085" y="connsiteY1085"/>
              </a:cxn>
              <a:cxn ang="0">
                <a:pos x="connsiteX1086" y="connsiteY1086"/>
              </a:cxn>
              <a:cxn ang="0">
                <a:pos x="connsiteX1087" y="connsiteY1087"/>
              </a:cxn>
              <a:cxn ang="0">
                <a:pos x="connsiteX1088" y="connsiteY1088"/>
              </a:cxn>
              <a:cxn ang="0">
                <a:pos x="connsiteX1089" y="connsiteY1089"/>
              </a:cxn>
              <a:cxn ang="0">
                <a:pos x="connsiteX1090" y="connsiteY1090"/>
              </a:cxn>
              <a:cxn ang="0">
                <a:pos x="connsiteX1091" y="connsiteY1091"/>
              </a:cxn>
              <a:cxn ang="0">
                <a:pos x="connsiteX1092" y="connsiteY1092"/>
              </a:cxn>
              <a:cxn ang="0">
                <a:pos x="connsiteX1093" y="connsiteY1093"/>
              </a:cxn>
              <a:cxn ang="0">
                <a:pos x="connsiteX1094" y="connsiteY1094"/>
              </a:cxn>
              <a:cxn ang="0">
                <a:pos x="connsiteX1095" y="connsiteY1095"/>
              </a:cxn>
              <a:cxn ang="0">
                <a:pos x="connsiteX1096" y="connsiteY1096"/>
              </a:cxn>
              <a:cxn ang="0">
                <a:pos x="connsiteX1097" y="connsiteY1097"/>
              </a:cxn>
              <a:cxn ang="0">
                <a:pos x="connsiteX1098" y="connsiteY1098"/>
              </a:cxn>
              <a:cxn ang="0">
                <a:pos x="connsiteX1099" y="connsiteY1099"/>
              </a:cxn>
              <a:cxn ang="0">
                <a:pos x="connsiteX1100" y="connsiteY1100"/>
              </a:cxn>
              <a:cxn ang="0">
                <a:pos x="connsiteX1101" y="connsiteY1101"/>
              </a:cxn>
              <a:cxn ang="0">
                <a:pos x="connsiteX1102" y="connsiteY1102"/>
              </a:cxn>
              <a:cxn ang="0">
                <a:pos x="connsiteX1103" y="connsiteY1103"/>
              </a:cxn>
              <a:cxn ang="0">
                <a:pos x="connsiteX1104" y="connsiteY1104"/>
              </a:cxn>
              <a:cxn ang="0">
                <a:pos x="connsiteX1105" y="connsiteY1105"/>
              </a:cxn>
              <a:cxn ang="0">
                <a:pos x="connsiteX1106" y="connsiteY1106"/>
              </a:cxn>
              <a:cxn ang="0">
                <a:pos x="connsiteX1107" y="connsiteY1107"/>
              </a:cxn>
              <a:cxn ang="0">
                <a:pos x="connsiteX1108" y="connsiteY1108"/>
              </a:cxn>
              <a:cxn ang="0">
                <a:pos x="connsiteX1109" y="connsiteY1109"/>
              </a:cxn>
              <a:cxn ang="0">
                <a:pos x="connsiteX1110" y="connsiteY1110"/>
              </a:cxn>
              <a:cxn ang="0">
                <a:pos x="connsiteX1111" y="connsiteY1111"/>
              </a:cxn>
              <a:cxn ang="0">
                <a:pos x="connsiteX1112" y="connsiteY1112"/>
              </a:cxn>
              <a:cxn ang="0">
                <a:pos x="connsiteX1113" y="connsiteY1113"/>
              </a:cxn>
              <a:cxn ang="0">
                <a:pos x="connsiteX1114" y="connsiteY1114"/>
              </a:cxn>
              <a:cxn ang="0">
                <a:pos x="connsiteX1115" y="connsiteY1115"/>
              </a:cxn>
              <a:cxn ang="0">
                <a:pos x="connsiteX1116" y="connsiteY1116"/>
              </a:cxn>
              <a:cxn ang="0">
                <a:pos x="connsiteX1117" y="connsiteY1117"/>
              </a:cxn>
              <a:cxn ang="0">
                <a:pos x="connsiteX1118" y="connsiteY1118"/>
              </a:cxn>
              <a:cxn ang="0">
                <a:pos x="connsiteX1119" y="connsiteY1119"/>
              </a:cxn>
              <a:cxn ang="0">
                <a:pos x="connsiteX1120" y="connsiteY1120"/>
              </a:cxn>
              <a:cxn ang="0">
                <a:pos x="connsiteX1121" y="connsiteY1121"/>
              </a:cxn>
              <a:cxn ang="0">
                <a:pos x="connsiteX1122" y="connsiteY1122"/>
              </a:cxn>
              <a:cxn ang="0">
                <a:pos x="connsiteX1123" y="connsiteY1123"/>
              </a:cxn>
              <a:cxn ang="0">
                <a:pos x="connsiteX1124" y="connsiteY1124"/>
              </a:cxn>
              <a:cxn ang="0">
                <a:pos x="connsiteX1125" y="connsiteY1125"/>
              </a:cxn>
              <a:cxn ang="0">
                <a:pos x="connsiteX1126" y="connsiteY1126"/>
              </a:cxn>
              <a:cxn ang="0">
                <a:pos x="connsiteX1127" y="connsiteY1127"/>
              </a:cxn>
              <a:cxn ang="0">
                <a:pos x="connsiteX1128" y="connsiteY1128"/>
              </a:cxn>
              <a:cxn ang="0">
                <a:pos x="connsiteX1129" y="connsiteY1129"/>
              </a:cxn>
              <a:cxn ang="0">
                <a:pos x="connsiteX1130" y="connsiteY1130"/>
              </a:cxn>
              <a:cxn ang="0">
                <a:pos x="connsiteX1131" y="connsiteY1131"/>
              </a:cxn>
              <a:cxn ang="0">
                <a:pos x="connsiteX1132" y="connsiteY1132"/>
              </a:cxn>
              <a:cxn ang="0">
                <a:pos x="connsiteX1133" y="connsiteY1133"/>
              </a:cxn>
              <a:cxn ang="0">
                <a:pos x="connsiteX1134" y="connsiteY1134"/>
              </a:cxn>
              <a:cxn ang="0">
                <a:pos x="connsiteX1135" y="connsiteY1135"/>
              </a:cxn>
              <a:cxn ang="0">
                <a:pos x="connsiteX1136" y="connsiteY1136"/>
              </a:cxn>
              <a:cxn ang="0">
                <a:pos x="connsiteX1137" y="connsiteY1137"/>
              </a:cxn>
              <a:cxn ang="0">
                <a:pos x="connsiteX1138" y="connsiteY1138"/>
              </a:cxn>
              <a:cxn ang="0">
                <a:pos x="connsiteX1139" y="connsiteY1139"/>
              </a:cxn>
              <a:cxn ang="0">
                <a:pos x="connsiteX1140" y="connsiteY1140"/>
              </a:cxn>
              <a:cxn ang="0">
                <a:pos x="connsiteX1141" y="connsiteY1141"/>
              </a:cxn>
              <a:cxn ang="0">
                <a:pos x="connsiteX1142" y="connsiteY1142"/>
              </a:cxn>
              <a:cxn ang="0">
                <a:pos x="connsiteX1143" y="connsiteY1143"/>
              </a:cxn>
              <a:cxn ang="0">
                <a:pos x="connsiteX1144" y="connsiteY1144"/>
              </a:cxn>
              <a:cxn ang="0">
                <a:pos x="connsiteX1145" y="connsiteY1145"/>
              </a:cxn>
              <a:cxn ang="0">
                <a:pos x="connsiteX1146" y="connsiteY1146"/>
              </a:cxn>
              <a:cxn ang="0">
                <a:pos x="connsiteX1147" y="connsiteY1147"/>
              </a:cxn>
              <a:cxn ang="0">
                <a:pos x="connsiteX1148" y="connsiteY1148"/>
              </a:cxn>
              <a:cxn ang="0">
                <a:pos x="connsiteX1149" y="connsiteY1149"/>
              </a:cxn>
              <a:cxn ang="0">
                <a:pos x="connsiteX1150" y="connsiteY1150"/>
              </a:cxn>
              <a:cxn ang="0">
                <a:pos x="connsiteX1151" y="connsiteY1151"/>
              </a:cxn>
              <a:cxn ang="0">
                <a:pos x="connsiteX1152" y="connsiteY1152"/>
              </a:cxn>
              <a:cxn ang="0">
                <a:pos x="connsiteX1153" y="connsiteY1153"/>
              </a:cxn>
              <a:cxn ang="0">
                <a:pos x="connsiteX1154" y="connsiteY1154"/>
              </a:cxn>
              <a:cxn ang="0">
                <a:pos x="connsiteX1155" y="connsiteY1155"/>
              </a:cxn>
              <a:cxn ang="0">
                <a:pos x="connsiteX1156" y="connsiteY1156"/>
              </a:cxn>
              <a:cxn ang="0">
                <a:pos x="connsiteX1157" y="connsiteY1157"/>
              </a:cxn>
              <a:cxn ang="0">
                <a:pos x="connsiteX1158" y="connsiteY1158"/>
              </a:cxn>
              <a:cxn ang="0">
                <a:pos x="connsiteX1159" y="connsiteY1159"/>
              </a:cxn>
              <a:cxn ang="0">
                <a:pos x="connsiteX1160" y="connsiteY1160"/>
              </a:cxn>
              <a:cxn ang="0">
                <a:pos x="connsiteX1161" y="connsiteY1161"/>
              </a:cxn>
              <a:cxn ang="0">
                <a:pos x="connsiteX1162" y="connsiteY1162"/>
              </a:cxn>
              <a:cxn ang="0">
                <a:pos x="connsiteX1163" y="connsiteY1163"/>
              </a:cxn>
              <a:cxn ang="0">
                <a:pos x="connsiteX1164" y="connsiteY1164"/>
              </a:cxn>
              <a:cxn ang="0">
                <a:pos x="connsiteX1165" y="connsiteY1165"/>
              </a:cxn>
              <a:cxn ang="0">
                <a:pos x="connsiteX1166" y="connsiteY1166"/>
              </a:cxn>
              <a:cxn ang="0">
                <a:pos x="connsiteX1167" y="connsiteY1167"/>
              </a:cxn>
              <a:cxn ang="0">
                <a:pos x="connsiteX1168" y="connsiteY1168"/>
              </a:cxn>
              <a:cxn ang="0">
                <a:pos x="connsiteX1169" y="connsiteY1169"/>
              </a:cxn>
              <a:cxn ang="0">
                <a:pos x="connsiteX1170" y="connsiteY1170"/>
              </a:cxn>
              <a:cxn ang="0">
                <a:pos x="connsiteX1171" y="connsiteY1171"/>
              </a:cxn>
              <a:cxn ang="0">
                <a:pos x="connsiteX1172" y="connsiteY1172"/>
              </a:cxn>
              <a:cxn ang="0">
                <a:pos x="connsiteX1173" y="connsiteY1173"/>
              </a:cxn>
              <a:cxn ang="0">
                <a:pos x="connsiteX1174" y="connsiteY1174"/>
              </a:cxn>
              <a:cxn ang="0">
                <a:pos x="connsiteX1175" y="connsiteY1175"/>
              </a:cxn>
              <a:cxn ang="0">
                <a:pos x="connsiteX1176" y="connsiteY1176"/>
              </a:cxn>
              <a:cxn ang="0">
                <a:pos x="connsiteX1177" y="connsiteY1177"/>
              </a:cxn>
              <a:cxn ang="0">
                <a:pos x="connsiteX1178" y="connsiteY1178"/>
              </a:cxn>
              <a:cxn ang="0">
                <a:pos x="connsiteX1179" y="connsiteY1179"/>
              </a:cxn>
              <a:cxn ang="0">
                <a:pos x="connsiteX1180" y="connsiteY1180"/>
              </a:cxn>
              <a:cxn ang="0">
                <a:pos x="connsiteX1181" y="connsiteY1181"/>
              </a:cxn>
              <a:cxn ang="0">
                <a:pos x="connsiteX1182" y="connsiteY1182"/>
              </a:cxn>
              <a:cxn ang="0">
                <a:pos x="connsiteX1183" y="connsiteY1183"/>
              </a:cxn>
              <a:cxn ang="0">
                <a:pos x="connsiteX1184" y="connsiteY1184"/>
              </a:cxn>
              <a:cxn ang="0">
                <a:pos x="connsiteX1185" y="connsiteY1185"/>
              </a:cxn>
              <a:cxn ang="0">
                <a:pos x="connsiteX1186" y="connsiteY1186"/>
              </a:cxn>
              <a:cxn ang="0">
                <a:pos x="connsiteX1187" y="connsiteY1187"/>
              </a:cxn>
              <a:cxn ang="0">
                <a:pos x="connsiteX1188" y="connsiteY1188"/>
              </a:cxn>
              <a:cxn ang="0">
                <a:pos x="connsiteX1189" y="connsiteY1189"/>
              </a:cxn>
              <a:cxn ang="0">
                <a:pos x="connsiteX1190" y="connsiteY1190"/>
              </a:cxn>
              <a:cxn ang="0">
                <a:pos x="connsiteX1191" y="connsiteY1191"/>
              </a:cxn>
              <a:cxn ang="0">
                <a:pos x="connsiteX1192" y="connsiteY1192"/>
              </a:cxn>
              <a:cxn ang="0">
                <a:pos x="connsiteX1193" y="connsiteY1193"/>
              </a:cxn>
              <a:cxn ang="0">
                <a:pos x="connsiteX1194" y="connsiteY1194"/>
              </a:cxn>
              <a:cxn ang="0">
                <a:pos x="connsiteX1195" y="connsiteY1195"/>
              </a:cxn>
              <a:cxn ang="0">
                <a:pos x="connsiteX1196" y="connsiteY1196"/>
              </a:cxn>
              <a:cxn ang="0">
                <a:pos x="connsiteX1197" y="connsiteY1197"/>
              </a:cxn>
              <a:cxn ang="0">
                <a:pos x="connsiteX1198" y="connsiteY1198"/>
              </a:cxn>
              <a:cxn ang="0">
                <a:pos x="connsiteX1199" y="connsiteY1199"/>
              </a:cxn>
              <a:cxn ang="0">
                <a:pos x="connsiteX1200" y="connsiteY1200"/>
              </a:cxn>
              <a:cxn ang="0">
                <a:pos x="connsiteX1201" y="connsiteY1201"/>
              </a:cxn>
              <a:cxn ang="0">
                <a:pos x="connsiteX1202" y="connsiteY1202"/>
              </a:cxn>
              <a:cxn ang="0">
                <a:pos x="connsiteX1203" y="connsiteY1203"/>
              </a:cxn>
              <a:cxn ang="0">
                <a:pos x="connsiteX1204" y="connsiteY1204"/>
              </a:cxn>
              <a:cxn ang="0">
                <a:pos x="connsiteX1205" y="connsiteY1205"/>
              </a:cxn>
              <a:cxn ang="0">
                <a:pos x="connsiteX1206" y="connsiteY1206"/>
              </a:cxn>
              <a:cxn ang="0">
                <a:pos x="connsiteX1207" y="connsiteY1207"/>
              </a:cxn>
              <a:cxn ang="0">
                <a:pos x="connsiteX1208" y="connsiteY1208"/>
              </a:cxn>
              <a:cxn ang="0">
                <a:pos x="connsiteX1209" y="connsiteY1209"/>
              </a:cxn>
              <a:cxn ang="0">
                <a:pos x="connsiteX1210" y="connsiteY1210"/>
              </a:cxn>
              <a:cxn ang="0">
                <a:pos x="connsiteX1211" y="connsiteY1211"/>
              </a:cxn>
              <a:cxn ang="0">
                <a:pos x="connsiteX1212" y="connsiteY1212"/>
              </a:cxn>
              <a:cxn ang="0">
                <a:pos x="connsiteX1213" y="connsiteY1213"/>
              </a:cxn>
              <a:cxn ang="0">
                <a:pos x="connsiteX1214" y="connsiteY1214"/>
              </a:cxn>
              <a:cxn ang="0">
                <a:pos x="connsiteX1215" y="connsiteY1215"/>
              </a:cxn>
              <a:cxn ang="0">
                <a:pos x="connsiteX1216" y="connsiteY1216"/>
              </a:cxn>
              <a:cxn ang="0">
                <a:pos x="connsiteX1217" y="connsiteY1217"/>
              </a:cxn>
              <a:cxn ang="0">
                <a:pos x="connsiteX1218" y="connsiteY1218"/>
              </a:cxn>
              <a:cxn ang="0">
                <a:pos x="connsiteX1219" y="connsiteY1219"/>
              </a:cxn>
              <a:cxn ang="0">
                <a:pos x="connsiteX1220" y="connsiteY1220"/>
              </a:cxn>
              <a:cxn ang="0">
                <a:pos x="connsiteX1221" y="connsiteY1221"/>
              </a:cxn>
              <a:cxn ang="0">
                <a:pos x="connsiteX1222" y="connsiteY1222"/>
              </a:cxn>
              <a:cxn ang="0">
                <a:pos x="connsiteX1223" y="connsiteY1223"/>
              </a:cxn>
              <a:cxn ang="0">
                <a:pos x="connsiteX1224" y="connsiteY1224"/>
              </a:cxn>
              <a:cxn ang="0">
                <a:pos x="connsiteX1225" y="connsiteY1225"/>
              </a:cxn>
              <a:cxn ang="0">
                <a:pos x="connsiteX1226" y="connsiteY1226"/>
              </a:cxn>
              <a:cxn ang="0">
                <a:pos x="connsiteX1227" y="connsiteY1227"/>
              </a:cxn>
              <a:cxn ang="0">
                <a:pos x="connsiteX1228" y="connsiteY1228"/>
              </a:cxn>
              <a:cxn ang="0">
                <a:pos x="connsiteX1229" y="connsiteY1229"/>
              </a:cxn>
              <a:cxn ang="0">
                <a:pos x="connsiteX1230" y="connsiteY1230"/>
              </a:cxn>
              <a:cxn ang="0">
                <a:pos x="connsiteX1231" y="connsiteY1231"/>
              </a:cxn>
              <a:cxn ang="0">
                <a:pos x="connsiteX1232" y="connsiteY1232"/>
              </a:cxn>
              <a:cxn ang="0">
                <a:pos x="connsiteX1233" y="connsiteY1233"/>
              </a:cxn>
              <a:cxn ang="0">
                <a:pos x="connsiteX1234" y="connsiteY1234"/>
              </a:cxn>
              <a:cxn ang="0">
                <a:pos x="connsiteX1235" y="connsiteY1235"/>
              </a:cxn>
              <a:cxn ang="0">
                <a:pos x="connsiteX1236" y="connsiteY1236"/>
              </a:cxn>
              <a:cxn ang="0">
                <a:pos x="connsiteX1237" y="connsiteY1237"/>
              </a:cxn>
              <a:cxn ang="0">
                <a:pos x="connsiteX1238" y="connsiteY1238"/>
              </a:cxn>
              <a:cxn ang="0">
                <a:pos x="connsiteX1239" y="connsiteY1239"/>
              </a:cxn>
              <a:cxn ang="0">
                <a:pos x="connsiteX1240" y="connsiteY1240"/>
              </a:cxn>
              <a:cxn ang="0">
                <a:pos x="connsiteX1241" y="connsiteY1241"/>
              </a:cxn>
              <a:cxn ang="0">
                <a:pos x="connsiteX1242" y="connsiteY1242"/>
              </a:cxn>
              <a:cxn ang="0">
                <a:pos x="connsiteX1243" y="connsiteY1243"/>
              </a:cxn>
              <a:cxn ang="0">
                <a:pos x="connsiteX1244" y="connsiteY1244"/>
              </a:cxn>
              <a:cxn ang="0">
                <a:pos x="connsiteX1245" y="connsiteY1245"/>
              </a:cxn>
              <a:cxn ang="0">
                <a:pos x="connsiteX1246" y="connsiteY1246"/>
              </a:cxn>
              <a:cxn ang="0">
                <a:pos x="connsiteX1247" y="connsiteY1247"/>
              </a:cxn>
              <a:cxn ang="0">
                <a:pos x="connsiteX1248" y="connsiteY1248"/>
              </a:cxn>
              <a:cxn ang="0">
                <a:pos x="connsiteX1249" y="connsiteY1249"/>
              </a:cxn>
              <a:cxn ang="0">
                <a:pos x="connsiteX1250" y="connsiteY1250"/>
              </a:cxn>
              <a:cxn ang="0">
                <a:pos x="connsiteX1251" y="connsiteY1251"/>
              </a:cxn>
              <a:cxn ang="0">
                <a:pos x="connsiteX1252" y="connsiteY1252"/>
              </a:cxn>
              <a:cxn ang="0">
                <a:pos x="connsiteX1253" y="connsiteY1253"/>
              </a:cxn>
              <a:cxn ang="0">
                <a:pos x="connsiteX1254" y="connsiteY1254"/>
              </a:cxn>
              <a:cxn ang="0">
                <a:pos x="connsiteX1255" y="connsiteY1255"/>
              </a:cxn>
              <a:cxn ang="0">
                <a:pos x="connsiteX1256" y="connsiteY1256"/>
              </a:cxn>
              <a:cxn ang="0">
                <a:pos x="connsiteX1257" y="connsiteY1257"/>
              </a:cxn>
              <a:cxn ang="0">
                <a:pos x="connsiteX1258" y="connsiteY1258"/>
              </a:cxn>
              <a:cxn ang="0">
                <a:pos x="connsiteX1259" y="connsiteY1259"/>
              </a:cxn>
              <a:cxn ang="0">
                <a:pos x="connsiteX1260" y="connsiteY1260"/>
              </a:cxn>
              <a:cxn ang="0">
                <a:pos x="connsiteX1261" y="connsiteY1261"/>
              </a:cxn>
              <a:cxn ang="0">
                <a:pos x="connsiteX1262" y="connsiteY1262"/>
              </a:cxn>
              <a:cxn ang="0">
                <a:pos x="connsiteX1263" y="connsiteY1263"/>
              </a:cxn>
              <a:cxn ang="0">
                <a:pos x="connsiteX1264" y="connsiteY1264"/>
              </a:cxn>
              <a:cxn ang="0">
                <a:pos x="connsiteX1265" y="connsiteY1265"/>
              </a:cxn>
              <a:cxn ang="0">
                <a:pos x="connsiteX1266" y="connsiteY1266"/>
              </a:cxn>
              <a:cxn ang="0">
                <a:pos x="connsiteX1267" y="connsiteY1267"/>
              </a:cxn>
              <a:cxn ang="0">
                <a:pos x="connsiteX1268" y="connsiteY1268"/>
              </a:cxn>
              <a:cxn ang="0">
                <a:pos x="connsiteX1269" y="connsiteY1269"/>
              </a:cxn>
              <a:cxn ang="0">
                <a:pos x="connsiteX1270" y="connsiteY1270"/>
              </a:cxn>
              <a:cxn ang="0">
                <a:pos x="connsiteX1271" y="connsiteY1271"/>
              </a:cxn>
              <a:cxn ang="0">
                <a:pos x="connsiteX1272" y="connsiteY1272"/>
              </a:cxn>
              <a:cxn ang="0">
                <a:pos x="connsiteX1273" y="connsiteY1273"/>
              </a:cxn>
              <a:cxn ang="0">
                <a:pos x="connsiteX1274" y="connsiteY1274"/>
              </a:cxn>
              <a:cxn ang="0">
                <a:pos x="connsiteX1275" y="connsiteY1275"/>
              </a:cxn>
              <a:cxn ang="0">
                <a:pos x="connsiteX1276" y="connsiteY1276"/>
              </a:cxn>
              <a:cxn ang="0">
                <a:pos x="connsiteX1277" y="connsiteY1277"/>
              </a:cxn>
              <a:cxn ang="0">
                <a:pos x="connsiteX1278" y="connsiteY1278"/>
              </a:cxn>
              <a:cxn ang="0">
                <a:pos x="connsiteX1279" y="connsiteY1279"/>
              </a:cxn>
              <a:cxn ang="0">
                <a:pos x="connsiteX1280" y="connsiteY1280"/>
              </a:cxn>
              <a:cxn ang="0">
                <a:pos x="connsiteX1281" y="connsiteY1281"/>
              </a:cxn>
              <a:cxn ang="0">
                <a:pos x="connsiteX1282" y="connsiteY1282"/>
              </a:cxn>
              <a:cxn ang="0">
                <a:pos x="connsiteX1283" y="connsiteY1283"/>
              </a:cxn>
              <a:cxn ang="0">
                <a:pos x="connsiteX1284" y="connsiteY1284"/>
              </a:cxn>
              <a:cxn ang="0">
                <a:pos x="connsiteX1285" y="connsiteY1285"/>
              </a:cxn>
              <a:cxn ang="0">
                <a:pos x="connsiteX1286" y="connsiteY1286"/>
              </a:cxn>
              <a:cxn ang="0">
                <a:pos x="connsiteX1287" y="connsiteY1287"/>
              </a:cxn>
              <a:cxn ang="0">
                <a:pos x="connsiteX1288" y="connsiteY1288"/>
              </a:cxn>
              <a:cxn ang="0">
                <a:pos x="connsiteX1289" y="connsiteY1289"/>
              </a:cxn>
              <a:cxn ang="0">
                <a:pos x="connsiteX1290" y="connsiteY1290"/>
              </a:cxn>
              <a:cxn ang="0">
                <a:pos x="connsiteX1291" y="connsiteY1291"/>
              </a:cxn>
              <a:cxn ang="0">
                <a:pos x="connsiteX1292" y="connsiteY1292"/>
              </a:cxn>
              <a:cxn ang="0">
                <a:pos x="connsiteX1293" y="connsiteY1293"/>
              </a:cxn>
              <a:cxn ang="0">
                <a:pos x="connsiteX1294" y="connsiteY1294"/>
              </a:cxn>
              <a:cxn ang="0">
                <a:pos x="connsiteX1295" y="connsiteY1295"/>
              </a:cxn>
              <a:cxn ang="0">
                <a:pos x="connsiteX1296" y="connsiteY1296"/>
              </a:cxn>
              <a:cxn ang="0">
                <a:pos x="connsiteX1297" y="connsiteY1297"/>
              </a:cxn>
              <a:cxn ang="0">
                <a:pos x="connsiteX1298" y="connsiteY1298"/>
              </a:cxn>
              <a:cxn ang="0">
                <a:pos x="connsiteX1299" y="connsiteY1299"/>
              </a:cxn>
              <a:cxn ang="0">
                <a:pos x="connsiteX1300" y="connsiteY1300"/>
              </a:cxn>
              <a:cxn ang="0">
                <a:pos x="connsiteX1301" y="connsiteY1301"/>
              </a:cxn>
              <a:cxn ang="0">
                <a:pos x="connsiteX1302" y="connsiteY1302"/>
              </a:cxn>
              <a:cxn ang="0">
                <a:pos x="connsiteX1303" y="connsiteY1303"/>
              </a:cxn>
              <a:cxn ang="0">
                <a:pos x="connsiteX1304" y="connsiteY1304"/>
              </a:cxn>
              <a:cxn ang="0">
                <a:pos x="connsiteX1305" y="connsiteY1305"/>
              </a:cxn>
              <a:cxn ang="0">
                <a:pos x="connsiteX1306" y="connsiteY1306"/>
              </a:cxn>
              <a:cxn ang="0">
                <a:pos x="connsiteX1307" y="connsiteY1307"/>
              </a:cxn>
              <a:cxn ang="0">
                <a:pos x="connsiteX1308" y="connsiteY1308"/>
              </a:cxn>
              <a:cxn ang="0">
                <a:pos x="connsiteX1309" y="connsiteY1309"/>
              </a:cxn>
              <a:cxn ang="0">
                <a:pos x="connsiteX1310" y="connsiteY1310"/>
              </a:cxn>
              <a:cxn ang="0">
                <a:pos x="connsiteX1311" y="connsiteY1311"/>
              </a:cxn>
              <a:cxn ang="0">
                <a:pos x="connsiteX1312" y="connsiteY1312"/>
              </a:cxn>
              <a:cxn ang="0">
                <a:pos x="connsiteX1313" y="connsiteY1313"/>
              </a:cxn>
              <a:cxn ang="0">
                <a:pos x="connsiteX1314" y="connsiteY1314"/>
              </a:cxn>
              <a:cxn ang="0">
                <a:pos x="connsiteX1315" y="connsiteY1315"/>
              </a:cxn>
              <a:cxn ang="0">
                <a:pos x="connsiteX1316" y="connsiteY1316"/>
              </a:cxn>
              <a:cxn ang="0">
                <a:pos x="connsiteX1317" y="connsiteY1317"/>
              </a:cxn>
              <a:cxn ang="0">
                <a:pos x="connsiteX1318" y="connsiteY1318"/>
              </a:cxn>
              <a:cxn ang="0">
                <a:pos x="connsiteX1319" y="connsiteY1319"/>
              </a:cxn>
              <a:cxn ang="0">
                <a:pos x="connsiteX1320" y="connsiteY1320"/>
              </a:cxn>
              <a:cxn ang="0">
                <a:pos x="connsiteX1321" y="connsiteY1321"/>
              </a:cxn>
              <a:cxn ang="0">
                <a:pos x="connsiteX1322" y="connsiteY1322"/>
              </a:cxn>
              <a:cxn ang="0">
                <a:pos x="connsiteX1323" y="connsiteY1323"/>
              </a:cxn>
              <a:cxn ang="0">
                <a:pos x="connsiteX1324" y="connsiteY1324"/>
              </a:cxn>
              <a:cxn ang="0">
                <a:pos x="connsiteX1325" y="connsiteY1325"/>
              </a:cxn>
              <a:cxn ang="0">
                <a:pos x="connsiteX1326" y="connsiteY1326"/>
              </a:cxn>
              <a:cxn ang="0">
                <a:pos x="connsiteX1327" y="connsiteY1327"/>
              </a:cxn>
              <a:cxn ang="0">
                <a:pos x="connsiteX1328" y="connsiteY1328"/>
              </a:cxn>
              <a:cxn ang="0">
                <a:pos x="connsiteX1329" y="connsiteY1329"/>
              </a:cxn>
              <a:cxn ang="0">
                <a:pos x="connsiteX1330" y="connsiteY1330"/>
              </a:cxn>
              <a:cxn ang="0">
                <a:pos x="connsiteX1331" y="connsiteY1331"/>
              </a:cxn>
              <a:cxn ang="0">
                <a:pos x="connsiteX1332" y="connsiteY1332"/>
              </a:cxn>
              <a:cxn ang="0">
                <a:pos x="connsiteX1333" y="connsiteY1333"/>
              </a:cxn>
              <a:cxn ang="0">
                <a:pos x="connsiteX1334" y="connsiteY1334"/>
              </a:cxn>
              <a:cxn ang="0">
                <a:pos x="connsiteX1335" y="connsiteY1335"/>
              </a:cxn>
              <a:cxn ang="0">
                <a:pos x="connsiteX1336" y="connsiteY1336"/>
              </a:cxn>
              <a:cxn ang="0">
                <a:pos x="connsiteX1337" y="connsiteY1337"/>
              </a:cxn>
              <a:cxn ang="0">
                <a:pos x="connsiteX1338" y="connsiteY1338"/>
              </a:cxn>
              <a:cxn ang="0">
                <a:pos x="connsiteX1339" y="connsiteY1339"/>
              </a:cxn>
              <a:cxn ang="0">
                <a:pos x="connsiteX1340" y="connsiteY1340"/>
              </a:cxn>
              <a:cxn ang="0">
                <a:pos x="connsiteX1341" y="connsiteY1341"/>
              </a:cxn>
              <a:cxn ang="0">
                <a:pos x="connsiteX1342" y="connsiteY1342"/>
              </a:cxn>
              <a:cxn ang="0">
                <a:pos x="connsiteX1343" y="connsiteY1343"/>
              </a:cxn>
              <a:cxn ang="0">
                <a:pos x="connsiteX1344" y="connsiteY1344"/>
              </a:cxn>
              <a:cxn ang="0">
                <a:pos x="connsiteX1345" y="connsiteY1345"/>
              </a:cxn>
              <a:cxn ang="0">
                <a:pos x="connsiteX1346" y="connsiteY1346"/>
              </a:cxn>
              <a:cxn ang="0">
                <a:pos x="connsiteX1347" y="connsiteY1347"/>
              </a:cxn>
              <a:cxn ang="0">
                <a:pos x="connsiteX1348" y="connsiteY1348"/>
              </a:cxn>
              <a:cxn ang="0">
                <a:pos x="connsiteX1349" y="connsiteY1349"/>
              </a:cxn>
              <a:cxn ang="0">
                <a:pos x="connsiteX1350" y="connsiteY1350"/>
              </a:cxn>
              <a:cxn ang="0">
                <a:pos x="connsiteX1351" y="connsiteY1351"/>
              </a:cxn>
              <a:cxn ang="0">
                <a:pos x="connsiteX1352" y="connsiteY1352"/>
              </a:cxn>
              <a:cxn ang="0">
                <a:pos x="connsiteX1353" y="connsiteY1353"/>
              </a:cxn>
              <a:cxn ang="0">
                <a:pos x="connsiteX1354" y="connsiteY1354"/>
              </a:cxn>
              <a:cxn ang="0">
                <a:pos x="connsiteX1355" y="connsiteY1355"/>
              </a:cxn>
              <a:cxn ang="0">
                <a:pos x="connsiteX1356" y="connsiteY1356"/>
              </a:cxn>
              <a:cxn ang="0">
                <a:pos x="connsiteX1357" y="connsiteY1357"/>
              </a:cxn>
              <a:cxn ang="0">
                <a:pos x="connsiteX1358" y="connsiteY1358"/>
              </a:cxn>
              <a:cxn ang="0">
                <a:pos x="connsiteX1359" y="connsiteY1359"/>
              </a:cxn>
              <a:cxn ang="0">
                <a:pos x="connsiteX1360" y="connsiteY1360"/>
              </a:cxn>
              <a:cxn ang="0">
                <a:pos x="connsiteX1361" y="connsiteY1361"/>
              </a:cxn>
              <a:cxn ang="0">
                <a:pos x="connsiteX1362" y="connsiteY1362"/>
              </a:cxn>
              <a:cxn ang="0">
                <a:pos x="connsiteX1363" y="connsiteY1363"/>
              </a:cxn>
              <a:cxn ang="0">
                <a:pos x="connsiteX1364" y="connsiteY1364"/>
              </a:cxn>
              <a:cxn ang="0">
                <a:pos x="connsiteX1365" y="connsiteY1365"/>
              </a:cxn>
              <a:cxn ang="0">
                <a:pos x="connsiteX1366" y="connsiteY1366"/>
              </a:cxn>
              <a:cxn ang="0">
                <a:pos x="connsiteX1367" y="connsiteY1367"/>
              </a:cxn>
              <a:cxn ang="0">
                <a:pos x="connsiteX1368" y="connsiteY1368"/>
              </a:cxn>
              <a:cxn ang="0">
                <a:pos x="connsiteX1369" y="connsiteY1369"/>
              </a:cxn>
              <a:cxn ang="0">
                <a:pos x="connsiteX1370" y="connsiteY1370"/>
              </a:cxn>
              <a:cxn ang="0">
                <a:pos x="connsiteX1371" y="connsiteY1371"/>
              </a:cxn>
              <a:cxn ang="0">
                <a:pos x="connsiteX1372" y="connsiteY1372"/>
              </a:cxn>
              <a:cxn ang="0">
                <a:pos x="connsiteX1373" y="connsiteY1373"/>
              </a:cxn>
              <a:cxn ang="0">
                <a:pos x="connsiteX1374" y="connsiteY1374"/>
              </a:cxn>
              <a:cxn ang="0">
                <a:pos x="connsiteX1375" y="connsiteY1375"/>
              </a:cxn>
              <a:cxn ang="0">
                <a:pos x="connsiteX1376" y="connsiteY1376"/>
              </a:cxn>
              <a:cxn ang="0">
                <a:pos x="connsiteX1377" y="connsiteY1377"/>
              </a:cxn>
              <a:cxn ang="0">
                <a:pos x="connsiteX1378" y="connsiteY1378"/>
              </a:cxn>
              <a:cxn ang="0">
                <a:pos x="connsiteX1379" y="connsiteY1379"/>
              </a:cxn>
              <a:cxn ang="0">
                <a:pos x="connsiteX1380" y="connsiteY1380"/>
              </a:cxn>
              <a:cxn ang="0">
                <a:pos x="connsiteX1381" y="connsiteY1381"/>
              </a:cxn>
              <a:cxn ang="0">
                <a:pos x="connsiteX1382" y="connsiteY1382"/>
              </a:cxn>
              <a:cxn ang="0">
                <a:pos x="connsiteX1383" y="connsiteY1383"/>
              </a:cxn>
              <a:cxn ang="0">
                <a:pos x="connsiteX1384" y="connsiteY1384"/>
              </a:cxn>
              <a:cxn ang="0">
                <a:pos x="connsiteX1385" y="connsiteY1385"/>
              </a:cxn>
              <a:cxn ang="0">
                <a:pos x="connsiteX1386" y="connsiteY1386"/>
              </a:cxn>
              <a:cxn ang="0">
                <a:pos x="connsiteX1387" y="connsiteY1387"/>
              </a:cxn>
              <a:cxn ang="0">
                <a:pos x="connsiteX1388" y="connsiteY1388"/>
              </a:cxn>
              <a:cxn ang="0">
                <a:pos x="connsiteX1389" y="connsiteY1389"/>
              </a:cxn>
              <a:cxn ang="0">
                <a:pos x="connsiteX1390" y="connsiteY1390"/>
              </a:cxn>
              <a:cxn ang="0">
                <a:pos x="connsiteX1391" y="connsiteY1391"/>
              </a:cxn>
              <a:cxn ang="0">
                <a:pos x="connsiteX1392" y="connsiteY1392"/>
              </a:cxn>
              <a:cxn ang="0">
                <a:pos x="connsiteX1393" y="connsiteY1393"/>
              </a:cxn>
              <a:cxn ang="0">
                <a:pos x="connsiteX1394" y="connsiteY1394"/>
              </a:cxn>
              <a:cxn ang="0">
                <a:pos x="connsiteX1395" y="connsiteY1395"/>
              </a:cxn>
              <a:cxn ang="0">
                <a:pos x="connsiteX1396" y="connsiteY1396"/>
              </a:cxn>
              <a:cxn ang="0">
                <a:pos x="connsiteX1397" y="connsiteY1397"/>
              </a:cxn>
              <a:cxn ang="0">
                <a:pos x="connsiteX1398" y="connsiteY1398"/>
              </a:cxn>
              <a:cxn ang="0">
                <a:pos x="connsiteX1399" y="connsiteY1399"/>
              </a:cxn>
              <a:cxn ang="0">
                <a:pos x="connsiteX1400" y="connsiteY1400"/>
              </a:cxn>
              <a:cxn ang="0">
                <a:pos x="connsiteX1401" y="connsiteY1401"/>
              </a:cxn>
              <a:cxn ang="0">
                <a:pos x="connsiteX1402" y="connsiteY1402"/>
              </a:cxn>
              <a:cxn ang="0">
                <a:pos x="connsiteX1403" y="connsiteY1403"/>
              </a:cxn>
              <a:cxn ang="0">
                <a:pos x="connsiteX1404" y="connsiteY1404"/>
              </a:cxn>
              <a:cxn ang="0">
                <a:pos x="connsiteX1405" y="connsiteY1405"/>
              </a:cxn>
              <a:cxn ang="0">
                <a:pos x="connsiteX1406" y="connsiteY1406"/>
              </a:cxn>
              <a:cxn ang="0">
                <a:pos x="connsiteX1407" y="connsiteY1407"/>
              </a:cxn>
              <a:cxn ang="0">
                <a:pos x="connsiteX1408" y="connsiteY1408"/>
              </a:cxn>
              <a:cxn ang="0">
                <a:pos x="connsiteX1409" y="connsiteY1409"/>
              </a:cxn>
              <a:cxn ang="0">
                <a:pos x="connsiteX1410" y="connsiteY1410"/>
              </a:cxn>
              <a:cxn ang="0">
                <a:pos x="connsiteX1411" y="connsiteY1411"/>
              </a:cxn>
              <a:cxn ang="0">
                <a:pos x="connsiteX1412" y="connsiteY1412"/>
              </a:cxn>
              <a:cxn ang="0">
                <a:pos x="connsiteX1413" y="connsiteY1413"/>
              </a:cxn>
              <a:cxn ang="0">
                <a:pos x="connsiteX1414" y="connsiteY1414"/>
              </a:cxn>
              <a:cxn ang="0">
                <a:pos x="connsiteX1415" y="connsiteY1415"/>
              </a:cxn>
              <a:cxn ang="0">
                <a:pos x="connsiteX1416" y="connsiteY1416"/>
              </a:cxn>
              <a:cxn ang="0">
                <a:pos x="connsiteX1417" y="connsiteY1417"/>
              </a:cxn>
              <a:cxn ang="0">
                <a:pos x="connsiteX1418" y="connsiteY1418"/>
              </a:cxn>
              <a:cxn ang="0">
                <a:pos x="connsiteX1419" y="connsiteY1419"/>
              </a:cxn>
              <a:cxn ang="0">
                <a:pos x="connsiteX1420" y="connsiteY1420"/>
              </a:cxn>
              <a:cxn ang="0">
                <a:pos x="connsiteX1421" y="connsiteY1421"/>
              </a:cxn>
              <a:cxn ang="0">
                <a:pos x="connsiteX1422" y="connsiteY1422"/>
              </a:cxn>
              <a:cxn ang="0">
                <a:pos x="connsiteX1423" y="connsiteY1423"/>
              </a:cxn>
              <a:cxn ang="0">
                <a:pos x="connsiteX1424" y="connsiteY1424"/>
              </a:cxn>
              <a:cxn ang="0">
                <a:pos x="connsiteX1425" y="connsiteY1425"/>
              </a:cxn>
              <a:cxn ang="0">
                <a:pos x="connsiteX1426" y="connsiteY1426"/>
              </a:cxn>
              <a:cxn ang="0">
                <a:pos x="connsiteX1427" y="connsiteY1427"/>
              </a:cxn>
              <a:cxn ang="0">
                <a:pos x="connsiteX1428" y="connsiteY1428"/>
              </a:cxn>
              <a:cxn ang="0">
                <a:pos x="connsiteX1429" y="connsiteY1429"/>
              </a:cxn>
              <a:cxn ang="0">
                <a:pos x="connsiteX1430" y="connsiteY1430"/>
              </a:cxn>
              <a:cxn ang="0">
                <a:pos x="connsiteX1431" y="connsiteY1431"/>
              </a:cxn>
              <a:cxn ang="0">
                <a:pos x="connsiteX1432" y="connsiteY1432"/>
              </a:cxn>
              <a:cxn ang="0">
                <a:pos x="connsiteX1433" y="connsiteY1433"/>
              </a:cxn>
              <a:cxn ang="0">
                <a:pos x="connsiteX1434" y="connsiteY1434"/>
              </a:cxn>
              <a:cxn ang="0">
                <a:pos x="connsiteX1435" y="connsiteY1435"/>
              </a:cxn>
              <a:cxn ang="0">
                <a:pos x="connsiteX1436" y="connsiteY1436"/>
              </a:cxn>
              <a:cxn ang="0">
                <a:pos x="connsiteX1437" y="connsiteY1437"/>
              </a:cxn>
              <a:cxn ang="0">
                <a:pos x="connsiteX1438" y="connsiteY1438"/>
              </a:cxn>
              <a:cxn ang="0">
                <a:pos x="connsiteX1439" y="connsiteY1439"/>
              </a:cxn>
              <a:cxn ang="0">
                <a:pos x="connsiteX1440" y="connsiteY1440"/>
              </a:cxn>
              <a:cxn ang="0">
                <a:pos x="connsiteX1441" y="connsiteY1441"/>
              </a:cxn>
              <a:cxn ang="0">
                <a:pos x="connsiteX1442" y="connsiteY1442"/>
              </a:cxn>
              <a:cxn ang="0">
                <a:pos x="connsiteX1443" y="connsiteY1443"/>
              </a:cxn>
              <a:cxn ang="0">
                <a:pos x="connsiteX1444" y="connsiteY1444"/>
              </a:cxn>
              <a:cxn ang="0">
                <a:pos x="connsiteX1445" y="connsiteY1445"/>
              </a:cxn>
              <a:cxn ang="0">
                <a:pos x="connsiteX1446" y="connsiteY1446"/>
              </a:cxn>
              <a:cxn ang="0">
                <a:pos x="connsiteX1447" y="connsiteY1447"/>
              </a:cxn>
              <a:cxn ang="0">
                <a:pos x="connsiteX1448" y="connsiteY1448"/>
              </a:cxn>
              <a:cxn ang="0">
                <a:pos x="connsiteX1449" y="connsiteY1449"/>
              </a:cxn>
              <a:cxn ang="0">
                <a:pos x="connsiteX1450" y="connsiteY1450"/>
              </a:cxn>
              <a:cxn ang="0">
                <a:pos x="connsiteX1451" y="connsiteY1451"/>
              </a:cxn>
              <a:cxn ang="0">
                <a:pos x="connsiteX1452" y="connsiteY1452"/>
              </a:cxn>
              <a:cxn ang="0">
                <a:pos x="connsiteX1453" y="connsiteY1453"/>
              </a:cxn>
              <a:cxn ang="0">
                <a:pos x="connsiteX1454" y="connsiteY1454"/>
              </a:cxn>
              <a:cxn ang="0">
                <a:pos x="connsiteX1455" y="connsiteY1455"/>
              </a:cxn>
              <a:cxn ang="0">
                <a:pos x="connsiteX1456" y="connsiteY1456"/>
              </a:cxn>
              <a:cxn ang="0">
                <a:pos x="connsiteX1457" y="connsiteY1457"/>
              </a:cxn>
              <a:cxn ang="0">
                <a:pos x="connsiteX1458" y="connsiteY1458"/>
              </a:cxn>
              <a:cxn ang="0">
                <a:pos x="connsiteX1459" y="connsiteY1459"/>
              </a:cxn>
              <a:cxn ang="0">
                <a:pos x="connsiteX1460" y="connsiteY1460"/>
              </a:cxn>
              <a:cxn ang="0">
                <a:pos x="connsiteX1461" y="connsiteY1461"/>
              </a:cxn>
              <a:cxn ang="0">
                <a:pos x="connsiteX1462" y="connsiteY1462"/>
              </a:cxn>
              <a:cxn ang="0">
                <a:pos x="connsiteX1463" y="connsiteY1463"/>
              </a:cxn>
              <a:cxn ang="0">
                <a:pos x="connsiteX1464" y="connsiteY1464"/>
              </a:cxn>
              <a:cxn ang="0">
                <a:pos x="connsiteX1465" y="connsiteY1465"/>
              </a:cxn>
              <a:cxn ang="0">
                <a:pos x="connsiteX1466" y="connsiteY1466"/>
              </a:cxn>
              <a:cxn ang="0">
                <a:pos x="connsiteX1467" y="connsiteY1467"/>
              </a:cxn>
              <a:cxn ang="0">
                <a:pos x="connsiteX1468" y="connsiteY1468"/>
              </a:cxn>
              <a:cxn ang="0">
                <a:pos x="connsiteX1469" y="connsiteY1469"/>
              </a:cxn>
              <a:cxn ang="0">
                <a:pos x="connsiteX1470" y="connsiteY1470"/>
              </a:cxn>
              <a:cxn ang="0">
                <a:pos x="connsiteX1471" y="connsiteY1471"/>
              </a:cxn>
              <a:cxn ang="0">
                <a:pos x="connsiteX1472" y="connsiteY1472"/>
              </a:cxn>
              <a:cxn ang="0">
                <a:pos x="connsiteX1473" y="connsiteY1473"/>
              </a:cxn>
              <a:cxn ang="0">
                <a:pos x="connsiteX1474" y="connsiteY1474"/>
              </a:cxn>
              <a:cxn ang="0">
                <a:pos x="connsiteX1475" y="connsiteY1475"/>
              </a:cxn>
              <a:cxn ang="0">
                <a:pos x="connsiteX1476" y="connsiteY1476"/>
              </a:cxn>
              <a:cxn ang="0">
                <a:pos x="connsiteX1477" y="connsiteY1477"/>
              </a:cxn>
              <a:cxn ang="0">
                <a:pos x="connsiteX1478" y="connsiteY1478"/>
              </a:cxn>
              <a:cxn ang="0">
                <a:pos x="connsiteX1479" y="connsiteY1479"/>
              </a:cxn>
              <a:cxn ang="0">
                <a:pos x="connsiteX1480" y="connsiteY1480"/>
              </a:cxn>
              <a:cxn ang="0">
                <a:pos x="connsiteX1481" y="connsiteY1481"/>
              </a:cxn>
              <a:cxn ang="0">
                <a:pos x="connsiteX1482" y="connsiteY1482"/>
              </a:cxn>
              <a:cxn ang="0">
                <a:pos x="connsiteX1483" y="connsiteY1483"/>
              </a:cxn>
              <a:cxn ang="0">
                <a:pos x="connsiteX1484" y="connsiteY1484"/>
              </a:cxn>
              <a:cxn ang="0">
                <a:pos x="connsiteX1485" y="connsiteY1485"/>
              </a:cxn>
              <a:cxn ang="0">
                <a:pos x="connsiteX1486" y="connsiteY1486"/>
              </a:cxn>
              <a:cxn ang="0">
                <a:pos x="connsiteX1487" y="connsiteY1487"/>
              </a:cxn>
              <a:cxn ang="0">
                <a:pos x="connsiteX1488" y="connsiteY1488"/>
              </a:cxn>
              <a:cxn ang="0">
                <a:pos x="connsiteX1489" y="connsiteY1489"/>
              </a:cxn>
              <a:cxn ang="0">
                <a:pos x="connsiteX1490" y="connsiteY1490"/>
              </a:cxn>
              <a:cxn ang="0">
                <a:pos x="connsiteX1491" y="connsiteY1491"/>
              </a:cxn>
              <a:cxn ang="0">
                <a:pos x="connsiteX1492" y="connsiteY1492"/>
              </a:cxn>
              <a:cxn ang="0">
                <a:pos x="connsiteX1493" y="connsiteY1493"/>
              </a:cxn>
              <a:cxn ang="0">
                <a:pos x="connsiteX1494" y="connsiteY1494"/>
              </a:cxn>
              <a:cxn ang="0">
                <a:pos x="connsiteX1495" y="connsiteY1495"/>
              </a:cxn>
              <a:cxn ang="0">
                <a:pos x="connsiteX1496" y="connsiteY1496"/>
              </a:cxn>
              <a:cxn ang="0">
                <a:pos x="connsiteX1497" y="connsiteY1497"/>
              </a:cxn>
              <a:cxn ang="0">
                <a:pos x="connsiteX1498" y="connsiteY1498"/>
              </a:cxn>
              <a:cxn ang="0">
                <a:pos x="connsiteX1499" y="connsiteY1499"/>
              </a:cxn>
              <a:cxn ang="0">
                <a:pos x="connsiteX1500" y="connsiteY1500"/>
              </a:cxn>
              <a:cxn ang="0">
                <a:pos x="connsiteX1501" y="connsiteY1501"/>
              </a:cxn>
              <a:cxn ang="0">
                <a:pos x="connsiteX1502" y="connsiteY1502"/>
              </a:cxn>
              <a:cxn ang="0">
                <a:pos x="connsiteX1503" y="connsiteY1503"/>
              </a:cxn>
              <a:cxn ang="0">
                <a:pos x="connsiteX1504" y="connsiteY1504"/>
              </a:cxn>
              <a:cxn ang="0">
                <a:pos x="connsiteX1505" y="connsiteY1505"/>
              </a:cxn>
              <a:cxn ang="0">
                <a:pos x="connsiteX1506" y="connsiteY1506"/>
              </a:cxn>
              <a:cxn ang="0">
                <a:pos x="connsiteX1507" y="connsiteY1507"/>
              </a:cxn>
              <a:cxn ang="0">
                <a:pos x="connsiteX1508" y="connsiteY1508"/>
              </a:cxn>
              <a:cxn ang="0">
                <a:pos x="connsiteX1509" y="connsiteY1509"/>
              </a:cxn>
              <a:cxn ang="0">
                <a:pos x="connsiteX1510" y="connsiteY1510"/>
              </a:cxn>
              <a:cxn ang="0">
                <a:pos x="connsiteX1511" y="connsiteY1511"/>
              </a:cxn>
              <a:cxn ang="0">
                <a:pos x="connsiteX1512" y="connsiteY1512"/>
              </a:cxn>
              <a:cxn ang="0">
                <a:pos x="connsiteX1513" y="connsiteY1513"/>
              </a:cxn>
              <a:cxn ang="0">
                <a:pos x="connsiteX1514" y="connsiteY1514"/>
              </a:cxn>
              <a:cxn ang="0">
                <a:pos x="connsiteX1515" y="connsiteY1515"/>
              </a:cxn>
              <a:cxn ang="0">
                <a:pos x="connsiteX1516" y="connsiteY1516"/>
              </a:cxn>
              <a:cxn ang="0">
                <a:pos x="connsiteX1517" y="connsiteY1517"/>
              </a:cxn>
              <a:cxn ang="0">
                <a:pos x="connsiteX1518" y="connsiteY1518"/>
              </a:cxn>
              <a:cxn ang="0">
                <a:pos x="connsiteX1519" y="connsiteY1519"/>
              </a:cxn>
              <a:cxn ang="0">
                <a:pos x="connsiteX1520" y="connsiteY1520"/>
              </a:cxn>
              <a:cxn ang="0">
                <a:pos x="connsiteX1521" y="connsiteY1521"/>
              </a:cxn>
              <a:cxn ang="0">
                <a:pos x="connsiteX1522" y="connsiteY1522"/>
              </a:cxn>
              <a:cxn ang="0">
                <a:pos x="connsiteX1523" y="connsiteY1523"/>
              </a:cxn>
              <a:cxn ang="0">
                <a:pos x="connsiteX1524" y="connsiteY1524"/>
              </a:cxn>
              <a:cxn ang="0">
                <a:pos x="connsiteX1525" y="connsiteY1525"/>
              </a:cxn>
              <a:cxn ang="0">
                <a:pos x="connsiteX1526" y="connsiteY1526"/>
              </a:cxn>
              <a:cxn ang="0">
                <a:pos x="connsiteX1527" y="connsiteY1527"/>
              </a:cxn>
              <a:cxn ang="0">
                <a:pos x="connsiteX1528" y="connsiteY1528"/>
              </a:cxn>
              <a:cxn ang="0">
                <a:pos x="connsiteX1529" y="connsiteY1529"/>
              </a:cxn>
              <a:cxn ang="0">
                <a:pos x="connsiteX1530" y="connsiteY1530"/>
              </a:cxn>
              <a:cxn ang="0">
                <a:pos x="connsiteX1531" y="connsiteY1531"/>
              </a:cxn>
              <a:cxn ang="0">
                <a:pos x="connsiteX1532" y="connsiteY1532"/>
              </a:cxn>
              <a:cxn ang="0">
                <a:pos x="connsiteX1533" y="connsiteY1533"/>
              </a:cxn>
              <a:cxn ang="0">
                <a:pos x="connsiteX1534" y="connsiteY1534"/>
              </a:cxn>
              <a:cxn ang="0">
                <a:pos x="connsiteX1535" y="connsiteY1535"/>
              </a:cxn>
              <a:cxn ang="0">
                <a:pos x="connsiteX1536" y="connsiteY1536"/>
              </a:cxn>
              <a:cxn ang="0">
                <a:pos x="connsiteX1537" y="connsiteY1537"/>
              </a:cxn>
              <a:cxn ang="0">
                <a:pos x="connsiteX1538" y="connsiteY1538"/>
              </a:cxn>
              <a:cxn ang="0">
                <a:pos x="connsiteX1539" y="connsiteY1539"/>
              </a:cxn>
              <a:cxn ang="0">
                <a:pos x="connsiteX1540" y="connsiteY1540"/>
              </a:cxn>
              <a:cxn ang="0">
                <a:pos x="connsiteX1541" y="connsiteY1541"/>
              </a:cxn>
              <a:cxn ang="0">
                <a:pos x="connsiteX1542" y="connsiteY1542"/>
              </a:cxn>
              <a:cxn ang="0">
                <a:pos x="connsiteX1543" y="connsiteY1543"/>
              </a:cxn>
              <a:cxn ang="0">
                <a:pos x="connsiteX1544" y="connsiteY1544"/>
              </a:cxn>
              <a:cxn ang="0">
                <a:pos x="connsiteX1545" y="connsiteY1545"/>
              </a:cxn>
              <a:cxn ang="0">
                <a:pos x="connsiteX1546" y="connsiteY1546"/>
              </a:cxn>
              <a:cxn ang="0">
                <a:pos x="connsiteX1547" y="connsiteY1547"/>
              </a:cxn>
              <a:cxn ang="0">
                <a:pos x="connsiteX1548" y="connsiteY1548"/>
              </a:cxn>
              <a:cxn ang="0">
                <a:pos x="connsiteX1549" y="connsiteY1549"/>
              </a:cxn>
              <a:cxn ang="0">
                <a:pos x="connsiteX1550" y="connsiteY1550"/>
              </a:cxn>
              <a:cxn ang="0">
                <a:pos x="connsiteX1551" y="connsiteY1551"/>
              </a:cxn>
              <a:cxn ang="0">
                <a:pos x="connsiteX1552" y="connsiteY1552"/>
              </a:cxn>
              <a:cxn ang="0">
                <a:pos x="connsiteX1553" y="connsiteY1553"/>
              </a:cxn>
              <a:cxn ang="0">
                <a:pos x="connsiteX1554" y="connsiteY1554"/>
              </a:cxn>
              <a:cxn ang="0">
                <a:pos x="connsiteX1555" y="connsiteY1555"/>
              </a:cxn>
              <a:cxn ang="0">
                <a:pos x="connsiteX1556" y="connsiteY1556"/>
              </a:cxn>
              <a:cxn ang="0">
                <a:pos x="connsiteX1557" y="connsiteY1557"/>
              </a:cxn>
              <a:cxn ang="0">
                <a:pos x="connsiteX1558" y="connsiteY1558"/>
              </a:cxn>
              <a:cxn ang="0">
                <a:pos x="connsiteX1559" y="connsiteY1559"/>
              </a:cxn>
              <a:cxn ang="0">
                <a:pos x="connsiteX1560" y="connsiteY1560"/>
              </a:cxn>
              <a:cxn ang="0">
                <a:pos x="connsiteX1561" y="connsiteY1561"/>
              </a:cxn>
              <a:cxn ang="0">
                <a:pos x="connsiteX1562" y="connsiteY1562"/>
              </a:cxn>
              <a:cxn ang="0">
                <a:pos x="connsiteX1563" y="connsiteY1563"/>
              </a:cxn>
              <a:cxn ang="0">
                <a:pos x="connsiteX1564" y="connsiteY1564"/>
              </a:cxn>
              <a:cxn ang="0">
                <a:pos x="connsiteX1565" y="connsiteY1565"/>
              </a:cxn>
              <a:cxn ang="0">
                <a:pos x="connsiteX1566" y="connsiteY1566"/>
              </a:cxn>
              <a:cxn ang="0">
                <a:pos x="connsiteX1567" y="connsiteY1567"/>
              </a:cxn>
              <a:cxn ang="0">
                <a:pos x="connsiteX1568" y="connsiteY1568"/>
              </a:cxn>
              <a:cxn ang="0">
                <a:pos x="connsiteX1569" y="connsiteY1569"/>
              </a:cxn>
              <a:cxn ang="0">
                <a:pos x="connsiteX1570" y="connsiteY1570"/>
              </a:cxn>
              <a:cxn ang="0">
                <a:pos x="connsiteX1571" y="connsiteY1571"/>
              </a:cxn>
              <a:cxn ang="0">
                <a:pos x="connsiteX1572" y="connsiteY1572"/>
              </a:cxn>
              <a:cxn ang="0">
                <a:pos x="connsiteX1573" y="connsiteY1573"/>
              </a:cxn>
              <a:cxn ang="0">
                <a:pos x="connsiteX1574" y="connsiteY1574"/>
              </a:cxn>
              <a:cxn ang="0">
                <a:pos x="connsiteX1575" y="connsiteY1575"/>
              </a:cxn>
              <a:cxn ang="0">
                <a:pos x="connsiteX1576" y="connsiteY1576"/>
              </a:cxn>
              <a:cxn ang="0">
                <a:pos x="connsiteX1577" y="connsiteY1577"/>
              </a:cxn>
              <a:cxn ang="0">
                <a:pos x="connsiteX1578" y="connsiteY1578"/>
              </a:cxn>
              <a:cxn ang="0">
                <a:pos x="connsiteX1579" y="connsiteY1579"/>
              </a:cxn>
              <a:cxn ang="0">
                <a:pos x="connsiteX1580" y="connsiteY1580"/>
              </a:cxn>
              <a:cxn ang="0">
                <a:pos x="connsiteX1581" y="connsiteY1581"/>
              </a:cxn>
              <a:cxn ang="0">
                <a:pos x="connsiteX1582" y="connsiteY1582"/>
              </a:cxn>
              <a:cxn ang="0">
                <a:pos x="connsiteX1583" y="connsiteY1583"/>
              </a:cxn>
              <a:cxn ang="0">
                <a:pos x="connsiteX1584" y="connsiteY1584"/>
              </a:cxn>
              <a:cxn ang="0">
                <a:pos x="connsiteX1585" y="connsiteY1585"/>
              </a:cxn>
              <a:cxn ang="0">
                <a:pos x="connsiteX1586" y="connsiteY1586"/>
              </a:cxn>
              <a:cxn ang="0">
                <a:pos x="connsiteX1587" y="connsiteY1587"/>
              </a:cxn>
              <a:cxn ang="0">
                <a:pos x="connsiteX1588" y="connsiteY1588"/>
              </a:cxn>
              <a:cxn ang="0">
                <a:pos x="connsiteX1589" y="connsiteY1589"/>
              </a:cxn>
              <a:cxn ang="0">
                <a:pos x="connsiteX1590" y="connsiteY1590"/>
              </a:cxn>
              <a:cxn ang="0">
                <a:pos x="connsiteX1591" y="connsiteY1591"/>
              </a:cxn>
              <a:cxn ang="0">
                <a:pos x="connsiteX1592" y="connsiteY1592"/>
              </a:cxn>
              <a:cxn ang="0">
                <a:pos x="connsiteX1593" y="connsiteY1593"/>
              </a:cxn>
              <a:cxn ang="0">
                <a:pos x="connsiteX1594" y="connsiteY1594"/>
              </a:cxn>
              <a:cxn ang="0">
                <a:pos x="connsiteX1595" y="connsiteY1595"/>
              </a:cxn>
              <a:cxn ang="0">
                <a:pos x="connsiteX1596" y="connsiteY1596"/>
              </a:cxn>
              <a:cxn ang="0">
                <a:pos x="connsiteX1597" y="connsiteY1597"/>
              </a:cxn>
              <a:cxn ang="0">
                <a:pos x="connsiteX1598" y="connsiteY1598"/>
              </a:cxn>
              <a:cxn ang="0">
                <a:pos x="connsiteX1599" y="connsiteY1599"/>
              </a:cxn>
              <a:cxn ang="0">
                <a:pos x="connsiteX1600" y="connsiteY1600"/>
              </a:cxn>
              <a:cxn ang="0">
                <a:pos x="connsiteX1601" y="connsiteY1601"/>
              </a:cxn>
              <a:cxn ang="0">
                <a:pos x="connsiteX1602" y="connsiteY1602"/>
              </a:cxn>
              <a:cxn ang="0">
                <a:pos x="connsiteX1603" y="connsiteY1603"/>
              </a:cxn>
              <a:cxn ang="0">
                <a:pos x="connsiteX1604" y="connsiteY1604"/>
              </a:cxn>
              <a:cxn ang="0">
                <a:pos x="connsiteX1605" y="connsiteY1605"/>
              </a:cxn>
              <a:cxn ang="0">
                <a:pos x="connsiteX1606" y="connsiteY1606"/>
              </a:cxn>
              <a:cxn ang="0">
                <a:pos x="connsiteX1607" y="connsiteY1607"/>
              </a:cxn>
              <a:cxn ang="0">
                <a:pos x="connsiteX1608" y="connsiteY1608"/>
              </a:cxn>
              <a:cxn ang="0">
                <a:pos x="connsiteX1609" y="connsiteY1609"/>
              </a:cxn>
              <a:cxn ang="0">
                <a:pos x="connsiteX1610" y="connsiteY1610"/>
              </a:cxn>
              <a:cxn ang="0">
                <a:pos x="connsiteX1611" y="connsiteY1611"/>
              </a:cxn>
              <a:cxn ang="0">
                <a:pos x="connsiteX1612" y="connsiteY1612"/>
              </a:cxn>
              <a:cxn ang="0">
                <a:pos x="connsiteX1613" y="connsiteY1613"/>
              </a:cxn>
              <a:cxn ang="0">
                <a:pos x="connsiteX1614" y="connsiteY1614"/>
              </a:cxn>
              <a:cxn ang="0">
                <a:pos x="connsiteX1615" y="connsiteY1615"/>
              </a:cxn>
              <a:cxn ang="0">
                <a:pos x="connsiteX1616" y="connsiteY1616"/>
              </a:cxn>
              <a:cxn ang="0">
                <a:pos x="connsiteX1617" y="connsiteY1617"/>
              </a:cxn>
              <a:cxn ang="0">
                <a:pos x="connsiteX1618" y="connsiteY1618"/>
              </a:cxn>
              <a:cxn ang="0">
                <a:pos x="connsiteX1619" y="connsiteY1619"/>
              </a:cxn>
              <a:cxn ang="0">
                <a:pos x="connsiteX1620" y="connsiteY1620"/>
              </a:cxn>
              <a:cxn ang="0">
                <a:pos x="connsiteX1621" y="connsiteY1621"/>
              </a:cxn>
              <a:cxn ang="0">
                <a:pos x="connsiteX1622" y="connsiteY1622"/>
              </a:cxn>
              <a:cxn ang="0">
                <a:pos x="connsiteX1623" y="connsiteY1623"/>
              </a:cxn>
              <a:cxn ang="0">
                <a:pos x="connsiteX1624" y="connsiteY1624"/>
              </a:cxn>
              <a:cxn ang="0">
                <a:pos x="connsiteX1625" y="connsiteY1625"/>
              </a:cxn>
              <a:cxn ang="0">
                <a:pos x="connsiteX1626" y="connsiteY1626"/>
              </a:cxn>
              <a:cxn ang="0">
                <a:pos x="connsiteX1627" y="connsiteY1627"/>
              </a:cxn>
              <a:cxn ang="0">
                <a:pos x="connsiteX1628" y="connsiteY1628"/>
              </a:cxn>
              <a:cxn ang="0">
                <a:pos x="connsiteX1629" y="connsiteY1629"/>
              </a:cxn>
              <a:cxn ang="0">
                <a:pos x="connsiteX1630" y="connsiteY1630"/>
              </a:cxn>
              <a:cxn ang="0">
                <a:pos x="connsiteX1631" y="connsiteY1631"/>
              </a:cxn>
              <a:cxn ang="0">
                <a:pos x="connsiteX1632" y="connsiteY1632"/>
              </a:cxn>
              <a:cxn ang="0">
                <a:pos x="connsiteX1633" y="connsiteY1633"/>
              </a:cxn>
              <a:cxn ang="0">
                <a:pos x="connsiteX1634" y="connsiteY1634"/>
              </a:cxn>
              <a:cxn ang="0">
                <a:pos x="connsiteX1635" y="connsiteY1635"/>
              </a:cxn>
              <a:cxn ang="0">
                <a:pos x="connsiteX1636" y="connsiteY1636"/>
              </a:cxn>
              <a:cxn ang="0">
                <a:pos x="connsiteX1637" y="connsiteY1637"/>
              </a:cxn>
              <a:cxn ang="0">
                <a:pos x="connsiteX1638" y="connsiteY1638"/>
              </a:cxn>
              <a:cxn ang="0">
                <a:pos x="connsiteX1639" y="connsiteY1639"/>
              </a:cxn>
              <a:cxn ang="0">
                <a:pos x="connsiteX1640" y="connsiteY1640"/>
              </a:cxn>
              <a:cxn ang="0">
                <a:pos x="connsiteX1641" y="connsiteY1641"/>
              </a:cxn>
              <a:cxn ang="0">
                <a:pos x="connsiteX1642" y="connsiteY1642"/>
              </a:cxn>
              <a:cxn ang="0">
                <a:pos x="connsiteX1643" y="connsiteY1643"/>
              </a:cxn>
              <a:cxn ang="0">
                <a:pos x="connsiteX1644" y="connsiteY1644"/>
              </a:cxn>
              <a:cxn ang="0">
                <a:pos x="connsiteX1645" y="connsiteY1645"/>
              </a:cxn>
              <a:cxn ang="0">
                <a:pos x="connsiteX1646" y="connsiteY1646"/>
              </a:cxn>
              <a:cxn ang="0">
                <a:pos x="connsiteX1647" y="connsiteY1647"/>
              </a:cxn>
              <a:cxn ang="0">
                <a:pos x="connsiteX1648" y="connsiteY1648"/>
              </a:cxn>
              <a:cxn ang="0">
                <a:pos x="connsiteX1649" y="connsiteY1649"/>
              </a:cxn>
              <a:cxn ang="0">
                <a:pos x="connsiteX1650" y="connsiteY1650"/>
              </a:cxn>
              <a:cxn ang="0">
                <a:pos x="connsiteX1651" y="connsiteY1651"/>
              </a:cxn>
              <a:cxn ang="0">
                <a:pos x="connsiteX1652" y="connsiteY1652"/>
              </a:cxn>
              <a:cxn ang="0">
                <a:pos x="connsiteX1653" y="connsiteY1653"/>
              </a:cxn>
              <a:cxn ang="0">
                <a:pos x="connsiteX1654" y="connsiteY1654"/>
              </a:cxn>
              <a:cxn ang="0">
                <a:pos x="connsiteX1655" y="connsiteY1655"/>
              </a:cxn>
              <a:cxn ang="0">
                <a:pos x="connsiteX1656" y="connsiteY1656"/>
              </a:cxn>
              <a:cxn ang="0">
                <a:pos x="connsiteX1657" y="connsiteY1657"/>
              </a:cxn>
              <a:cxn ang="0">
                <a:pos x="connsiteX1658" y="connsiteY1658"/>
              </a:cxn>
              <a:cxn ang="0">
                <a:pos x="connsiteX1659" y="connsiteY1659"/>
              </a:cxn>
              <a:cxn ang="0">
                <a:pos x="connsiteX1660" y="connsiteY1660"/>
              </a:cxn>
              <a:cxn ang="0">
                <a:pos x="connsiteX1661" y="connsiteY1661"/>
              </a:cxn>
              <a:cxn ang="0">
                <a:pos x="connsiteX1662" y="connsiteY1662"/>
              </a:cxn>
              <a:cxn ang="0">
                <a:pos x="connsiteX1663" y="connsiteY1663"/>
              </a:cxn>
              <a:cxn ang="0">
                <a:pos x="connsiteX1664" y="connsiteY1664"/>
              </a:cxn>
              <a:cxn ang="0">
                <a:pos x="connsiteX1665" y="connsiteY1665"/>
              </a:cxn>
              <a:cxn ang="0">
                <a:pos x="connsiteX1666" y="connsiteY1666"/>
              </a:cxn>
              <a:cxn ang="0">
                <a:pos x="connsiteX1667" y="connsiteY1667"/>
              </a:cxn>
              <a:cxn ang="0">
                <a:pos x="connsiteX1668" y="connsiteY1668"/>
              </a:cxn>
              <a:cxn ang="0">
                <a:pos x="connsiteX1669" y="connsiteY1669"/>
              </a:cxn>
              <a:cxn ang="0">
                <a:pos x="connsiteX1670" y="connsiteY1670"/>
              </a:cxn>
              <a:cxn ang="0">
                <a:pos x="connsiteX1671" y="connsiteY1671"/>
              </a:cxn>
              <a:cxn ang="0">
                <a:pos x="connsiteX1672" y="connsiteY1672"/>
              </a:cxn>
              <a:cxn ang="0">
                <a:pos x="connsiteX1673" y="connsiteY1673"/>
              </a:cxn>
              <a:cxn ang="0">
                <a:pos x="connsiteX1674" y="connsiteY1674"/>
              </a:cxn>
              <a:cxn ang="0">
                <a:pos x="connsiteX1675" y="connsiteY1675"/>
              </a:cxn>
              <a:cxn ang="0">
                <a:pos x="connsiteX1676" y="connsiteY1676"/>
              </a:cxn>
              <a:cxn ang="0">
                <a:pos x="connsiteX1677" y="connsiteY1677"/>
              </a:cxn>
              <a:cxn ang="0">
                <a:pos x="connsiteX1678" y="connsiteY1678"/>
              </a:cxn>
              <a:cxn ang="0">
                <a:pos x="connsiteX1679" y="connsiteY1679"/>
              </a:cxn>
              <a:cxn ang="0">
                <a:pos x="connsiteX1680" y="connsiteY1680"/>
              </a:cxn>
              <a:cxn ang="0">
                <a:pos x="connsiteX1681" y="connsiteY1681"/>
              </a:cxn>
              <a:cxn ang="0">
                <a:pos x="connsiteX1682" y="connsiteY1682"/>
              </a:cxn>
              <a:cxn ang="0">
                <a:pos x="connsiteX1683" y="connsiteY1683"/>
              </a:cxn>
              <a:cxn ang="0">
                <a:pos x="connsiteX1684" y="connsiteY1684"/>
              </a:cxn>
              <a:cxn ang="0">
                <a:pos x="connsiteX1685" y="connsiteY1685"/>
              </a:cxn>
              <a:cxn ang="0">
                <a:pos x="connsiteX1686" y="connsiteY1686"/>
              </a:cxn>
              <a:cxn ang="0">
                <a:pos x="connsiteX1687" y="connsiteY1687"/>
              </a:cxn>
              <a:cxn ang="0">
                <a:pos x="connsiteX1688" y="connsiteY1688"/>
              </a:cxn>
              <a:cxn ang="0">
                <a:pos x="connsiteX1689" y="connsiteY1689"/>
              </a:cxn>
              <a:cxn ang="0">
                <a:pos x="connsiteX1690" y="connsiteY1690"/>
              </a:cxn>
              <a:cxn ang="0">
                <a:pos x="connsiteX1691" y="connsiteY1691"/>
              </a:cxn>
              <a:cxn ang="0">
                <a:pos x="connsiteX1692" y="connsiteY1692"/>
              </a:cxn>
              <a:cxn ang="0">
                <a:pos x="connsiteX1693" y="connsiteY1693"/>
              </a:cxn>
              <a:cxn ang="0">
                <a:pos x="connsiteX1694" y="connsiteY1694"/>
              </a:cxn>
              <a:cxn ang="0">
                <a:pos x="connsiteX1695" y="connsiteY1695"/>
              </a:cxn>
              <a:cxn ang="0">
                <a:pos x="connsiteX1696" y="connsiteY1696"/>
              </a:cxn>
              <a:cxn ang="0">
                <a:pos x="connsiteX1697" y="connsiteY1697"/>
              </a:cxn>
              <a:cxn ang="0">
                <a:pos x="connsiteX1698" y="connsiteY1698"/>
              </a:cxn>
              <a:cxn ang="0">
                <a:pos x="connsiteX1699" y="connsiteY1699"/>
              </a:cxn>
              <a:cxn ang="0">
                <a:pos x="connsiteX1700" y="connsiteY1700"/>
              </a:cxn>
              <a:cxn ang="0">
                <a:pos x="connsiteX1701" y="connsiteY1701"/>
              </a:cxn>
              <a:cxn ang="0">
                <a:pos x="connsiteX1702" y="connsiteY1702"/>
              </a:cxn>
              <a:cxn ang="0">
                <a:pos x="connsiteX1703" y="connsiteY1703"/>
              </a:cxn>
              <a:cxn ang="0">
                <a:pos x="connsiteX1704" y="connsiteY1704"/>
              </a:cxn>
              <a:cxn ang="0">
                <a:pos x="connsiteX1705" y="connsiteY1705"/>
              </a:cxn>
              <a:cxn ang="0">
                <a:pos x="connsiteX1706" y="connsiteY1706"/>
              </a:cxn>
              <a:cxn ang="0">
                <a:pos x="connsiteX1707" y="connsiteY1707"/>
              </a:cxn>
              <a:cxn ang="0">
                <a:pos x="connsiteX1708" y="connsiteY1708"/>
              </a:cxn>
              <a:cxn ang="0">
                <a:pos x="connsiteX1709" y="connsiteY1709"/>
              </a:cxn>
              <a:cxn ang="0">
                <a:pos x="connsiteX1710" y="connsiteY1710"/>
              </a:cxn>
              <a:cxn ang="0">
                <a:pos x="connsiteX1711" y="connsiteY1711"/>
              </a:cxn>
              <a:cxn ang="0">
                <a:pos x="connsiteX1712" y="connsiteY1712"/>
              </a:cxn>
              <a:cxn ang="0">
                <a:pos x="connsiteX1713" y="connsiteY1713"/>
              </a:cxn>
              <a:cxn ang="0">
                <a:pos x="connsiteX1714" y="connsiteY1714"/>
              </a:cxn>
              <a:cxn ang="0">
                <a:pos x="connsiteX1715" y="connsiteY1715"/>
              </a:cxn>
              <a:cxn ang="0">
                <a:pos x="connsiteX1716" y="connsiteY1716"/>
              </a:cxn>
              <a:cxn ang="0">
                <a:pos x="connsiteX1717" y="connsiteY1717"/>
              </a:cxn>
              <a:cxn ang="0">
                <a:pos x="connsiteX1718" y="connsiteY1718"/>
              </a:cxn>
              <a:cxn ang="0">
                <a:pos x="connsiteX1719" y="connsiteY1719"/>
              </a:cxn>
              <a:cxn ang="0">
                <a:pos x="connsiteX1720" y="connsiteY1720"/>
              </a:cxn>
              <a:cxn ang="0">
                <a:pos x="connsiteX1721" y="connsiteY1721"/>
              </a:cxn>
              <a:cxn ang="0">
                <a:pos x="connsiteX1722" y="connsiteY1722"/>
              </a:cxn>
              <a:cxn ang="0">
                <a:pos x="connsiteX1723" y="connsiteY1723"/>
              </a:cxn>
              <a:cxn ang="0">
                <a:pos x="connsiteX1724" y="connsiteY1724"/>
              </a:cxn>
              <a:cxn ang="0">
                <a:pos x="connsiteX1725" y="connsiteY1725"/>
              </a:cxn>
              <a:cxn ang="0">
                <a:pos x="connsiteX1726" y="connsiteY1726"/>
              </a:cxn>
              <a:cxn ang="0">
                <a:pos x="connsiteX1727" y="connsiteY1727"/>
              </a:cxn>
              <a:cxn ang="0">
                <a:pos x="connsiteX1728" y="connsiteY1728"/>
              </a:cxn>
              <a:cxn ang="0">
                <a:pos x="connsiteX1729" y="connsiteY1729"/>
              </a:cxn>
              <a:cxn ang="0">
                <a:pos x="connsiteX1730" y="connsiteY1730"/>
              </a:cxn>
              <a:cxn ang="0">
                <a:pos x="connsiteX1731" y="connsiteY1731"/>
              </a:cxn>
              <a:cxn ang="0">
                <a:pos x="connsiteX1732" y="connsiteY1732"/>
              </a:cxn>
              <a:cxn ang="0">
                <a:pos x="connsiteX1733" y="connsiteY1733"/>
              </a:cxn>
              <a:cxn ang="0">
                <a:pos x="connsiteX1734" y="connsiteY1734"/>
              </a:cxn>
              <a:cxn ang="0">
                <a:pos x="connsiteX1735" y="connsiteY1735"/>
              </a:cxn>
              <a:cxn ang="0">
                <a:pos x="connsiteX1736" y="connsiteY1736"/>
              </a:cxn>
              <a:cxn ang="0">
                <a:pos x="connsiteX1737" y="connsiteY1737"/>
              </a:cxn>
              <a:cxn ang="0">
                <a:pos x="connsiteX1738" y="connsiteY1738"/>
              </a:cxn>
              <a:cxn ang="0">
                <a:pos x="connsiteX1739" y="connsiteY1739"/>
              </a:cxn>
              <a:cxn ang="0">
                <a:pos x="connsiteX1740" y="connsiteY1740"/>
              </a:cxn>
              <a:cxn ang="0">
                <a:pos x="connsiteX1741" y="connsiteY1741"/>
              </a:cxn>
              <a:cxn ang="0">
                <a:pos x="connsiteX1742" y="connsiteY1742"/>
              </a:cxn>
              <a:cxn ang="0">
                <a:pos x="connsiteX1743" y="connsiteY1743"/>
              </a:cxn>
              <a:cxn ang="0">
                <a:pos x="connsiteX1744" y="connsiteY1744"/>
              </a:cxn>
              <a:cxn ang="0">
                <a:pos x="connsiteX1745" y="connsiteY1745"/>
              </a:cxn>
              <a:cxn ang="0">
                <a:pos x="connsiteX1746" y="connsiteY1746"/>
              </a:cxn>
              <a:cxn ang="0">
                <a:pos x="connsiteX1747" y="connsiteY1747"/>
              </a:cxn>
              <a:cxn ang="0">
                <a:pos x="connsiteX1748" y="connsiteY1748"/>
              </a:cxn>
              <a:cxn ang="0">
                <a:pos x="connsiteX1749" y="connsiteY1749"/>
              </a:cxn>
              <a:cxn ang="0">
                <a:pos x="connsiteX1750" y="connsiteY1750"/>
              </a:cxn>
              <a:cxn ang="0">
                <a:pos x="connsiteX1751" y="connsiteY1751"/>
              </a:cxn>
              <a:cxn ang="0">
                <a:pos x="connsiteX1752" y="connsiteY1752"/>
              </a:cxn>
              <a:cxn ang="0">
                <a:pos x="connsiteX1753" y="connsiteY1753"/>
              </a:cxn>
              <a:cxn ang="0">
                <a:pos x="connsiteX1754" y="connsiteY1754"/>
              </a:cxn>
              <a:cxn ang="0">
                <a:pos x="connsiteX1755" y="connsiteY1755"/>
              </a:cxn>
              <a:cxn ang="0">
                <a:pos x="connsiteX1756" y="connsiteY1756"/>
              </a:cxn>
              <a:cxn ang="0">
                <a:pos x="connsiteX1757" y="connsiteY1757"/>
              </a:cxn>
              <a:cxn ang="0">
                <a:pos x="connsiteX1758" y="connsiteY1758"/>
              </a:cxn>
              <a:cxn ang="0">
                <a:pos x="connsiteX1759" y="connsiteY1759"/>
              </a:cxn>
              <a:cxn ang="0">
                <a:pos x="connsiteX1760" y="connsiteY1760"/>
              </a:cxn>
              <a:cxn ang="0">
                <a:pos x="connsiteX1761" y="connsiteY1761"/>
              </a:cxn>
              <a:cxn ang="0">
                <a:pos x="connsiteX1762" y="connsiteY1762"/>
              </a:cxn>
              <a:cxn ang="0">
                <a:pos x="connsiteX1763" y="connsiteY1763"/>
              </a:cxn>
              <a:cxn ang="0">
                <a:pos x="connsiteX1764" y="connsiteY1764"/>
              </a:cxn>
              <a:cxn ang="0">
                <a:pos x="connsiteX1765" y="connsiteY1765"/>
              </a:cxn>
              <a:cxn ang="0">
                <a:pos x="connsiteX1766" y="connsiteY1766"/>
              </a:cxn>
              <a:cxn ang="0">
                <a:pos x="connsiteX1767" y="connsiteY1767"/>
              </a:cxn>
              <a:cxn ang="0">
                <a:pos x="connsiteX1768" y="connsiteY1768"/>
              </a:cxn>
              <a:cxn ang="0">
                <a:pos x="connsiteX1769" y="connsiteY1769"/>
              </a:cxn>
              <a:cxn ang="0">
                <a:pos x="connsiteX1770" y="connsiteY1770"/>
              </a:cxn>
              <a:cxn ang="0">
                <a:pos x="connsiteX1771" y="connsiteY1771"/>
              </a:cxn>
              <a:cxn ang="0">
                <a:pos x="connsiteX1772" y="connsiteY1772"/>
              </a:cxn>
              <a:cxn ang="0">
                <a:pos x="connsiteX1773" y="connsiteY1773"/>
              </a:cxn>
              <a:cxn ang="0">
                <a:pos x="connsiteX1774" y="connsiteY1774"/>
              </a:cxn>
              <a:cxn ang="0">
                <a:pos x="connsiteX1775" y="connsiteY1775"/>
              </a:cxn>
              <a:cxn ang="0">
                <a:pos x="connsiteX1776" y="connsiteY1776"/>
              </a:cxn>
              <a:cxn ang="0">
                <a:pos x="connsiteX1777" y="connsiteY1777"/>
              </a:cxn>
              <a:cxn ang="0">
                <a:pos x="connsiteX1778" y="connsiteY1778"/>
              </a:cxn>
              <a:cxn ang="0">
                <a:pos x="connsiteX1779" y="connsiteY1779"/>
              </a:cxn>
              <a:cxn ang="0">
                <a:pos x="connsiteX1780" y="connsiteY1780"/>
              </a:cxn>
              <a:cxn ang="0">
                <a:pos x="connsiteX1781" y="connsiteY1781"/>
              </a:cxn>
              <a:cxn ang="0">
                <a:pos x="connsiteX1782" y="connsiteY1782"/>
              </a:cxn>
              <a:cxn ang="0">
                <a:pos x="connsiteX1783" y="connsiteY1783"/>
              </a:cxn>
              <a:cxn ang="0">
                <a:pos x="connsiteX1784" y="connsiteY1784"/>
              </a:cxn>
              <a:cxn ang="0">
                <a:pos x="connsiteX1785" y="connsiteY1785"/>
              </a:cxn>
              <a:cxn ang="0">
                <a:pos x="connsiteX1786" y="connsiteY1786"/>
              </a:cxn>
              <a:cxn ang="0">
                <a:pos x="connsiteX1787" y="connsiteY1787"/>
              </a:cxn>
              <a:cxn ang="0">
                <a:pos x="connsiteX1788" y="connsiteY1788"/>
              </a:cxn>
              <a:cxn ang="0">
                <a:pos x="connsiteX1789" y="connsiteY1789"/>
              </a:cxn>
              <a:cxn ang="0">
                <a:pos x="connsiteX1790" y="connsiteY1790"/>
              </a:cxn>
              <a:cxn ang="0">
                <a:pos x="connsiteX1791" y="connsiteY1791"/>
              </a:cxn>
              <a:cxn ang="0">
                <a:pos x="connsiteX1792" y="connsiteY1792"/>
              </a:cxn>
              <a:cxn ang="0">
                <a:pos x="connsiteX1793" y="connsiteY1793"/>
              </a:cxn>
              <a:cxn ang="0">
                <a:pos x="connsiteX1794" y="connsiteY1794"/>
              </a:cxn>
              <a:cxn ang="0">
                <a:pos x="connsiteX1795" y="connsiteY1795"/>
              </a:cxn>
              <a:cxn ang="0">
                <a:pos x="connsiteX1796" y="connsiteY1796"/>
              </a:cxn>
              <a:cxn ang="0">
                <a:pos x="connsiteX1797" y="connsiteY1797"/>
              </a:cxn>
              <a:cxn ang="0">
                <a:pos x="connsiteX1798" y="connsiteY1798"/>
              </a:cxn>
              <a:cxn ang="0">
                <a:pos x="connsiteX1799" y="connsiteY1799"/>
              </a:cxn>
              <a:cxn ang="0">
                <a:pos x="connsiteX1800" y="connsiteY1800"/>
              </a:cxn>
              <a:cxn ang="0">
                <a:pos x="connsiteX1801" y="connsiteY1801"/>
              </a:cxn>
              <a:cxn ang="0">
                <a:pos x="connsiteX1802" y="connsiteY1802"/>
              </a:cxn>
              <a:cxn ang="0">
                <a:pos x="connsiteX1803" y="connsiteY1803"/>
              </a:cxn>
              <a:cxn ang="0">
                <a:pos x="connsiteX1804" y="connsiteY1804"/>
              </a:cxn>
              <a:cxn ang="0">
                <a:pos x="connsiteX1805" y="connsiteY1805"/>
              </a:cxn>
              <a:cxn ang="0">
                <a:pos x="connsiteX1806" y="connsiteY1806"/>
              </a:cxn>
              <a:cxn ang="0">
                <a:pos x="connsiteX1807" y="connsiteY1807"/>
              </a:cxn>
              <a:cxn ang="0">
                <a:pos x="connsiteX1808" y="connsiteY1808"/>
              </a:cxn>
              <a:cxn ang="0">
                <a:pos x="connsiteX1809" y="connsiteY1809"/>
              </a:cxn>
              <a:cxn ang="0">
                <a:pos x="connsiteX1810" y="connsiteY1810"/>
              </a:cxn>
              <a:cxn ang="0">
                <a:pos x="connsiteX1811" y="connsiteY1811"/>
              </a:cxn>
              <a:cxn ang="0">
                <a:pos x="connsiteX1812" y="connsiteY1812"/>
              </a:cxn>
              <a:cxn ang="0">
                <a:pos x="connsiteX1813" y="connsiteY1813"/>
              </a:cxn>
              <a:cxn ang="0">
                <a:pos x="connsiteX1814" y="connsiteY1814"/>
              </a:cxn>
              <a:cxn ang="0">
                <a:pos x="connsiteX1815" y="connsiteY1815"/>
              </a:cxn>
              <a:cxn ang="0">
                <a:pos x="connsiteX1816" y="connsiteY1816"/>
              </a:cxn>
              <a:cxn ang="0">
                <a:pos x="connsiteX1817" y="connsiteY1817"/>
              </a:cxn>
              <a:cxn ang="0">
                <a:pos x="connsiteX1818" y="connsiteY1818"/>
              </a:cxn>
              <a:cxn ang="0">
                <a:pos x="connsiteX1819" y="connsiteY1819"/>
              </a:cxn>
              <a:cxn ang="0">
                <a:pos x="connsiteX1820" y="connsiteY1820"/>
              </a:cxn>
              <a:cxn ang="0">
                <a:pos x="connsiteX1821" y="connsiteY1821"/>
              </a:cxn>
              <a:cxn ang="0">
                <a:pos x="connsiteX1822" y="connsiteY1822"/>
              </a:cxn>
              <a:cxn ang="0">
                <a:pos x="connsiteX1823" y="connsiteY1823"/>
              </a:cxn>
              <a:cxn ang="0">
                <a:pos x="connsiteX1824" y="connsiteY1824"/>
              </a:cxn>
              <a:cxn ang="0">
                <a:pos x="connsiteX1825" y="connsiteY1825"/>
              </a:cxn>
              <a:cxn ang="0">
                <a:pos x="connsiteX1826" y="connsiteY1826"/>
              </a:cxn>
              <a:cxn ang="0">
                <a:pos x="connsiteX1827" y="connsiteY1827"/>
              </a:cxn>
              <a:cxn ang="0">
                <a:pos x="connsiteX1828" y="connsiteY1828"/>
              </a:cxn>
              <a:cxn ang="0">
                <a:pos x="connsiteX1829" y="connsiteY1829"/>
              </a:cxn>
              <a:cxn ang="0">
                <a:pos x="connsiteX1830" y="connsiteY1830"/>
              </a:cxn>
              <a:cxn ang="0">
                <a:pos x="connsiteX1831" y="connsiteY1831"/>
              </a:cxn>
              <a:cxn ang="0">
                <a:pos x="connsiteX1832" y="connsiteY1832"/>
              </a:cxn>
              <a:cxn ang="0">
                <a:pos x="connsiteX1833" y="connsiteY1833"/>
              </a:cxn>
              <a:cxn ang="0">
                <a:pos x="connsiteX1834" y="connsiteY1834"/>
              </a:cxn>
              <a:cxn ang="0">
                <a:pos x="connsiteX1835" y="connsiteY1835"/>
              </a:cxn>
              <a:cxn ang="0">
                <a:pos x="connsiteX1836" y="connsiteY1836"/>
              </a:cxn>
              <a:cxn ang="0">
                <a:pos x="connsiteX1837" y="connsiteY1837"/>
              </a:cxn>
              <a:cxn ang="0">
                <a:pos x="connsiteX1838" y="connsiteY1838"/>
              </a:cxn>
              <a:cxn ang="0">
                <a:pos x="connsiteX1839" y="connsiteY1839"/>
              </a:cxn>
              <a:cxn ang="0">
                <a:pos x="connsiteX1840" y="connsiteY1840"/>
              </a:cxn>
              <a:cxn ang="0">
                <a:pos x="connsiteX1841" y="connsiteY1841"/>
              </a:cxn>
              <a:cxn ang="0">
                <a:pos x="connsiteX1842" y="connsiteY1842"/>
              </a:cxn>
              <a:cxn ang="0">
                <a:pos x="connsiteX1843" y="connsiteY1843"/>
              </a:cxn>
              <a:cxn ang="0">
                <a:pos x="connsiteX1844" y="connsiteY1844"/>
              </a:cxn>
              <a:cxn ang="0">
                <a:pos x="connsiteX1845" y="connsiteY1845"/>
              </a:cxn>
              <a:cxn ang="0">
                <a:pos x="connsiteX1846" y="connsiteY1846"/>
              </a:cxn>
              <a:cxn ang="0">
                <a:pos x="connsiteX1847" y="connsiteY1847"/>
              </a:cxn>
              <a:cxn ang="0">
                <a:pos x="connsiteX1848" y="connsiteY1848"/>
              </a:cxn>
              <a:cxn ang="0">
                <a:pos x="connsiteX1849" y="connsiteY1849"/>
              </a:cxn>
              <a:cxn ang="0">
                <a:pos x="connsiteX1850" y="connsiteY1850"/>
              </a:cxn>
              <a:cxn ang="0">
                <a:pos x="connsiteX1851" y="connsiteY1851"/>
              </a:cxn>
              <a:cxn ang="0">
                <a:pos x="connsiteX1852" y="connsiteY1852"/>
              </a:cxn>
              <a:cxn ang="0">
                <a:pos x="connsiteX1853" y="connsiteY1853"/>
              </a:cxn>
              <a:cxn ang="0">
                <a:pos x="connsiteX1854" y="connsiteY1854"/>
              </a:cxn>
              <a:cxn ang="0">
                <a:pos x="connsiteX1855" y="connsiteY1855"/>
              </a:cxn>
              <a:cxn ang="0">
                <a:pos x="connsiteX1856" y="connsiteY1856"/>
              </a:cxn>
              <a:cxn ang="0">
                <a:pos x="connsiteX1857" y="connsiteY1857"/>
              </a:cxn>
              <a:cxn ang="0">
                <a:pos x="connsiteX1858" y="connsiteY1858"/>
              </a:cxn>
              <a:cxn ang="0">
                <a:pos x="connsiteX1859" y="connsiteY1859"/>
              </a:cxn>
              <a:cxn ang="0">
                <a:pos x="connsiteX1860" y="connsiteY1860"/>
              </a:cxn>
              <a:cxn ang="0">
                <a:pos x="connsiteX1861" y="connsiteY1861"/>
              </a:cxn>
              <a:cxn ang="0">
                <a:pos x="connsiteX1862" y="connsiteY1862"/>
              </a:cxn>
              <a:cxn ang="0">
                <a:pos x="connsiteX1863" y="connsiteY1863"/>
              </a:cxn>
              <a:cxn ang="0">
                <a:pos x="connsiteX1864" y="connsiteY1864"/>
              </a:cxn>
              <a:cxn ang="0">
                <a:pos x="connsiteX1865" y="connsiteY1865"/>
              </a:cxn>
              <a:cxn ang="0">
                <a:pos x="connsiteX1866" y="connsiteY1866"/>
              </a:cxn>
              <a:cxn ang="0">
                <a:pos x="connsiteX1867" y="connsiteY1867"/>
              </a:cxn>
              <a:cxn ang="0">
                <a:pos x="connsiteX1868" y="connsiteY1868"/>
              </a:cxn>
              <a:cxn ang="0">
                <a:pos x="connsiteX1869" y="connsiteY1869"/>
              </a:cxn>
              <a:cxn ang="0">
                <a:pos x="connsiteX1870" y="connsiteY1870"/>
              </a:cxn>
              <a:cxn ang="0">
                <a:pos x="connsiteX1871" y="connsiteY1871"/>
              </a:cxn>
              <a:cxn ang="0">
                <a:pos x="connsiteX1872" y="connsiteY1872"/>
              </a:cxn>
              <a:cxn ang="0">
                <a:pos x="connsiteX1873" y="connsiteY1873"/>
              </a:cxn>
              <a:cxn ang="0">
                <a:pos x="connsiteX1874" y="connsiteY1874"/>
              </a:cxn>
              <a:cxn ang="0">
                <a:pos x="connsiteX1875" y="connsiteY1875"/>
              </a:cxn>
              <a:cxn ang="0">
                <a:pos x="connsiteX1876" y="connsiteY1876"/>
              </a:cxn>
              <a:cxn ang="0">
                <a:pos x="connsiteX1877" y="connsiteY1877"/>
              </a:cxn>
              <a:cxn ang="0">
                <a:pos x="connsiteX1878" y="connsiteY1878"/>
              </a:cxn>
              <a:cxn ang="0">
                <a:pos x="connsiteX1879" y="connsiteY1879"/>
              </a:cxn>
              <a:cxn ang="0">
                <a:pos x="connsiteX1880" y="connsiteY1880"/>
              </a:cxn>
              <a:cxn ang="0">
                <a:pos x="connsiteX1881" y="connsiteY1881"/>
              </a:cxn>
              <a:cxn ang="0">
                <a:pos x="connsiteX1882" y="connsiteY1882"/>
              </a:cxn>
              <a:cxn ang="0">
                <a:pos x="connsiteX1883" y="connsiteY1883"/>
              </a:cxn>
              <a:cxn ang="0">
                <a:pos x="connsiteX1884" y="connsiteY1884"/>
              </a:cxn>
              <a:cxn ang="0">
                <a:pos x="connsiteX1885" y="connsiteY1885"/>
              </a:cxn>
              <a:cxn ang="0">
                <a:pos x="connsiteX1886" y="connsiteY1886"/>
              </a:cxn>
              <a:cxn ang="0">
                <a:pos x="connsiteX1887" y="connsiteY1887"/>
              </a:cxn>
              <a:cxn ang="0">
                <a:pos x="connsiteX1888" y="connsiteY1888"/>
              </a:cxn>
              <a:cxn ang="0">
                <a:pos x="connsiteX1889" y="connsiteY1889"/>
              </a:cxn>
              <a:cxn ang="0">
                <a:pos x="connsiteX1890" y="connsiteY1890"/>
              </a:cxn>
              <a:cxn ang="0">
                <a:pos x="connsiteX1891" y="connsiteY1891"/>
              </a:cxn>
              <a:cxn ang="0">
                <a:pos x="connsiteX1892" y="connsiteY1892"/>
              </a:cxn>
              <a:cxn ang="0">
                <a:pos x="connsiteX1893" y="connsiteY1893"/>
              </a:cxn>
              <a:cxn ang="0">
                <a:pos x="connsiteX1894" y="connsiteY1894"/>
              </a:cxn>
              <a:cxn ang="0">
                <a:pos x="connsiteX1895" y="connsiteY1895"/>
              </a:cxn>
              <a:cxn ang="0">
                <a:pos x="connsiteX1896" y="connsiteY1896"/>
              </a:cxn>
              <a:cxn ang="0">
                <a:pos x="connsiteX1897" y="connsiteY1897"/>
              </a:cxn>
              <a:cxn ang="0">
                <a:pos x="connsiteX1898" y="connsiteY1898"/>
              </a:cxn>
              <a:cxn ang="0">
                <a:pos x="connsiteX1899" y="connsiteY1899"/>
              </a:cxn>
              <a:cxn ang="0">
                <a:pos x="connsiteX1900" y="connsiteY1900"/>
              </a:cxn>
              <a:cxn ang="0">
                <a:pos x="connsiteX1901" y="connsiteY1901"/>
              </a:cxn>
              <a:cxn ang="0">
                <a:pos x="connsiteX1902" y="connsiteY1902"/>
              </a:cxn>
              <a:cxn ang="0">
                <a:pos x="connsiteX1903" y="connsiteY1903"/>
              </a:cxn>
              <a:cxn ang="0">
                <a:pos x="connsiteX1904" y="connsiteY1904"/>
              </a:cxn>
              <a:cxn ang="0">
                <a:pos x="connsiteX1905" y="connsiteY1905"/>
              </a:cxn>
              <a:cxn ang="0">
                <a:pos x="connsiteX1906" y="connsiteY1906"/>
              </a:cxn>
              <a:cxn ang="0">
                <a:pos x="connsiteX1907" y="connsiteY1907"/>
              </a:cxn>
              <a:cxn ang="0">
                <a:pos x="connsiteX1908" y="connsiteY1908"/>
              </a:cxn>
              <a:cxn ang="0">
                <a:pos x="connsiteX1909" y="connsiteY1909"/>
              </a:cxn>
              <a:cxn ang="0">
                <a:pos x="connsiteX1910" y="connsiteY1910"/>
              </a:cxn>
              <a:cxn ang="0">
                <a:pos x="connsiteX1911" y="connsiteY1911"/>
              </a:cxn>
              <a:cxn ang="0">
                <a:pos x="connsiteX1912" y="connsiteY1912"/>
              </a:cxn>
              <a:cxn ang="0">
                <a:pos x="connsiteX1913" y="connsiteY1913"/>
              </a:cxn>
              <a:cxn ang="0">
                <a:pos x="connsiteX1914" y="connsiteY1914"/>
              </a:cxn>
              <a:cxn ang="0">
                <a:pos x="connsiteX1915" y="connsiteY1915"/>
              </a:cxn>
              <a:cxn ang="0">
                <a:pos x="connsiteX1916" y="connsiteY1916"/>
              </a:cxn>
              <a:cxn ang="0">
                <a:pos x="connsiteX1917" y="connsiteY1917"/>
              </a:cxn>
              <a:cxn ang="0">
                <a:pos x="connsiteX1918" y="connsiteY1918"/>
              </a:cxn>
              <a:cxn ang="0">
                <a:pos x="connsiteX1919" y="connsiteY1919"/>
              </a:cxn>
              <a:cxn ang="0">
                <a:pos x="connsiteX1920" y="connsiteY1920"/>
              </a:cxn>
              <a:cxn ang="0">
                <a:pos x="connsiteX1921" y="connsiteY1921"/>
              </a:cxn>
              <a:cxn ang="0">
                <a:pos x="connsiteX1922" y="connsiteY1922"/>
              </a:cxn>
              <a:cxn ang="0">
                <a:pos x="connsiteX1923" y="connsiteY1923"/>
              </a:cxn>
              <a:cxn ang="0">
                <a:pos x="connsiteX1924" y="connsiteY1924"/>
              </a:cxn>
              <a:cxn ang="0">
                <a:pos x="connsiteX1925" y="connsiteY1925"/>
              </a:cxn>
              <a:cxn ang="0">
                <a:pos x="connsiteX1926" y="connsiteY1926"/>
              </a:cxn>
              <a:cxn ang="0">
                <a:pos x="connsiteX1927" y="connsiteY1927"/>
              </a:cxn>
              <a:cxn ang="0">
                <a:pos x="connsiteX1928" y="connsiteY1928"/>
              </a:cxn>
              <a:cxn ang="0">
                <a:pos x="connsiteX1929" y="connsiteY1929"/>
              </a:cxn>
              <a:cxn ang="0">
                <a:pos x="connsiteX1930" y="connsiteY1930"/>
              </a:cxn>
              <a:cxn ang="0">
                <a:pos x="connsiteX1931" y="connsiteY1931"/>
              </a:cxn>
              <a:cxn ang="0">
                <a:pos x="connsiteX1932" y="connsiteY1932"/>
              </a:cxn>
              <a:cxn ang="0">
                <a:pos x="connsiteX1933" y="connsiteY1933"/>
              </a:cxn>
              <a:cxn ang="0">
                <a:pos x="connsiteX1934" y="connsiteY1934"/>
              </a:cxn>
              <a:cxn ang="0">
                <a:pos x="connsiteX1935" y="connsiteY1935"/>
              </a:cxn>
              <a:cxn ang="0">
                <a:pos x="connsiteX1936" y="connsiteY1936"/>
              </a:cxn>
              <a:cxn ang="0">
                <a:pos x="connsiteX1937" y="connsiteY1937"/>
              </a:cxn>
              <a:cxn ang="0">
                <a:pos x="connsiteX1938" y="connsiteY1938"/>
              </a:cxn>
              <a:cxn ang="0">
                <a:pos x="connsiteX1939" y="connsiteY1939"/>
              </a:cxn>
              <a:cxn ang="0">
                <a:pos x="connsiteX1940" y="connsiteY1940"/>
              </a:cxn>
              <a:cxn ang="0">
                <a:pos x="connsiteX1941" y="connsiteY1941"/>
              </a:cxn>
              <a:cxn ang="0">
                <a:pos x="connsiteX1942" y="connsiteY1942"/>
              </a:cxn>
              <a:cxn ang="0">
                <a:pos x="connsiteX1943" y="connsiteY1943"/>
              </a:cxn>
              <a:cxn ang="0">
                <a:pos x="connsiteX1944" y="connsiteY1944"/>
              </a:cxn>
              <a:cxn ang="0">
                <a:pos x="connsiteX1945" y="connsiteY1945"/>
              </a:cxn>
              <a:cxn ang="0">
                <a:pos x="connsiteX1946" y="connsiteY1946"/>
              </a:cxn>
              <a:cxn ang="0">
                <a:pos x="connsiteX1947" y="connsiteY1947"/>
              </a:cxn>
              <a:cxn ang="0">
                <a:pos x="connsiteX1948" y="connsiteY1948"/>
              </a:cxn>
              <a:cxn ang="0">
                <a:pos x="connsiteX1949" y="connsiteY1949"/>
              </a:cxn>
              <a:cxn ang="0">
                <a:pos x="connsiteX1950" y="connsiteY1950"/>
              </a:cxn>
              <a:cxn ang="0">
                <a:pos x="connsiteX1951" y="connsiteY1951"/>
              </a:cxn>
              <a:cxn ang="0">
                <a:pos x="connsiteX1952" y="connsiteY1952"/>
              </a:cxn>
              <a:cxn ang="0">
                <a:pos x="connsiteX1953" y="connsiteY1953"/>
              </a:cxn>
              <a:cxn ang="0">
                <a:pos x="connsiteX1954" y="connsiteY1954"/>
              </a:cxn>
              <a:cxn ang="0">
                <a:pos x="connsiteX1955" y="connsiteY1955"/>
              </a:cxn>
              <a:cxn ang="0">
                <a:pos x="connsiteX1956" y="connsiteY1956"/>
              </a:cxn>
              <a:cxn ang="0">
                <a:pos x="connsiteX1957" y="connsiteY1957"/>
              </a:cxn>
              <a:cxn ang="0">
                <a:pos x="connsiteX1958" y="connsiteY1958"/>
              </a:cxn>
              <a:cxn ang="0">
                <a:pos x="connsiteX1959" y="connsiteY1959"/>
              </a:cxn>
              <a:cxn ang="0">
                <a:pos x="connsiteX1960" y="connsiteY1960"/>
              </a:cxn>
              <a:cxn ang="0">
                <a:pos x="connsiteX1961" y="connsiteY1961"/>
              </a:cxn>
              <a:cxn ang="0">
                <a:pos x="connsiteX1962" y="connsiteY1962"/>
              </a:cxn>
              <a:cxn ang="0">
                <a:pos x="connsiteX1963" y="connsiteY1963"/>
              </a:cxn>
              <a:cxn ang="0">
                <a:pos x="connsiteX1964" y="connsiteY1964"/>
              </a:cxn>
              <a:cxn ang="0">
                <a:pos x="connsiteX1965" y="connsiteY1965"/>
              </a:cxn>
              <a:cxn ang="0">
                <a:pos x="connsiteX1966" y="connsiteY1966"/>
              </a:cxn>
              <a:cxn ang="0">
                <a:pos x="connsiteX1967" y="connsiteY1967"/>
              </a:cxn>
              <a:cxn ang="0">
                <a:pos x="connsiteX1968" y="connsiteY1968"/>
              </a:cxn>
              <a:cxn ang="0">
                <a:pos x="connsiteX1969" y="connsiteY1969"/>
              </a:cxn>
              <a:cxn ang="0">
                <a:pos x="connsiteX1970" y="connsiteY1970"/>
              </a:cxn>
              <a:cxn ang="0">
                <a:pos x="connsiteX1971" y="connsiteY1971"/>
              </a:cxn>
              <a:cxn ang="0">
                <a:pos x="connsiteX1972" y="connsiteY1972"/>
              </a:cxn>
              <a:cxn ang="0">
                <a:pos x="connsiteX1973" y="connsiteY1973"/>
              </a:cxn>
              <a:cxn ang="0">
                <a:pos x="connsiteX1974" y="connsiteY1974"/>
              </a:cxn>
              <a:cxn ang="0">
                <a:pos x="connsiteX1975" y="connsiteY1975"/>
              </a:cxn>
              <a:cxn ang="0">
                <a:pos x="connsiteX1976" y="connsiteY1976"/>
              </a:cxn>
              <a:cxn ang="0">
                <a:pos x="connsiteX1977" y="connsiteY1977"/>
              </a:cxn>
              <a:cxn ang="0">
                <a:pos x="connsiteX1978" y="connsiteY1978"/>
              </a:cxn>
              <a:cxn ang="0">
                <a:pos x="connsiteX1979" y="connsiteY1979"/>
              </a:cxn>
              <a:cxn ang="0">
                <a:pos x="connsiteX1980" y="connsiteY1980"/>
              </a:cxn>
              <a:cxn ang="0">
                <a:pos x="connsiteX1981" y="connsiteY1981"/>
              </a:cxn>
              <a:cxn ang="0">
                <a:pos x="connsiteX1982" y="connsiteY1982"/>
              </a:cxn>
              <a:cxn ang="0">
                <a:pos x="connsiteX1983" y="connsiteY1983"/>
              </a:cxn>
              <a:cxn ang="0">
                <a:pos x="connsiteX1984" y="connsiteY1984"/>
              </a:cxn>
              <a:cxn ang="0">
                <a:pos x="connsiteX1985" y="connsiteY1985"/>
              </a:cxn>
              <a:cxn ang="0">
                <a:pos x="connsiteX1986" y="connsiteY1986"/>
              </a:cxn>
              <a:cxn ang="0">
                <a:pos x="connsiteX1987" y="connsiteY1987"/>
              </a:cxn>
              <a:cxn ang="0">
                <a:pos x="connsiteX1988" y="connsiteY1988"/>
              </a:cxn>
              <a:cxn ang="0">
                <a:pos x="connsiteX1989" y="connsiteY1989"/>
              </a:cxn>
              <a:cxn ang="0">
                <a:pos x="connsiteX1990" y="connsiteY1990"/>
              </a:cxn>
              <a:cxn ang="0">
                <a:pos x="connsiteX1991" y="connsiteY1991"/>
              </a:cxn>
              <a:cxn ang="0">
                <a:pos x="connsiteX1992" y="connsiteY1992"/>
              </a:cxn>
              <a:cxn ang="0">
                <a:pos x="connsiteX1993" y="connsiteY1993"/>
              </a:cxn>
              <a:cxn ang="0">
                <a:pos x="connsiteX1994" y="connsiteY1994"/>
              </a:cxn>
              <a:cxn ang="0">
                <a:pos x="connsiteX1995" y="connsiteY1995"/>
              </a:cxn>
              <a:cxn ang="0">
                <a:pos x="connsiteX1996" y="connsiteY1996"/>
              </a:cxn>
              <a:cxn ang="0">
                <a:pos x="connsiteX1997" y="connsiteY1997"/>
              </a:cxn>
              <a:cxn ang="0">
                <a:pos x="connsiteX1998" y="connsiteY1998"/>
              </a:cxn>
              <a:cxn ang="0">
                <a:pos x="connsiteX1999" y="connsiteY1999"/>
              </a:cxn>
              <a:cxn ang="0">
                <a:pos x="connsiteX2000" y="connsiteY2000"/>
              </a:cxn>
              <a:cxn ang="0">
                <a:pos x="connsiteX2001" y="connsiteY2001"/>
              </a:cxn>
              <a:cxn ang="0">
                <a:pos x="connsiteX2002" y="connsiteY2002"/>
              </a:cxn>
              <a:cxn ang="0">
                <a:pos x="connsiteX2003" y="connsiteY2003"/>
              </a:cxn>
              <a:cxn ang="0">
                <a:pos x="connsiteX2004" y="connsiteY2004"/>
              </a:cxn>
              <a:cxn ang="0">
                <a:pos x="connsiteX2005" y="connsiteY2005"/>
              </a:cxn>
              <a:cxn ang="0">
                <a:pos x="connsiteX2006" y="connsiteY2006"/>
              </a:cxn>
              <a:cxn ang="0">
                <a:pos x="connsiteX2007" y="connsiteY2007"/>
              </a:cxn>
              <a:cxn ang="0">
                <a:pos x="connsiteX2008" y="connsiteY2008"/>
              </a:cxn>
              <a:cxn ang="0">
                <a:pos x="connsiteX2009" y="connsiteY2009"/>
              </a:cxn>
              <a:cxn ang="0">
                <a:pos x="connsiteX2010" y="connsiteY2010"/>
              </a:cxn>
              <a:cxn ang="0">
                <a:pos x="connsiteX2011" y="connsiteY2011"/>
              </a:cxn>
              <a:cxn ang="0">
                <a:pos x="connsiteX2012" y="connsiteY2012"/>
              </a:cxn>
              <a:cxn ang="0">
                <a:pos x="connsiteX2013" y="connsiteY2013"/>
              </a:cxn>
              <a:cxn ang="0">
                <a:pos x="connsiteX2014" y="connsiteY2014"/>
              </a:cxn>
              <a:cxn ang="0">
                <a:pos x="connsiteX2015" y="connsiteY2015"/>
              </a:cxn>
              <a:cxn ang="0">
                <a:pos x="connsiteX2016" y="connsiteY2016"/>
              </a:cxn>
              <a:cxn ang="0">
                <a:pos x="connsiteX2017" y="connsiteY2017"/>
              </a:cxn>
              <a:cxn ang="0">
                <a:pos x="connsiteX2018" y="connsiteY2018"/>
              </a:cxn>
              <a:cxn ang="0">
                <a:pos x="connsiteX2019" y="connsiteY2019"/>
              </a:cxn>
              <a:cxn ang="0">
                <a:pos x="connsiteX2020" y="connsiteY2020"/>
              </a:cxn>
              <a:cxn ang="0">
                <a:pos x="connsiteX2021" y="connsiteY2021"/>
              </a:cxn>
              <a:cxn ang="0">
                <a:pos x="connsiteX2022" y="connsiteY2022"/>
              </a:cxn>
              <a:cxn ang="0">
                <a:pos x="connsiteX2023" y="connsiteY2023"/>
              </a:cxn>
              <a:cxn ang="0">
                <a:pos x="connsiteX2024" y="connsiteY2024"/>
              </a:cxn>
              <a:cxn ang="0">
                <a:pos x="connsiteX2025" y="connsiteY2025"/>
              </a:cxn>
              <a:cxn ang="0">
                <a:pos x="connsiteX2026" y="connsiteY2026"/>
              </a:cxn>
              <a:cxn ang="0">
                <a:pos x="connsiteX2027" y="connsiteY2027"/>
              </a:cxn>
              <a:cxn ang="0">
                <a:pos x="connsiteX2028" y="connsiteY2028"/>
              </a:cxn>
              <a:cxn ang="0">
                <a:pos x="connsiteX2029" y="connsiteY2029"/>
              </a:cxn>
              <a:cxn ang="0">
                <a:pos x="connsiteX2030" y="connsiteY2030"/>
              </a:cxn>
              <a:cxn ang="0">
                <a:pos x="connsiteX2031" y="connsiteY2031"/>
              </a:cxn>
              <a:cxn ang="0">
                <a:pos x="connsiteX2032" y="connsiteY2032"/>
              </a:cxn>
              <a:cxn ang="0">
                <a:pos x="connsiteX2033" y="connsiteY2033"/>
              </a:cxn>
              <a:cxn ang="0">
                <a:pos x="connsiteX2034" y="connsiteY2034"/>
              </a:cxn>
              <a:cxn ang="0">
                <a:pos x="connsiteX2035" y="connsiteY2035"/>
              </a:cxn>
              <a:cxn ang="0">
                <a:pos x="connsiteX2036" y="connsiteY2036"/>
              </a:cxn>
              <a:cxn ang="0">
                <a:pos x="connsiteX2037" y="connsiteY2037"/>
              </a:cxn>
              <a:cxn ang="0">
                <a:pos x="connsiteX2038" y="connsiteY2038"/>
              </a:cxn>
              <a:cxn ang="0">
                <a:pos x="connsiteX2039" y="connsiteY2039"/>
              </a:cxn>
              <a:cxn ang="0">
                <a:pos x="connsiteX2040" y="connsiteY2040"/>
              </a:cxn>
              <a:cxn ang="0">
                <a:pos x="connsiteX2041" y="connsiteY2041"/>
              </a:cxn>
              <a:cxn ang="0">
                <a:pos x="connsiteX2042" y="connsiteY2042"/>
              </a:cxn>
              <a:cxn ang="0">
                <a:pos x="connsiteX2043" y="connsiteY2043"/>
              </a:cxn>
              <a:cxn ang="0">
                <a:pos x="connsiteX2044" y="connsiteY2044"/>
              </a:cxn>
              <a:cxn ang="0">
                <a:pos x="connsiteX2045" y="connsiteY2045"/>
              </a:cxn>
              <a:cxn ang="0">
                <a:pos x="connsiteX2046" y="connsiteY2046"/>
              </a:cxn>
              <a:cxn ang="0">
                <a:pos x="connsiteX2047" y="connsiteY2047"/>
              </a:cxn>
              <a:cxn ang="0">
                <a:pos x="connsiteX2048" y="connsiteY2048"/>
              </a:cxn>
              <a:cxn ang="0">
                <a:pos x="connsiteX2049" y="connsiteY2049"/>
              </a:cxn>
              <a:cxn ang="0">
                <a:pos x="connsiteX2050" y="connsiteY2050"/>
              </a:cxn>
              <a:cxn ang="0">
                <a:pos x="connsiteX2051" y="connsiteY2051"/>
              </a:cxn>
              <a:cxn ang="0">
                <a:pos x="connsiteX2052" y="connsiteY2052"/>
              </a:cxn>
              <a:cxn ang="0">
                <a:pos x="connsiteX2053" y="connsiteY2053"/>
              </a:cxn>
              <a:cxn ang="0">
                <a:pos x="connsiteX2054" y="connsiteY2054"/>
              </a:cxn>
              <a:cxn ang="0">
                <a:pos x="connsiteX2055" y="connsiteY2055"/>
              </a:cxn>
              <a:cxn ang="0">
                <a:pos x="connsiteX2056" y="connsiteY2056"/>
              </a:cxn>
              <a:cxn ang="0">
                <a:pos x="connsiteX2057" y="connsiteY2057"/>
              </a:cxn>
              <a:cxn ang="0">
                <a:pos x="connsiteX2058" y="connsiteY2058"/>
              </a:cxn>
              <a:cxn ang="0">
                <a:pos x="connsiteX2059" y="connsiteY2059"/>
              </a:cxn>
              <a:cxn ang="0">
                <a:pos x="connsiteX2060" y="connsiteY2060"/>
              </a:cxn>
              <a:cxn ang="0">
                <a:pos x="connsiteX2061" y="connsiteY2061"/>
              </a:cxn>
              <a:cxn ang="0">
                <a:pos x="connsiteX2062" y="connsiteY2062"/>
              </a:cxn>
              <a:cxn ang="0">
                <a:pos x="connsiteX2063" y="connsiteY2063"/>
              </a:cxn>
              <a:cxn ang="0">
                <a:pos x="connsiteX2064" y="connsiteY2064"/>
              </a:cxn>
              <a:cxn ang="0">
                <a:pos x="connsiteX2065" y="connsiteY2065"/>
              </a:cxn>
              <a:cxn ang="0">
                <a:pos x="connsiteX2066" y="connsiteY2066"/>
              </a:cxn>
              <a:cxn ang="0">
                <a:pos x="connsiteX2067" y="connsiteY2067"/>
              </a:cxn>
              <a:cxn ang="0">
                <a:pos x="connsiteX2068" y="connsiteY2068"/>
              </a:cxn>
              <a:cxn ang="0">
                <a:pos x="connsiteX2069" y="connsiteY2069"/>
              </a:cxn>
              <a:cxn ang="0">
                <a:pos x="connsiteX2070" y="connsiteY2070"/>
              </a:cxn>
              <a:cxn ang="0">
                <a:pos x="connsiteX2071" y="connsiteY2071"/>
              </a:cxn>
              <a:cxn ang="0">
                <a:pos x="connsiteX2072" y="connsiteY2072"/>
              </a:cxn>
              <a:cxn ang="0">
                <a:pos x="connsiteX2073" y="connsiteY2073"/>
              </a:cxn>
              <a:cxn ang="0">
                <a:pos x="connsiteX2074" y="connsiteY2074"/>
              </a:cxn>
              <a:cxn ang="0">
                <a:pos x="connsiteX2075" y="connsiteY2075"/>
              </a:cxn>
              <a:cxn ang="0">
                <a:pos x="connsiteX2076" y="connsiteY2076"/>
              </a:cxn>
              <a:cxn ang="0">
                <a:pos x="connsiteX2077" y="connsiteY2077"/>
              </a:cxn>
              <a:cxn ang="0">
                <a:pos x="connsiteX2078" y="connsiteY2078"/>
              </a:cxn>
              <a:cxn ang="0">
                <a:pos x="connsiteX2079" y="connsiteY2079"/>
              </a:cxn>
              <a:cxn ang="0">
                <a:pos x="connsiteX2080" y="connsiteY2080"/>
              </a:cxn>
              <a:cxn ang="0">
                <a:pos x="connsiteX2081" y="connsiteY2081"/>
              </a:cxn>
              <a:cxn ang="0">
                <a:pos x="connsiteX2082" y="connsiteY2082"/>
              </a:cxn>
              <a:cxn ang="0">
                <a:pos x="connsiteX2083" y="connsiteY2083"/>
              </a:cxn>
              <a:cxn ang="0">
                <a:pos x="connsiteX2084" y="connsiteY2084"/>
              </a:cxn>
              <a:cxn ang="0">
                <a:pos x="connsiteX2085" y="connsiteY2085"/>
              </a:cxn>
              <a:cxn ang="0">
                <a:pos x="connsiteX2086" y="connsiteY2086"/>
              </a:cxn>
              <a:cxn ang="0">
                <a:pos x="connsiteX2087" y="connsiteY2087"/>
              </a:cxn>
              <a:cxn ang="0">
                <a:pos x="connsiteX2088" y="connsiteY2088"/>
              </a:cxn>
              <a:cxn ang="0">
                <a:pos x="connsiteX2089" y="connsiteY2089"/>
              </a:cxn>
              <a:cxn ang="0">
                <a:pos x="connsiteX2090" y="connsiteY2090"/>
              </a:cxn>
              <a:cxn ang="0">
                <a:pos x="connsiteX2091" y="connsiteY2091"/>
              </a:cxn>
              <a:cxn ang="0">
                <a:pos x="connsiteX2092" y="connsiteY2092"/>
              </a:cxn>
              <a:cxn ang="0">
                <a:pos x="connsiteX2093" y="connsiteY2093"/>
              </a:cxn>
              <a:cxn ang="0">
                <a:pos x="connsiteX2094" y="connsiteY2094"/>
              </a:cxn>
              <a:cxn ang="0">
                <a:pos x="connsiteX2095" y="connsiteY2095"/>
              </a:cxn>
              <a:cxn ang="0">
                <a:pos x="connsiteX2096" y="connsiteY2096"/>
              </a:cxn>
              <a:cxn ang="0">
                <a:pos x="connsiteX2097" y="connsiteY2097"/>
              </a:cxn>
              <a:cxn ang="0">
                <a:pos x="connsiteX2098" y="connsiteY2098"/>
              </a:cxn>
              <a:cxn ang="0">
                <a:pos x="connsiteX2099" y="connsiteY2099"/>
              </a:cxn>
              <a:cxn ang="0">
                <a:pos x="connsiteX2100" y="connsiteY2100"/>
              </a:cxn>
              <a:cxn ang="0">
                <a:pos x="connsiteX2101" y="connsiteY2101"/>
              </a:cxn>
              <a:cxn ang="0">
                <a:pos x="connsiteX2102" y="connsiteY2102"/>
              </a:cxn>
              <a:cxn ang="0">
                <a:pos x="connsiteX2103" y="connsiteY2103"/>
              </a:cxn>
              <a:cxn ang="0">
                <a:pos x="connsiteX2104" y="connsiteY2104"/>
              </a:cxn>
              <a:cxn ang="0">
                <a:pos x="connsiteX2105" y="connsiteY2105"/>
              </a:cxn>
              <a:cxn ang="0">
                <a:pos x="connsiteX2106" y="connsiteY2106"/>
              </a:cxn>
              <a:cxn ang="0">
                <a:pos x="connsiteX2107" y="connsiteY2107"/>
              </a:cxn>
              <a:cxn ang="0">
                <a:pos x="connsiteX2108" y="connsiteY2108"/>
              </a:cxn>
              <a:cxn ang="0">
                <a:pos x="connsiteX2109" y="connsiteY2109"/>
              </a:cxn>
              <a:cxn ang="0">
                <a:pos x="connsiteX2110" y="connsiteY2110"/>
              </a:cxn>
              <a:cxn ang="0">
                <a:pos x="connsiteX2111" y="connsiteY2111"/>
              </a:cxn>
              <a:cxn ang="0">
                <a:pos x="connsiteX2112" y="connsiteY2112"/>
              </a:cxn>
              <a:cxn ang="0">
                <a:pos x="connsiteX2113" y="connsiteY2113"/>
              </a:cxn>
              <a:cxn ang="0">
                <a:pos x="connsiteX2114" y="connsiteY2114"/>
              </a:cxn>
              <a:cxn ang="0">
                <a:pos x="connsiteX2115" y="connsiteY2115"/>
              </a:cxn>
              <a:cxn ang="0">
                <a:pos x="connsiteX2116" y="connsiteY2116"/>
              </a:cxn>
              <a:cxn ang="0">
                <a:pos x="connsiteX2117" y="connsiteY2117"/>
              </a:cxn>
              <a:cxn ang="0">
                <a:pos x="connsiteX2118" y="connsiteY2118"/>
              </a:cxn>
              <a:cxn ang="0">
                <a:pos x="connsiteX2119" y="connsiteY2119"/>
              </a:cxn>
              <a:cxn ang="0">
                <a:pos x="connsiteX2120" y="connsiteY2120"/>
              </a:cxn>
              <a:cxn ang="0">
                <a:pos x="connsiteX2121" y="connsiteY2121"/>
              </a:cxn>
              <a:cxn ang="0">
                <a:pos x="connsiteX2122" y="connsiteY2122"/>
              </a:cxn>
              <a:cxn ang="0">
                <a:pos x="connsiteX2123" y="connsiteY2123"/>
              </a:cxn>
              <a:cxn ang="0">
                <a:pos x="connsiteX2124" y="connsiteY2124"/>
              </a:cxn>
              <a:cxn ang="0">
                <a:pos x="connsiteX2125" y="connsiteY2125"/>
              </a:cxn>
              <a:cxn ang="0">
                <a:pos x="connsiteX2126" y="connsiteY2126"/>
              </a:cxn>
              <a:cxn ang="0">
                <a:pos x="connsiteX2127" y="connsiteY2127"/>
              </a:cxn>
              <a:cxn ang="0">
                <a:pos x="connsiteX2128" y="connsiteY2128"/>
              </a:cxn>
              <a:cxn ang="0">
                <a:pos x="connsiteX2129" y="connsiteY2129"/>
              </a:cxn>
              <a:cxn ang="0">
                <a:pos x="connsiteX2130" y="connsiteY2130"/>
              </a:cxn>
              <a:cxn ang="0">
                <a:pos x="connsiteX2131" y="connsiteY2131"/>
              </a:cxn>
              <a:cxn ang="0">
                <a:pos x="connsiteX2132" y="connsiteY2132"/>
              </a:cxn>
              <a:cxn ang="0">
                <a:pos x="connsiteX2133" y="connsiteY2133"/>
              </a:cxn>
              <a:cxn ang="0">
                <a:pos x="connsiteX2134" y="connsiteY2134"/>
              </a:cxn>
              <a:cxn ang="0">
                <a:pos x="connsiteX2135" y="connsiteY2135"/>
              </a:cxn>
              <a:cxn ang="0">
                <a:pos x="connsiteX2136" y="connsiteY2136"/>
              </a:cxn>
              <a:cxn ang="0">
                <a:pos x="connsiteX2137" y="connsiteY2137"/>
              </a:cxn>
              <a:cxn ang="0">
                <a:pos x="connsiteX2138" y="connsiteY2138"/>
              </a:cxn>
              <a:cxn ang="0">
                <a:pos x="connsiteX2139" y="connsiteY2139"/>
              </a:cxn>
              <a:cxn ang="0">
                <a:pos x="connsiteX2140" y="connsiteY2140"/>
              </a:cxn>
              <a:cxn ang="0">
                <a:pos x="connsiteX2141" y="connsiteY2141"/>
              </a:cxn>
              <a:cxn ang="0">
                <a:pos x="connsiteX2142" y="connsiteY2142"/>
              </a:cxn>
              <a:cxn ang="0">
                <a:pos x="connsiteX2143" y="connsiteY2143"/>
              </a:cxn>
              <a:cxn ang="0">
                <a:pos x="connsiteX2144" y="connsiteY2144"/>
              </a:cxn>
              <a:cxn ang="0">
                <a:pos x="connsiteX2145" y="connsiteY2145"/>
              </a:cxn>
              <a:cxn ang="0">
                <a:pos x="connsiteX2146" y="connsiteY2146"/>
              </a:cxn>
              <a:cxn ang="0">
                <a:pos x="connsiteX2147" y="connsiteY2147"/>
              </a:cxn>
              <a:cxn ang="0">
                <a:pos x="connsiteX2148" y="connsiteY2148"/>
              </a:cxn>
              <a:cxn ang="0">
                <a:pos x="connsiteX2149" y="connsiteY2149"/>
              </a:cxn>
              <a:cxn ang="0">
                <a:pos x="connsiteX2150" y="connsiteY2150"/>
              </a:cxn>
              <a:cxn ang="0">
                <a:pos x="connsiteX2151" y="connsiteY2151"/>
              </a:cxn>
              <a:cxn ang="0">
                <a:pos x="connsiteX2152" y="connsiteY2152"/>
              </a:cxn>
              <a:cxn ang="0">
                <a:pos x="connsiteX2153" y="connsiteY2153"/>
              </a:cxn>
              <a:cxn ang="0">
                <a:pos x="connsiteX2154" y="connsiteY2154"/>
              </a:cxn>
              <a:cxn ang="0">
                <a:pos x="connsiteX2155" y="connsiteY2155"/>
              </a:cxn>
              <a:cxn ang="0">
                <a:pos x="connsiteX2156" y="connsiteY2156"/>
              </a:cxn>
              <a:cxn ang="0">
                <a:pos x="connsiteX2157" y="connsiteY2157"/>
              </a:cxn>
              <a:cxn ang="0">
                <a:pos x="connsiteX2158" y="connsiteY2158"/>
              </a:cxn>
              <a:cxn ang="0">
                <a:pos x="connsiteX2159" y="connsiteY2159"/>
              </a:cxn>
              <a:cxn ang="0">
                <a:pos x="connsiteX2160" y="connsiteY2160"/>
              </a:cxn>
              <a:cxn ang="0">
                <a:pos x="connsiteX2161" y="connsiteY2161"/>
              </a:cxn>
              <a:cxn ang="0">
                <a:pos x="connsiteX2162" y="connsiteY2162"/>
              </a:cxn>
              <a:cxn ang="0">
                <a:pos x="connsiteX2163" y="connsiteY2163"/>
              </a:cxn>
              <a:cxn ang="0">
                <a:pos x="connsiteX2164" y="connsiteY2164"/>
              </a:cxn>
              <a:cxn ang="0">
                <a:pos x="connsiteX2165" y="connsiteY2165"/>
              </a:cxn>
              <a:cxn ang="0">
                <a:pos x="connsiteX2166" y="connsiteY2166"/>
              </a:cxn>
              <a:cxn ang="0">
                <a:pos x="connsiteX2167" y="connsiteY2167"/>
              </a:cxn>
              <a:cxn ang="0">
                <a:pos x="connsiteX2168" y="connsiteY2168"/>
              </a:cxn>
              <a:cxn ang="0">
                <a:pos x="connsiteX2169" y="connsiteY2169"/>
              </a:cxn>
              <a:cxn ang="0">
                <a:pos x="connsiteX2170" y="connsiteY2170"/>
              </a:cxn>
              <a:cxn ang="0">
                <a:pos x="connsiteX2171" y="connsiteY2171"/>
              </a:cxn>
              <a:cxn ang="0">
                <a:pos x="connsiteX2172" y="connsiteY2172"/>
              </a:cxn>
              <a:cxn ang="0">
                <a:pos x="connsiteX2173" y="connsiteY2173"/>
              </a:cxn>
              <a:cxn ang="0">
                <a:pos x="connsiteX2174" y="connsiteY2174"/>
              </a:cxn>
              <a:cxn ang="0">
                <a:pos x="connsiteX2175" y="connsiteY2175"/>
              </a:cxn>
              <a:cxn ang="0">
                <a:pos x="connsiteX2176" y="connsiteY2176"/>
              </a:cxn>
              <a:cxn ang="0">
                <a:pos x="connsiteX2177" y="connsiteY2177"/>
              </a:cxn>
              <a:cxn ang="0">
                <a:pos x="connsiteX2178" y="connsiteY2178"/>
              </a:cxn>
              <a:cxn ang="0">
                <a:pos x="connsiteX2179" y="connsiteY2179"/>
              </a:cxn>
              <a:cxn ang="0">
                <a:pos x="connsiteX2180" y="connsiteY2180"/>
              </a:cxn>
              <a:cxn ang="0">
                <a:pos x="connsiteX2181" y="connsiteY2181"/>
              </a:cxn>
              <a:cxn ang="0">
                <a:pos x="connsiteX2182" y="connsiteY2182"/>
              </a:cxn>
              <a:cxn ang="0">
                <a:pos x="connsiteX2183" y="connsiteY2183"/>
              </a:cxn>
              <a:cxn ang="0">
                <a:pos x="connsiteX2184" y="connsiteY2184"/>
              </a:cxn>
              <a:cxn ang="0">
                <a:pos x="connsiteX2185" y="connsiteY2185"/>
              </a:cxn>
              <a:cxn ang="0">
                <a:pos x="connsiteX2186" y="connsiteY2186"/>
              </a:cxn>
              <a:cxn ang="0">
                <a:pos x="connsiteX2187" y="connsiteY2187"/>
              </a:cxn>
              <a:cxn ang="0">
                <a:pos x="connsiteX2188" y="connsiteY2188"/>
              </a:cxn>
              <a:cxn ang="0">
                <a:pos x="connsiteX2189" y="connsiteY2189"/>
              </a:cxn>
              <a:cxn ang="0">
                <a:pos x="connsiteX2190" y="connsiteY2190"/>
              </a:cxn>
              <a:cxn ang="0">
                <a:pos x="connsiteX2191" y="connsiteY2191"/>
              </a:cxn>
              <a:cxn ang="0">
                <a:pos x="connsiteX2192" y="connsiteY2192"/>
              </a:cxn>
              <a:cxn ang="0">
                <a:pos x="connsiteX2193" y="connsiteY2193"/>
              </a:cxn>
              <a:cxn ang="0">
                <a:pos x="connsiteX2194" y="connsiteY2194"/>
              </a:cxn>
              <a:cxn ang="0">
                <a:pos x="connsiteX2195" y="connsiteY2195"/>
              </a:cxn>
              <a:cxn ang="0">
                <a:pos x="connsiteX2196" y="connsiteY2196"/>
              </a:cxn>
              <a:cxn ang="0">
                <a:pos x="connsiteX2197" y="connsiteY2197"/>
              </a:cxn>
              <a:cxn ang="0">
                <a:pos x="connsiteX2198" y="connsiteY2198"/>
              </a:cxn>
              <a:cxn ang="0">
                <a:pos x="connsiteX2199" y="connsiteY2199"/>
              </a:cxn>
              <a:cxn ang="0">
                <a:pos x="connsiteX2200" y="connsiteY2200"/>
              </a:cxn>
              <a:cxn ang="0">
                <a:pos x="connsiteX2201" y="connsiteY2201"/>
              </a:cxn>
              <a:cxn ang="0">
                <a:pos x="connsiteX2202" y="connsiteY2202"/>
              </a:cxn>
              <a:cxn ang="0">
                <a:pos x="connsiteX2203" y="connsiteY2203"/>
              </a:cxn>
              <a:cxn ang="0">
                <a:pos x="connsiteX2204" y="connsiteY2204"/>
              </a:cxn>
              <a:cxn ang="0">
                <a:pos x="connsiteX2205" y="connsiteY2205"/>
              </a:cxn>
              <a:cxn ang="0">
                <a:pos x="connsiteX2206" y="connsiteY2206"/>
              </a:cxn>
              <a:cxn ang="0">
                <a:pos x="connsiteX2207" y="connsiteY2207"/>
              </a:cxn>
              <a:cxn ang="0">
                <a:pos x="connsiteX2208" y="connsiteY2208"/>
              </a:cxn>
              <a:cxn ang="0">
                <a:pos x="connsiteX2209" y="connsiteY2209"/>
              </a:cxn>
              <a:cxn ang="0">
                <a:pos x="connsiteX2210" y="connsiteY2210"/>
              </a:cxn>
              <a:cxn ang="0">
                <a:pos x="connsiteX2211" y="connsiteY2211"/>
              </a:cxn>
              <a:cxn ang="0">
                <a:pos x="connsiteX2212" y="connsiteY2212"/>
              </a:cxn>
              <a:cxn ang="0">
                <a:pos x="connsiteX2213" y="connsiteY2213"/>
              </a:cxn>
              <a:cxn ang="0">
                <a:pos x="connsiteX2214" y="connsiteY2214"/>
              </a:cxn>
              <a:cxn ang="0">
                <a:pos x="connsiteX2215" y="connsiteY2215"/>
              </a:cxn>
              <a:cxn ang="0">
                <a:pos x="connsiteX2216" y="connsiteY2216"/>
              </a:cxn>
              <a:cxn ang="0">
                <a:pos x="connsiteX2217" y="connsiteY2217"/>
              </a:cxn>
              <a:cxn ang="0">
                <a:pos x="connsiteX2218" y="connsiteY2218"/>
              </a:cxn>
              <a:cxn ang="0">
                <a:pos x="connsiteX2219" y="connsiteY2219"/>
              </a:cxn>
              <a:cxn ang="0">
                <a:pos x="connsiteX2220" y="connsiteY2220"/>
              </a:cxn>
              <a:cxn ang="0">
                <a:pos x="connsiteX2221" y="connsiteY2221"/>
              </a:cxn>
              <a:cxn ang="0">
                <a:pos x="connsiteX2222" y="connsiteY2222"/>
              </a:cxn>
              <a:cxn ang="0">
                <a:pos x="connsiteX2223" y="connsiteY2223"/>
              </a:cxn>
              <a:cxn ang="0">
                <a:pos x="connsiteX2224" y="connsiteY2224"/>
              </a:cxn>
              <a:cxn ang="0">
                <a:pos x="connsiteX2225" y="connsiteY2225"/>
              </a:cxn>
              <a:cxn ang="0">
                <a:pos x="connsiteX2226" y="connsiteY2226"/>
              </a:cxn>
              <a:cxn ang="0">
                <a:pos x="connsiteX2227" y="connsiteY2227"/>
              </a:cxn>
              <a:cxn ang="0">
                <a:pos x="connsiteX2228" y="connsiteY2228"/>
              </a:cxn>
              <a:cxn ang="0">
                <a:pos x="connsiteX2229" y="connsiteY2229"/>
              </a:cxn>
              <a:cxn ang="0">
                <a:pos x="connsiteX2230" y="connsiteY2230"/>
              </a:cxn>
              <a:cxn ang="0">
                <a:pos x="connsiteX2231" y="connsiteY2231"/>
              </a:cxn>
              <a:cxn ang="0">
                <a:pos x="connsiteX2232" y="connsiteY2232"/>
              </a:cxn>
              <a:cxn ang="0">
                <a:pos x="connsiteX2233" y="connsiteY2233"/>
              </a:cxn>
              <a:cxn ang="0">
                <a:pos x="connsiteX2234" y="connsiteY2234"/>
              </a:cxn>
              <a:cxn ang="0">
                <a:pos x="connsiteX2235" y="connsiteY2235"/>
              </a:cxn>
              <a:cxn ang="0">
                <a:pos x="connsiteX2236" y="connsiteY2236"/>
              </a:cxn>
              <a:cxn ang="0">
                <a:pos x="connsiteX2237" y="connsiteY2237"/>
              </a:cxn>
              <a:cxn ang="0">
                <a:pos x="connsiteX2238" y="connsiteY2238"/>
              </a:cxn>
              <a:cxn ang="0">
                <a:pos x="connsiteX2239" y="connsiteY2239"/>
              </a:cxn>
              <a:cxn ang="0">
                <a:pos x="connsiteX2240" y="connsiteY2240"/>
              </a:cxn>
              <a:cxn ang="0">
                <a:pos x="connsiteX2241" y="connsiteY2241"/>
              </a:cxn>
              <a:cxn ang="0">
                <a:pos x="connsiteX2242" y="connsiteY2242"/>
              </a:cxn>
              <a:cxn ang="0">
                <a:pos x="connsiteX2243" y="connsiteY2243"/>
              </a:cxn>
              <a:cxn ang="0">
                <a:pos x="connsiteX2244" y="connsiteY2244"/>
              </a:cxn>
              <a:cxn ang="0">
                <a:pos x="connsiteX2245" y="connsiteY2245"/>
              </a:cxn>
              <a:cxn ang="0">
                <a:pos x="connsiteX2246" y="connsiteY2246"/>
              </a:cxn>
              <a:cxn ang="0">
                <a:pos x="connsiteX2247" y="connsiteY2247"/>
              </a:cxn>
              <a:cxn ang="0">
                <a:pos x="connsiteX2248" y="connsiteY2248"/>
              </a:cxn>
              <a:cxn ang="0">
                <a:pos x="connsiteX2249" y="connsiteY2249"/>
              </a:cxn>
              <a:cxn ang="0">
                <a:pos x="connsiteX2250" y="connsiteY2250"/>
              </a:cxn>
              <a:cxn ang="0">
                <a:pos x="connsiteX2251" y="connsiteY2251"/>
              </a:cxn>
              <a:cxn ang="0">
                <a:pos x="connsiteX2252" y="connsiteY2252"/>
              </a:cxn>
              <a:cxn ang="0">
                <a:pos x="connsiteX2253" y="connsiteY2253"/>
              </a:cxn>
              <a:cxn ang="0">
                <a:pos x="connsiteX2254" y="connsiteY2254"/>
              </a:cxn>
              <a:cxn ang="0">
                <a:pos x="connsiteX2255" y="connsiteY2255"/>
              </a:cxn>
              <a:cxn ang="0">
                <a:pos x="connsiteX2256" y="connsiteY2256"/>
              </a:cxn>
              <a:cxn ang="0">
                <a:pos x="connsiteX2257" y="connsiteY2257"/>
              </a:cxn>
              <a:cxn ang="0">
                <a:pos x="connsiteX2258" y="connsiteY2258"/>
              </a:cxn>
              <a:cxn ang="0">
                <a:pos x="connsiteX2259" y="connsiteY2259"/>
              </a:cxn>
              <a:cxn ang="0">
                <a:pos x="connsiteX2260" y="connsiteY2260"/>
              </a:cxn>
              <a:cxn ang="0">
                <a:pos x="connsiteX2261" y="connsiteY2261"/>
              </a:cxn>
              <a:cxn ang="0">
                <a:pos x="connsiteX2262" y="connsiteY2262"/>
              </a:cxn>
              <a:cxn ang="0">
                <a:pos x="connsiteX2263" y="connsiteY2263"/>
              </a:cxn>
              <a:cxn ang="0">
                <a:pos x="connsiteX2264" y="connsiteY2264"/>
              </a:cxn>
              <a:cxn ang="0">
                <a:pos x="connsiteX2265" y="connsiteY2265"/>
              </a:cxn>
              <a:cxn ang="0">
                <a:pos x="connsiteX2266" y="connsiteY2266"/>
              </a:cxn>
              <a:cxn ang="0">
                <a:pos x="connsiteX2267" y="connsiteY2267"/>
              </a:cxn>
              <a:cxn ang="0">
                <a:pos x="connsiteX2268" y="connsiteY2268"/>
              </a:cxn>
              <a:cxn ang="0">
                <a:pos x="connsiteX2269" y="connsiteY2269"/>
              </a:cxn>
              <a:cxn ang="0">
                <a:pos x="connsiteX2270" y="connsiteY2270"/>
              </a:cxn>
              <a:cxn ang="0">
                <a:pos x="connsiteX2271" y="connsiteY2271"/>
              </a:cxn>
              <a:cxn ang="0">
                <a:pos x="connsiteX2272" y="connsiteY2272"/>
              </a:cxn>
              <a:cxn ang="0">
                <a:pos x="connsiteX2273" y="connsiteY2273"/>
              </a:cxn>
              <a:cxn ang="0">
                <a:pos x="connsiteX2274" y="connsiteY2274"/>
              </a:cxn>
              <a:cxn ang="0">
                <a:pos x="connsiteX2275" y="connsiteY2275"/>
              </a:cxn>
              <a:cxn ang="0">
                <a:pos x="connsiteX2276" y="connsiteY2276"/>
              </a:cxn>
              <a:cxn ang="0">
                <a:pos x="connsiteX2277" y="connsiteY2277"/>
              </a:cxn>
              <a:cxn ang="0">
                <a:pos x="connsiteX2278" y="connsiteY2278"/>
              </a:cxn>
              <a:cxn ang="0">
                <a:pos x="connsiteX2279" y="connsiteY2279"/>
              </a:cxn>
              <a:cxn ang="0">
                <a:pos x="connsiteX2280" y="connsiteY2280"/>
              </a:cxn>
              <a:cxn ang="0">
                <a:pos x="connsiteX2281" y="connsiteY2281"/>
              </a:cxn>
              <a:cxn ang="0">
                <a:pos x="connsiteX2282" y="connsiteY2282"/>
              </a:cxn>
              <a:cxn ang="0">
                <a:pos x="connsiteX2283" y="connsiteY2283"/>
              </a:cxn>
              <a:cxn ang="0">
                <a:pos x="connsiteX2284" y="connsiteY2284"/>
              </a:cxn>
              <a:cxn ang="0">
                <a:pos x="connsiteX2285" y="connsiteY2285"/>
              </a:cxn>
              <a:cxn ang="0">
                <a:pos x="connsiteX2286" y="connsiteY2286"/>
              </a:cxn>
              <a:cxn ang="0">
                <a:pos x="connsiteX2287" y="connsiteY2287"/>
              </a:cxn>
              <a:cxn ang="0">
                <a:pos x="connsiteX2288" y="connsiteY2288"/>
              </a:cxn>
              <a:cxn ang="0">
                <a:pos x="connsiteX2289" y="connsiteY2289"/>
              </a:cxn>
              <a:cxn ang="0">
                <a:pos x="connsiteX2290" y="connsiteY2290"/>
              </a:cxn>
              <a:cxn ang="0">
                <a:pos x="connsiteX2291" y="connsiteY2291"/>
              </a:cxn>
              <a:cxn ang="0">
                <a:pos x="connsiteX2292" y="connsiteY2292"/>
              </a:cxn>
              <a:cxn ang="0">
                <a:pos x="connsiteX2293" y="connsiteY2293"/>
              </a:cxn>
              <a:cxn ang="0">
                <a:pos x="connsiteX2294" y="connsiteY2294"/>
              </a:cxn>
              <a:cxn ang="0">
                <a:pos x="connsiteX2295" y="connsiteY2295"/>
              </a:cxn>
              <a:cxn ang="0">
                <a:pos x="connsiteX2296" y="connsiteY2296"/>
              </a:cxn>
              <a:cxn ang="0">
                <a:pos x="connsiteX2297" y="connsiteY2297"/>
              </a:cxn>
              <a:cxn ang="0">
                <a:pos x="connsiteX2298" y="connsiteY2298"/>
              </a:cxn>
              <a:cxn ang="0">
                <a:pos x="connsiteX2299" y="connsiteY2299"/>
              </a:cxn>
              <a:cxn ang="0">
                <a:pos x="connsiteX2300" y="connsiteY2300"/>
              </a:cxn>
              <a:cxn ang="0">
                <a:pos x="connsiteX2301" y="connsiteY2301"/>
              </a:cxn>
              <a:cxn ang="0">
                <a:pos x="connsiteX2302" y="connsiteY2302"/>
              </a:cxn>
              <a:cxn ang="0">
                <a:pos x="connsiteX2303" y="connsiteY2303"/>
              </a:cxn>
              <a:cxn ang="0">
                <a:pos x="connsiteX2304" y="connsiteY2304"/>
              </a:cxn>
              <a:cxn ang="0">
                <a:pos x="connsiteX2305" y="connsiteY2305"/>
              </a:cxn>
              <a:cxn ang="0">
                <a:pos x="connsiteX2306" y="connsiteY2306"/>
              </a:cxn>
              <a:cxn ang="0">
                <a:pos x="connsiteX2307" y="connsiteY2307"/>
              </a:cxn>
              <a:cxn ang="0">
                <a:pos x="connsiteX2308" y="connsiteY2308"/>
              </a:cxn>
              <a:cxn ang="0">
                <a:pos x="connsiteX2309" y="connsiteY2309"/>
              </a:cxn>
              <a:cxn ang="0">
                <a:pos x="connsiteX2310" y="connsiteY2310"/>
              </a:cxn>
              <a:cxn ang="0">
                <a:pos x="connsiteX2311" y="connsiteY2311"/>
              </a:cxn>
              <a:cxn ang="0">
                <a:pos x="connsiteX2312" y="connsiteY2312"/>
              </a:cxn>
              <a:cxn ang="0">
                <a:pos x="connsiteX2313" y="connsiteY2313"/>
              </a:cxn>
              <a:cxn ang="0">
                <a:pos x="connsiteX2314" y="connsiteY2314"/>
              </a:cxn>
              <a:cxn ang="0">
                <a:pos x="connsiteX2315" y="connsiteY2315"/>
              </a:cxn>
              <a:cxn ang="0">
                <a:pos x="connsiteX2316" y="connsiteY2316"/>
              </a:cxn>
              <a:cxn ang="0">
                <a:pos x="connsiteX2317" y="connsiteY2317"/>
              </a:cxn>
              <a:cxn ang="0">
                <a:pos x="connsiteX2318" y="connsiteY2318"/>
              </a:cxn>
              <a:cxn ang="0">
                <a:pos x="connsiteX2319" y="connsiteY2319"/>
              </a:cxn>
              <a:cxn ang="0">
                <a:pos x="connsiteX2320" y="connsiteY2320"/>
              </a:cxn>
              <a:cxn ang="0">
                <a:pos x="connsiteX2321" y="connsiteY2321"/>
              </a:cxn>
              <a:cxn ang="0">
                <a:pos x="connsiteX2322" y="connsiteY2322"/>
              </a:cxn>
              <a:cxn ang="0">
                <a:pos x="connsiteX2323" y="connsiteY2323"/>
              </a:cxn>
              <a:cxn ang="0">
                <a:pos x="connsiteX2324" y="connsiteY2324"/>
              </a:cxn>
              <a:cxn ang="0">
                <a:pos x="connsiteX2325" y="connsiteY2325"/>
              </a:cxn>
              <a:cxn ang="0">
                <a:pos x="connsiteX2326" y="connsiteY2326"/>
              </a:cxn>
              <a:cxn ang="0">
                <a:pos x="connsiteX2327" y="connsiteY2327"/>
              </a:cxn>
              <a:cxn ang="0">
                <a:pos x="connsiteX2328" y="connsiteY2328"/>
              </a:cxn>
              <a:cxn ang="0">
                <a:pos x="connsiteX2329" y="connsiteY2329"/>
              </a:cxn>
              <a:cxn ang="0">
                <a:pos x="connsiteX2330" y="connsiteY2330"/>
              </a:cxn>
              <a:cxn ang="0">
                <a:pos x="connsiteX2331" y="connsiteY2331"/>
              </a:cxn>
              <a:cxn ang="0">
                <a:pos x="connsiteX2332" y="connsiteY2332"/>
              </a:cxn>
              <a:cxn ang="0">
                <a:pos x="connsiteX2333" y="connsiteY2333"/>
              </a:cxn>
              <a:cxn ang="0">
                <a:pos x="connsiteX2334" y="connsiteY2334"/>
              </a:cxn>
              <a:cxn ang="0">
                <a:pos x="connsiteX2335" y="connsiteY2335"/>
              </a:cxn>
              <a:cxn ang="0">
                <a:pos x="connsiteX2336" y="connsiteY2336"/>
              </a:cxn>
              <a:cxn ang="0">
                <a:pos x="connsiteX2337" y="connsiteY2337"/>
              </a:cxn>
              <a:cxn ang="0">
                <a:pos x="connsiteX2338" y="connsiteY2338"/>
              </a:cxn>
              <a:cxn ang="0">
                <a:pos x="connsiteX2339" y="connsiteY2339"/>
              </a:cxn>
              <a:cxn ang="0">
                <a:pos x="connsiteX2340" y="connsiteY2340"/>
              </a:cxn>
              <a:cxn ang="0">
                <a:pos x="connsiteX2341" y="connsiteY2341"/>
              </a:cxn>
              <a:cxn ang="0">
                <a:pos x="connsiteX2342" y="connsiteY2342"/>
              </a:cxn>
              <a:cxn ang="0">
                <a:pos x="connsiteX2343" y="connsiteY2343"/>
              </a:cxn>
              <a:cxn ang="0">
                <a:pos x="connsiteX2344" y="connsiteY2344"/>
              </a:cxn>
              <a:cxn ang="0">
                <a:pos x="connsiteX2345" y="connsiteY2345"/>
              </a:cxn>
              <a:cxn ang="0">
                <a:pos x="connsiteX2346" y="connsiteY2346"/>
              </a:cxn>
              <a:cxn ang="0">
                <a:pos x="connsiteX2347" y="connsiteY2347"/>
              </a:cxn>
              <a:cxn ang="0">
                <a:pos x="connsiteX2348" y="connsiteY2348"/>
              </a:cxn>
              <a:cxn ang="0">
                <a:pos x="connsiteX2349" y="connsiteY2349"/>
              </a:cxn>
              <a:cxn ang="0">
                <a:pos x="connsiteX2350" y="connsiteY2350"/>
              </a:cxn>
              <a:cxn ang="0">
                <a:pos x="connsiteX2351" y="connsiteY2351"/>
              </a:cxn>
              <a:cxn ang="0">
                <a:pos x="connsiteX2352" y="connsiteY2352"/>
              </a:cxn>
              <a:cxn ang="0">
                <a:pos x="connsiteX2353" y="connsiteY2353"/>
              </a:cxn>
              <a:cxn ang="0">
                <a:pos x="connsiteX2354" y="connsiteY2354"/>
              </a:cxn>
              <a:cxn ang="0">
                <a:pos x="connsiteX2355" y="connsiteY2355"/>
              </a:cxn>
              <a:cxn ang="0">
                <a:pos x="connsiteX2356" y="connsiteY2356"/>
              </a:cxn>
              <a:cxn ang="0">
                <a:pos x="connsiteX2357" y="connsiteY2357"/>
              </a:cxn>
              <a:cxn ang="0">
                <a:pos x="connsiteX2358" y="connsiteY2358"/>
              </a:cxn>
            </a:cxnLst>
            <a:rect l="l" t="t" r="r" b="b"/>
            <a:pathLst>
              <a:path w="4197765" h="4376762">
                <a:moveTo>
                  <a:pt x="0" y="4335110"/>
                </a:moveTo>
                <a:lnTo>
                  <a:pt x="3623" y="4335612"/>
                </a:lnTo>
                <a:cubicBezTo>
                  <a:pt x="14807" y="4338139"/>
                  <a:pt x="24965" y="4342603"/>
                  <a:pt x="32890" y="4352146"/>
                </a:cubicBezTo>
                <a:cubicBezTo>
                  <a:pt x="36985" y="4357675"/>
                  <a:pt x="35553" y="4367301"/>
                  <a:pt x="29490" y="4368365"/>
                </a:cubicBezTo>
                <a:lnTo>
                  <a:pt x="0" y="4370300"/>
                </a:lnTo>
                <a:close/>
                <a:moveTo>
                  <a:pt x="3021290" y="4316139"/>
                </a:moveTo>
                <a:cubicBezTo>
                  <a:pt x="3009167" y="4318268"/>
                  <a:pt x="3000074" y="4319866"/>
                  <a:pt x="2989732" y="4323245"/>
                </a:cubicBezTo>
                <a:cubicBezTo>
                  <a:pt x="3007733" y="4327894"/>
                  <a:pt x="3027516" y="4333792"/>
                  <a:pt x="3043202" y="4334160"/>
                </a:cubicBezTo>
                <a:cubicBezTo>
                  <a:pt x="3110045" y="4341164"/>
                  <a:pt x="3172791" y="4342639"/>
                  <a:pt x="3239818" y="4341799"/>
                </a:cubicBezTo>
                <a:cubicBezTo>
                  <a:pt x="3240536" y="4336987"/>
                  <a:pt x="3238222" y="4332707"/>
                  <a:pt x="3228065" y="4328243"/>
                </a:cubicBezTo>
                <a:cubicBezTo>
                  <a:pt x="3206132" y="4336783"/>
                  <a:pt x="3180819" y="4334980"/>
                  <a:pt x="3156757" y="4331397"/>
                </a:cubicBezTo>
                <a:cubicBezTo>
                  <a:pt x="3112195" y="4326727"/>
                  <a:pt x="3070849" y="4313682"/>
                  <a:pt x="3026103" y="4316856"/>
                </a:cubicBezTo>
                <a:cubicBezTo>
                  <a:pt x="3024072" y="4317212"/>
                  <a:pt x="3022483" y="4316975"/>
                  <a:pt x="3021290" y="4316139"/>
                </a:cubicBezTo>
                <a:close/>
                <a:moveTo>
                  <a:pt x="2214488" y="4303211"/>
                </a:moveTo>
                <a:cubicBezTo>
                  <a:pt x="2223580" y="4301615"/>
                  <a:pt x="2233021" y="4310892"/>
                  <a:pt x="2226242" y="4316769"/>
                </a:cubicBezTo>
                <a:cubicBezTo>
                  <a:pt x="2209470" y="4336899"/>
                  <a:pt x="2180410" y="4340442"/>
                  <a:pt x="2155816" y="4333828"/>
                </a:cubicBezTo>
                <a:cubicBezTo>
                  <a:pt x="2151004" y="4333110"/>
                  <a:pt x="2149406" y="4324018"/>
                  <a:pt x="2150655" y="4322237"/>
                </a:cubicBezTo>
                <a:cubicBezTo>
                  <a:pt x="2170807" y="4312448"/>
                  <a:pt x="2193805" y="4309970"/>
                  <a:pt x="2214488" y="4303211"/>
                </a:cubicBezTo>
                <a:close/>
                <a:moveTo>
                  <a:pt x="1901817" y="4301900"/>
                </a:moveTo>
                <a:cubicBezTo>
                  <a:pt x="1910910" y="4300303"/>
                  <a:pt x="1919634" y="4314393"/>
                  <a:pt x="1911074" y="4319021"/>
                </a:cubicBezTo>
                <a:cubicBezTo>
                  <a:pt x="1860245" y="4349820"/>
                  <a:pt x="1765408" y="4352421"/>
                  <a:pt x="1709092" y="4334194"/>
                </a:cubicBezTo>
                <a:cubicBezTo>
                  <a:pt x="1702498" y="4332228"/>
                  <a:pt x="1700900" y="4323135"/>
                  <a:pt x="1706962" y="4322071"/>
                </a:cubicBezTo>
                <a:cubicBezTo>
                  <a:pt x="1730677" y="4314781"/>
                  <a:pt x="1755988" y="4316583"/>
                  <a:pt x="1780768" y="4315354"/>
                </a:cubicBezTo>
                <a:cubicBezTo>
                  <a:pt x="1824264" y="4313962"/>
                  <a:pt x="1860635" y="4307573"/>
                  <a:pt x="1901817" y="4301900"/>
                </a:cubicBezTo>
                <a:close/>
                <a:moveTo>
                  <a:pt x="3241642" y="4289927"/>
                </a:moveTo>
                <a:cubicBezTo>
                  <a:pt x="3217395" y="4294187"/>
                  <a:pt x="3192616" y="4295415"/>
                  <a:pt x="3169618" y="4297893"/>
                </a:cubicBezTo>
                <a:cubicBezTo>
                  <a:pt x="3157495" y="4300023"/>
                  <a:pt x="3139309" y="4303217"/>
                  <a:pt x="3120593" y="4303381"/>
                </a:cubicBezTo>
                <a:cubicBezTo>
                  <a:pt x="3156061" y="4309648"/>
                  <a:pt x="3184935" y="4313948"/>
                  <a:pt x="3220590" y="4312371"/>
                </a:cubicBezTo>
                <a:cubicBezTo>
                  <a:pt x="3220056" y="4309341"/>
                  <a:pt x="3219525" y="4306310"/>
                  <a:pt x="3223805" y="4303996"/>
                </a:cubicBezTo>
                <a:cubicBezTo>
                  <a:pt x="3230583" y="4298119"/>
                  <a:pt x="3236113" y="4294023"/>
                  <a:pt x="3241642" y="4289927"/>
                </a:cubicBezTo>
                <a:close/>
                <a:moveTo>
                  <a:pt x="2555336" y="4287077"/>
                </a:moveTo>
                <a:cubicBezTo>
                  <a:pt x="2566210" y="4286729"/>
                  <a:pt x="2571903" y="4301351"/>
                  <a:pt x="2563875" y="4309010"/>
                </a:cubicBezTo>
                <a:cubicBezTo>
                  <a:pt x="2547820" y="4324328"/>
                  <a:pt x="2531416" y="4328771"/>
                  <a:pt x="2511450" y="4330717"/>
                </a:cubicBezTo>
                <a:cubicBezTo>
                  <a:pt x="2499327" y="4332846"/>
                  <a:pt x="2492568" y="4312164"/>
                  <a:pt x="2503627" y="4303972"/>
                </a:cubicBezTo>
                <a:cubicBezTo>
                  <a:pt x="2518966" y="4293466"/>
                  <a:pt x="2537150" y="4290271"/>
                  <a:pt x="2555336" y="4287077"/>
                </a:cubicBezTo>
                <a:close/>
                <a:moveTo>
                  <a:pt x="2796534" y="4272825"/>
                </a:moveTo>
                <a:cubicBezTo>
                  <a:pt x="2802595" y="4271760"/>
                  <a:pt x="2805443" y="4279071"/>
                  <a:pt x="2802944" y="4282635"/>
                </a:cubicBezTo>
                <a:cubicBezTo>
                  <a:pt x="2794015" y="4302949"/>
                  <a:pt x="2774929" y="4318799"/>
                  <a:pt x="2751399" y="4318247"/>
                </a:cubicBezTo>
                <a:cubicBezTo>
                  <a:pt x="2743556" y="4318062"/>
                  <a:pt x="2740177" y="4307720"/>
                  <a:pt x="2745706" y="4303625"/>
                </a:cubicBezTo>
                <a:cubicBezTo>
                  <a:pt x="2760512" y="4290089"/>
                  <a:pt x="2773005" y="4272271"/>
                  <a:pt x="2796534" y="4272825"/>
                </a:cubicBezTo>
                <a:close/>
                <a:moveTo>
                  <a:pt x="385795" y="4268305"/>
                </a:moveTo>
                <a:cubicBezTo>
                  <a:pt x="400604" y="4265484"/>
                  <a:pt x="417507" y="4278332"/>
                  <a:pt x="408536" y="4293967"/>
                </a:cubicBezTo>
                <a:cubicBezTo>
                  <a:pt x="396044" y="4311784"/>
                  <a:pt x="388365" y="4330317"/>
                  <a:pt x="377655" y="4349383"/>
                </a:cubicBezTo>
                <a:cubicBezTo>
                  <a:pt x="372924" y="4358025"/>
                  <a:pt x="368106" y="4363949"/>
                  <a:pt x="362709" y="4368802"/>
                </a:cubicBezTo>
                <a:lnTo>
                  <a:pt x="351431" y="4376762"/>
                </a:lnTo>
                <a:lnTo>
                  <a:pt x="333337" y="4376762"/>
                </a:lnTo>
                <a:lnTo>
                  <a:pt x="331823" y="4373056"/>
                </a:lnTo>
                <a:cubicBezTo>
                  <a:pt x="337536" y="4361118"/>
                  <a:pt x="339686" y="4346679"/>
                  <a:pt x="346117" y="4329928"/>
                </a:cubicBezTo>
                <a:cubicBezTo>
                  <a:pt x="355578" y="4312644"/>
                  <a:pt x="363258" y="4294111"/>
                  <a:pt x="372719" y="4276826"/>
                </a:cubicBezTo>
                <a:cubicBezTo>
                  <a:pt x="376154" y="4271927"/>
                  <a:pt x="380858" y="4269245"/>
                  <a:pt x="385795" y="4268305"/>
                </a:cubicBezTo>
                <a:close/>
                <a:moveTo>
                  <a:pt x="1651568" y="4264628"/>
                </a:moveTo>
                <a:cubicBezTo>
                  <a:pt x="1655848" y="4262314"/>
                  <a:pt x="1660476" y="4270874"/>
                  <a:pt x="1656196" y="4273188"/>
                </a:cubicBezTo>
                <a:cubicBezTo>
                  <a:pt x="1621054" y="4304357"/>
                  <a:pt x="1578971" y="4322685"/>
                  <a:pt x="1536354" y="4337982"/>
                </a:cubicBezTo>
                <a:cubicBezTo>
                  <a:pt x="1495519" y="4354530"/>
                  <a:pt x="1449687" y="4378202"/>
                  <a:pt x="1405659" y="4376564"/>
                </a:cubicBezTo>
                <a:cubicBezTo>
                  <a:pt x="1397815" y="4376379"/>
                  <a:pt x="1397999" y="4368536"/>
                  <a:pt x="1402280" y="4366222"/>
                </a:cubicBezTo>
                <a:cubicBezTo>
                  <a:pt x="1436520" y="4347709"/>
                  <a:pt x="1477702" y="4342037"/>
                  <a:pt x="1518538" y="4325490"/>
                </a:cubicBezTo>
                <a:cubicBezTo>
                  <a:pt x="1565434" y="4307879"/>
                  <a:pt x="1605921" y="4280458"/>
                  <a:pt x="1651568" y="4264628"/>
                </a:cubicBezTo>
                <a:close/>
                <a:moveTo>
                  <a:pt x="617528" y="4256472"/>
                </a:moveTo>
                <a:cubicBezTo>
                  <a:pt x="624214" y="4254517"/>
                  <a:pt x="631565" y="4256350"/>
                  <a:pt x="634412" y="4263661"/>
                </a:cubicBezTo>
                <a:cubicBezTo>
                  <a:pt x="647047" y="4291123"/>
                  <a:pt x="639670" y="4322491"/>
                  <a:pt x="625164" y="4352183"/>
                </a:cubicBezTo>
                <a:lnTo>
                  <a:pt x="610447" y="4376762"/>
                </a:lnTo>
                <a:lnTo>
                  <a:pt x="573166" y="4376762"/>
                </a:lnTo>
                <a:lnTo>
                  <a:pt x="586414" y="4356695"/>
                </a:lnTo>
                <a:cubicBezTo>
                  <a:pt x="598620" y="4330581"/>
                  <a:pt x="605728" y="4302677"/>
                  <a:pt x="604638" y="4272016"/>
                </a:cubicBezTo>
                <a:cubicBezTo>
                  <a:pt x="604821" y="4264172"/>
                  <a:pt x="610842" y="4258428"/>
                  <a:pt x="617528" y="4256472"/>
                </a:cubicBezTo>
                <a:close/>
                <a:moveTo>
                  <a:pt x="3328676" y="4234020"/>
                </a:moveTo>
                <a:cubicBezTo>
                  <a:pt x="3316553" y="4236150"/>
                  <a:pt x="3302649" y="4237031"/>
                  <a:pt x="3293556" y="4238627"/>
                </a:cubicBezTo>
                <a:cubicBezTo>
                  <a:pt x="3264496" y="4242171"/>
                  <a:pt x="3233123" y="4241434"/>
                  <a:pt x="3204248" y="4237132"/>
                </a:cubicBezTo>
                <a:cubicBezTo>
                  <a:pt x="3179100" y="4254048"/>
                  <a:pt x="3150388" y="4268464"/>
                  <a:pt x="3122927" y="4281100"/>
                </a:cubicBezTo>
                <a:cubicBezTo>
                  <a:pt x="3141643" y="4280936"/>
                  <a:pt x="3158580" y="4279523"/>
                  <a:pt x="3176766" y="4276329"/>
                </a:cubicBezTo>
                <a:cubicBezTo>
                  <a:pt x="3214916" y="4271188"/>
                  <a:pt x="3251286" y="4264800"/>
                  <a:pt x="3289439" y="4259660"/>
                </a:cubicBezTo>
                <a:cubicBezTo>
                  <a:pt x="3303528" y="4250935"/>
                  <a:pt x="3314587" y="4242745"/>
                  <a:pt x="3328676" y="4234020"/>
                </a:cubicBezTo>
                <a:close/>
                <a:moveTo>
                  <a:pt x="2631149" y="4220644"/>
                </a:moveTo>
                <a:cubicBezTo>
                  <a:pt x="2634180" y="4220112"/>
                  <a:pt x="2637743" y="4222610"/>
                  <a:pt x="2638275" y="4225641"/>
                </a:cubicBezTo>
                <a:cubicBezTo>
                  <a:pt x="2645566" y="4249356"/>
                  <a:pt x="2623449" y="4265739"/>
                  <a:pt x="2600983" y="4271247"/>
                </a:cubicBezTo>
                <a:cubicBezTo>
                  <a:pt x="2588860" y="4273377"/>
                  <a:pt x="2578353" y="4258039"/>
                  <a:pt x="2587632" y="4248598"/>
                </a:cubicBezTo>
                <a:cubicBezTo>
                  <a:pt x="2599407" y="4235594"/>
                  <a:pt x="2612963" y="4223839"/>
                  <a:pt x="2631149" y="4220644"/>
                </a:cubicBezTo>
                <a:close/>
                <a:moveTo>
                  <a:pt x="4118" y="4215041"/>
                </a:moveTo>
                <a:cubicBezTo>
                  <a:pt x="57220" y="4241643"/>
                  <a:pt x="94614" y="4294437"/>
                  <a:pt x="135939" y="4334044"/>
                </a:cubicBezTo>
                <a:lnTo>
                  <a:pt x="180304" y="4376762"/>
                </a:lnTo>
                <a:lnTo>
                  <a:pt x="128477" y="4376762"/>
                </a:lnTo>
                <a:lnTo>
                  <a:pt x="111857" y="4357021"/>
                </a:lnTo>
                <a:cubicBezTo>
                  <a:pt x="92443" y="4335436"/>
                  <a:pt x="71514" y="4314118"/>
                  <a:pt x="51432" y="4292065"/>
                </a:cubicBezTo>
                <a:lnTo>
                  <a:pt x="0" y="4227601"/>
                </a:lnTo>
                <a:lnTo>
                  <a:pt x="0" y="4215531"/>
                </a:lnTo>
                <a:close/>
                <a:moveTo>
                  <a:pt x="2829360" y="4211796"/>
                </a:moveTo>
                <a:cubicBezTo>
                  <a:pt x="2835132" y="4210197"/>
                  <a:pt x="2840523" y="4211983"/>
                  <a:pt x="2843635" y="4220809"/>
                </a:cubicBezTo>
                <a:cubicBezTo>
                  <a:pt x="2844701" y="4226872"/>
                  <a:pt x="2843983" y="4231684"/>
                  <a:pt x="2839704" y="4233998"/>
                </a:cubicBezTo>
                <a:cubicBezTo>
                  <a:pt x="2832392" y="4236844"/>
                  <a:pt x="2829894" y="4240408"/>
                  <a:pt x="2823833" y="4241472"/>
                </a:cubicBezTo>
                <a:cubicBezTo>
                  <a:pt x="2813491" y="4244851"/>
                  <a:pt x="2805300" y="4233793"/>
                  <a:pt x="2812795" y="4223103"/>
                </a:cubicBezTo>
                <a:cubicBezTo>
                  <a:pt x="2817433" y="4218383"/>
                  <a:pt x="2823587" y="4213396"/>
                  <a:pt x="2829360" y="4211796"/>
                </a:cubicBezTo>
                <a:close/>
                <a:moveTo>
                  <a:pt x="3099130" y="4163428"/>
                </a:moveTo>
                <a:cubicBezTo>
                  <a:pt x="3103943" y="4164145"/>
                  <a:pt x="3109820" y="4170923"/>
                  <a:pt x="3106072" y="4176268"/>
                </a:cubicBezTo>
                <a:cubicBezTo>
                  <a:pt x="3101075" y="4183395"/>
                  <a:pt x="3093048" y="4191053"/>
                  <a:pt x="3088051" y="4198181"/>
                </a:cubicBezTo>
                <a:cubicBezTo>
                  <a:pt x="3079839" y="4213683"/>
                  <a:pt x="3058992" y="4201724"/>
                  <a:pt x="3065423" y="4184972"/>
                </a:cubicBezTo>
                <a:cubicBezTo>
                  <a:pt x="3072385" y="4171251"/>
                  <a:pt x="3082911" y="4160029"/>
                  <a:pt x="3099130" y="4163428"/>
                </a:cubicBezTo>
                <a:close/>
                <a:moveTo>
                  <a:pt x="1547557" y="4143864"/>
                </a:moveTo>
                <a:cubicBezTo>
                  <a:pt x="1552902" y="4147612"/>
                  <a:pt x="1555749" y="4154923"/>
                  <a:pt x="1553250" y="4158486"/>
                </a:cubicBezTo>
                <a:cubicBezTo>
                  <a:pt x="1544320" y="4178801"/>
                  <a:pt x="1517577" y="4186624"/>
                  <a:pt x="1496544" y="4182507"/>
                </a:cubicBezTo>
                <a:cubicBezTo>
                  <a:pt x="1488168" y="4179292"/>
                  <a:pt x="1479977" y="4168233"/>
                  <a:pt x="1491035" y="4160041"/>
                </a:cubicBezTo>
                <a:cubicBezTo>
                  <a:pt x="1506374" y="4149537"/>
                  <a:pt x="1527775" y="4137966"/>
                  <a:pt x="1547557" y="4143864"/>
                </a:cubicBezTo>
                <a:close/>
                <a:moveTo>
                  <a:pt x="1114532" y="4120721"/>
                </a:moveTo>
                <a:lnTo>
                  <a:pt x="1122198" y="4121341"/>
                </a:lnTo>
                <a:cubicBezTo>
                  <a:pt x="1127722" y="4123885"/>
                  <a:pt x="1131950" y="4130172"/>
                  <a:pt x="1129359" y="4137657"/>
                </a:cubicBezTo>
                <a:cubicBezTo>
                  <a:pt x="1108102" y="4194506"/>
                  <a:pt x="1055291" y="4258461"/>
                  <a:pt x="996804" y="4281233"/>
                </a:cubicBezTo>
                <a:lnTo>
                  <a:pt x="995850" y="4279470"/>
                </a:lnTo>
                <a:lnTo>
                  <a:pt x="1037033" y="4231409"/>
                </a:lnTo>
                <a:lnTo>
                  <a:pt x="1058426" y="4208506"/>
                </a:lnTo>
                <a:cubicBezTo>
                  <a:pt x="1068519" y="4196481"/>
                  <a:pt x="1077981" y="4183932"/>
                  <a:pt x="1086295" y="4170536"/>
                </a:cubicBezTo>
                <a:lnTo>
                  <a:pt x="1093057" y="4156652"/>
                </a:lnTo>
                <a:lnTo>
                  <a:pt x="1108703" y="4132889"/>
                </a:lnTo>
                <a:close/>
                <a:moveTo>
                  <a:pt x="3361218" y="4108013"/>
                </a:moveTo>
                <a:cubicBezTo>
                  <a:pt x="3366030" y="4108731"/>
                  <a:pt x="3368344" y="4113011"/>
                  <a:pt x="3367627" y="4117822"/>
                </a:cubicBezTo>
                <a:cubicBezTo>
                  <a:pt x="3363697" y="4131011"/>
                  <a:pt x="3347108" y="4143299"/>
                  <a:pt x="3333203" y="4144179"/>
                </a:cubicBezTo>
                <a:cubicBezTo>
                  <a:pt x="3327141" y="4145244"/>
                  <a:pt x="3321264" y="4138465"/>
                  <a:pt x="3326260" y="4131339"/>
                </a:cubicBezTo>
                <a:cubicBezTo>
                  <a:pt x="3333756" y="4120649"/>
                  <a:pt x="3345532" y="4107644"/>
                  <a:pt x="3361218" y="4108013"/>
                </a:cubicBezTo>
                <a:close/>
                <a:moveTo>
                  <a:pt x="3255364" y="4065684"/>
                </a:moveTo>
                <a:cubicBezTo>
                  <a:pt x="3230727" y="4112192"/>
                  <a:pt x="3195934" y="4154235"/>
                  <a:pt x="3160075" y="4190216"/>
                </a:cubicBezTo>
                <a:cubicBezTo>
                  <a:pt x="3140272" y="4210878"/>
                  <a:pt x="3119220" y="4233323"/>
                  <a:pt x="3100666" y="4252204"/>
                </a:cubicBezTo>
                <a:cubicBezTo>
                  <a:pt x="3119035" y="4241166"/>
                  <a:pt x="3139904" y="4226565"/>
                  <a:pt x="3155959" y="4211246"/>
                </a:cubicBezTo>
                <a:cubicBezTo>
                  <a:pt x="3199129" y="4172420"/>
                  <a:pt x="3234107" y="4122533"/>
                  <a:pt x="3260709" y="4069432"/>
                </a:cubicBezTo>
                <a:cubicBezTo>
                  <a:pt x="3257678" y="4069965"/>
                  <a:pt x="3257146" y="4066933"/>
                  <a:pt x="3255364" y="4065684"/>
                </a:cubicBezTo>
                <a:close/>
                <a:moveTo>
                  <a:pt x="1602845" y="4058971"/>
                </a:moveTo>
                <a:cubicBezTo>
                  <a:pt x="1609056" y="4058758"/>
                  <a:pt x="1614738" y="4059421"/>
                  <a:pt x="1618926" y="4061028"/>
                </a:cubicBezTo>
                <a:cubicBezTo>
                  <a:pt x="1624271" y="4064775"/>
                  <a:pt x="1625336" y="4070837"/>
                  <a:pt x="1624619" y="4075650"/>
                </a:cubicBezTo>
                <a:cubicBezTo>
                  <a:pt x="1616408" y="4091152"/>
                  <a:pt x="1598222" y="4094346"/>
                  <a:pt x="1581286" y="4095759"/>
                </a:cubicBezTo>
                <a:cubicBezTo>
                  <a:pt x="1575224" y="4096824"/>
                  <a:pt x="1555974" y="4093958"/>
                  <a:pt x="1558657" y="4082550"/>
                </a:cubicBezTo>
                <a:cubicBezTo>
                  <a:pt x="1560808" y="4068113"/>
                  <a:pt x="1584211" y="4059609"/>
                  <a:pt x="1602845" y="4058971"/>
                </a:cubicBezTo>
                <a:close/>
                <a:moveTo>
                  <a:pt x="3395712" y="4049816"/>
                </a:moveTo>
                <a:cubicBezTo>
                  <a:pt x="3398162" y="4051534"/>
                  <a:pt x="3399584" y="4055189"/>
                  <a:pt x="3397977" y="4059377"/>
                </a:cubicBezTo>
                <a:cubicBezTo>
                  <a:pt x="3389233" y="4071848"/>
                  <a:pt x="3375307" y="4099290"/>
                  <a:pt x="3356057" y="4096423"/>
                </a:cubicBezTo>
                <a:cubicBezTo>
                  <a:pt x="3354808" y="4098205"/>
                  <a:pt x="3354275" y="4095174"/>
                  <a:pt x="3357306" y="4094641"/>
                </a:cubicBezTo>
                <a:cubicBezTo>
                  <a:pt x="3364269" y="4080920"/>
                  <a:pt x="3377293" y="4066135"/>
                  <a:pt x="3387287" y="4051882"/>
                </a:cubicBezTo>
                <a:cubicBezTo>
                  <a:pt x="3389786" y="4048318"/>
                  <a:pt x="3393262" y="4048098"/>
                  <a:pt x="3395712" y="4049816"/>
                </a:cubicBezTo>
                <a:close/>
                <a:moveTo>
                  <a:pt x="3435086" y="4021615"/>
                </a:moveTo>
                <a:cubicBezTo>
                  <a:pt x="3410122" y="4030687"/>
                  <a:pt x="3385158" y="4039759"/>
                  <a:pt x="3361444" y="4047050"/>
                </a:cubicBezTo>
                <a:cubicBezTo>
                  <a:pt x="3363225" y="4048298"/>
                  <a:pt x="3363758" y="4051330"/>
                  <a:pt x="3362509" y="4053112"/>
                </a:cubicBezTo>
                <a:cubicBezTo>
                  <a:pt x="3359641" y="4072361"/>
                  <a:pt x="3351061" y="4103550"/>
                  <a:pt x="3328595" y="4109059"/>
                </a:cubicBezTo>
                <a:cubicBezTo>
                  <a:pt x="3325565" y="4109592"/>
                  <a:pt x="3322000" y="4107092"/>
                  <a:pt x="3322718" y="4102281"/>
                </a:cubicBezTo>
                <a:cubicBezTo>
                  <a:pt x="3327900" y="4087311"/>
                  <a:pt x="3334863" y="4073590"/>
                  <a:pt x="3338794" y="4060402"/>
                </a:cubicBezTo>
                <a:cubicBezTo>
                  <a:pt x="3339511" y="4055589"/>
                  <a:pt x="3340760" y="4053808"/>
                  <a:pt x="3340228" y="4050777"/>
                </a:cubicBezTo>
                <a:cubicBezTo>
                  <a:pt x="3334166" y="4051842"/>
                  <a:pt x="3326856" y="4054688"/>
                  <a:pt x="3320793" y="4055753"/>
                </a:cubicBezTo>
                <a:cubicBezTo>
                  <a:pt x="3323272" y="4078751"/>
                  <a:pt x="3305782" y="4103694"/>
                  <a:pt x="3295072" y="4122759"/>
                </a:cubicBezTo>
                <a:cubicBezTo>
                  <a:pt x="3284893" y="4144856"/>
                  <a:pt x="3268839" y="4160174"/>
                  <a:pt x="3247970" y="4174775"/>
                </a:cubicBezTo>
                <a:cubicBezTo>
                  <a:pt x="3242441" y="4178871"/>
                  <a:pt x="3238345" y="4173342"/>
                  <a:pt x="3242092" y="4167996"/>
                </a:cubicBezTo>
                <a:cubicBezTo>
                  <a:pt x="3254585" y="4150180"/>
                  <a:pt x="3268325" y="4130582"/>
                  <a:pt x="3279037" y="4111516"/>
                </a:cubicBezTo>
                <a:cubicBezTo>
                  <a:pt x="3287249" y="4096013"/>
                  <a:pt x="3291897" y="4078013"/>
                  <a:pt x="3300110" y="4062510"/>
                </a:cubicBezTo>
                <a:cubicBezTo>
                  <a:pt x="3294048" y="4063575"/>
                  <a:pt x="3287987" y="4064641"/>
                  <a:pt x="3278894" y="4066238"/>
                </a:cubicBezTo>
                <a:cubicBezTo>
                  <a:pt x="3242645" y="4144465"/>
                  <a:pt x="3181803" y="4216081"/>
                  <a:pt x="3109390" y="4266294"/>
                </a:cubicBezTo>
                <a:cubicBezTo>
                  <a:pt x="3139883" y="4253127"/>
                  <a:pt x="3168594" y="4238709"/>
                  <a:pt x="3196773" y="4221262"/>
                </a:cubicBezTo>
                <a:cubicBezTo>
                  <a:pt x="3201053" y="4218948"/>
                  <a:pt x="3202302" y="4217166"/>
                  <a:pt x="3205333" y="4216634"/>
                </a:cubicBezTo>
                <a:cubicBezTo>
                  <a:pt x="3239041" y="4195089"/>
                  <a:pt x="3267938" y="4172830"/>
                  <a:pt x="3293269" y="4148071"/>
                </a:cubicBezTo>
                <a:cubicBezTo>
                  <a:pt x="3297550" y="4145757"/>
                  <a:pt x="3301644" y="4151286"/>
                  <a:pt x="3299146" y="4154850"/>
                </a:cubicBezTo>
                <a:cubicBezTo>
                  <a:pt x="3278626" y="4180324"/>
                  <a:pt x="3255261" y="4198489"/>
                  <a:pt x="3230645" y="4218436"/>
                </a:cubicBezTo>
                <a:cubicBezTo>
                  <a:pt x="3243301" y="4219336"/>
                  <a:pt x="3257206" y="4218456"/>
                  <a:pt x="3268079" y="4218108"/>
                </a:cubicBezTo>
                <a:cubicBezTo>
                  <a:pt x="3283767" y="4218477"/>
                  <a:pt x="3300703" y="4217064"/>
                  <a:pt x="3317106" y="4212620"/>
                </a:cubicBezTo>
                <a:cubicBezTo>
                  <a:pt x="3330479" y="4208708"/>
                  <a:pt x="3341538" y="4200517"/>
                  <a:pt x="3355976" y="4202667"/>
                </a:cubicBezTo>
                <a:lnTo>
                  <a:pt x="3357757" y="4203916"/>
                </a:lnTo>
                <a:cubicBezTo>
                  <a:pt x="3360255" y="4200354"/>
                  <a:pt x="3364535" y="4198040"/>
                  <a:pt x="3368283" y="4192695"/>
                </a:cubicBezTo>
                <a:cubicBezTo>
                  <a:pt x="3375062" y="4186817"/>
                  <a:pt x="3377028" y="4180223"/>
                  <a:pt x="3382025" y="4173096"/>
                </a:cubicBezTo>
                <a:cubicBezTo>
                  <a:pt x="3355810" y="4183950"/>
                  <a:pt x="3329066" y="4191772"/>
                  <a:pt x="3305721" y="4183376"/>
                </a:cubicBezTo>
                <a:cubicBezTo>
                  <a:pt x="3296096" y="4181943"/>
                  <a:pt x="3300028" y="4168754"/>
                  <a:pt x="3309120" y="4167158"/>
                </a:cubicBezTo>
                <a:cubicBezTo>
                  <a:pt x="3341743" y="4166113"/>
                  <a:pt x="3369737" y="4156509"/>
                  <a:pt x="3399698" y="4140310"/>
                </a:cubicBezTo>
                <a:cubicBezTo>
                  <a:pt x="3404879" y="4125340"/>
                  <a:pt x="3411309" y="4108589"/>
                  <a:pt x="3416490" y="4093619"/>
                </a:cubicBezTo>
                <a:cubicBezTo>
                  <a:pt x="3411493" y="4100745"/>
                  <a:pt x="3402933" y="4105373"/>
                  <a:pt x="3395622" y="4108220"/>
                </a:cubicBezTo>
                <a:cubicBezTo>
                  <a:pt x="3391343" y="4110534"/>
                  <a:pt x="3385466" y="4103755"/>
                  <a:pt x="3389213" y="4098410"/>
                </a:cubicBezTo>
                <a:cubicBezTo>
                  <a:pt x="3399206" y="4084157"/>
                  <a:pt x="3412232" y="4069372"/>
                  <a:pt x="3427571" y="4058866"/>
                </a:cubicBezTo>
                <a:cubicBezTo>
                  <a:pt x="3430252" y="4047459"/>
                  <a:pt x="3432403" y="4033022"/>
                  <a:pt x="3435086" y="4021615"/>
                </a:cubicBezTo>
                <a:close/>
                <a:moveTo>
                  <a:pt x="1639924" y="3992705"/>
                </a:moveTo>
                <a:cubicBezTo>
                  <a:pt x="1647857" y="3992286"/>
                  <a:pt x="1655521" y="3993674"/>
                  <a:pt x="1662648" y="3998671"/>
                </a:cubicBezTo>
                <a:cubicBezTo>
                  <a:pt x="1664430" y="3999920"/>
                  <a:pt x="1665494" y="4005982"/>
                  <a:pt x="1664246" y="4007763"/>
                </a:cubicBezTo>
                <a:cubicBezTo>
                  <a:pt x="1656033" y="4023267"/>
                  <a:pt x="1632503" y="4022713"/>
                  <a:pt x="1618066" y="4020562"/>
                </a:cubicBezTo>
                <a:cubicBezTo>
                  <a:pt x="1605410" y="4019662"/>
                  <a:pt x="1605247" y="4000943"/>
                  <a:pt x="1615588" y="3997565"/>
                </a:cubicBezTo>
                <a:cubicBezTo>
                  <a:pt x="1623790" y="3995343"/>
                  <a:pt x="1631992" y="3993121"/>
                  <a:pt x="1639924" y="3992705"/>
                </a:cubicBezTo>
                <a:close/>
                <a:moveTo>
                  <a:pt x="335880" y="3969298"/>
                </a:moveTo>
                <a:cubicBezTo>
                  <a:pt x="371881" y="3978596"/>
                  <a:pt x="405527" y="4036735"/>
                  <a:pt x="419227" y="4070259"/>
                </a:cubicBezTo>
                <a:cubicBezTo>
                  <a:pt x="427501" y="4090676"/>
                  <a:pt x="431674" y="4112204"/>
                  <a:pt x="431100" y="4133395"/>
                </a:cubicBezTo>
                <a:lnTo>
                  <a:pt x="427947" y="4155362"/>
                </a:lnTo>
                <a:lnTo>
                  <a:pt x="425185" y="4168226"/>
                </a:lnTo>
                <a:lnTo>
                  <a:pt x="414497" y="4194504"/>
                </a:lnTo>
                <a:cubicBezTo>
                  <a:pt x="408782" y="4206443"/>
                  <a:pt x="390249" y="4198762"/>
                  <a:pt x="391150" y="4186107"/>
                </a:cubicBezTo>
                <a:cubicBezTo>
                  <a:pt x="396353" y="4144576"/>
                  <a:pt x="398339" y="4111421"/>
                  <a:pt x="378762" y="4071118"/>
                </a:cubicBezTo>
                <a:cubicBezTo>
                  <a:pt x="362562" y="4041158"/>
                  <a:pt x="323899" y="4016706"/>
                  <a:pt x="319825" y="3984617"/>
                </a:cubicBezTo>
                <a:cubicBezTo>
                  <a:pt x="318227" y="3975523"/>
                  <a:pt x="326254" y="3967864"/>
                  <a:pt x="335880" y="3969298"/>
                </a:cubicBezTo>
                <a:close/>
                <a:moveTo>
                  <a:pt x="1682085" y="3932573"/>
                </a:moveTo>
                <a:cubicBezTo>
                  <a:pt x="1694251" y="3931802"/>
                  <a:pt x="1706728" y="3933907"/>
                  <a:pt x="1712964" y="3938279"/>
                </a:cubicBezTo>
                <a:cubicBezTo>
                  <a:pt x="1718309" y="3942027"/>
                  <a:pt x="1721156" y="3949338"/>
                  <a:pt x="1717408" y="3954683"/>
                </a:cubicBezTo>
                <a:cubicBezTo>
                  <a:pt x="1702417" y="3976062"/>
                  <a:pt x="1635574" y="3969058"/>
                  <a:pt x="1653064" y="3944115"/>
                </a:cubicBezTo>
                <a:cubicBezTo>
                  <a:pt x="1658061" y="3936988"/>
                  <a:pt x="1669918" y="3933343"/>
                  <a:pt x="1682085" y="3932573"/>
                </a:cubicBezTo>
                <a:close/>
                <a:moveTo>
                  <a:pt x="1904319" y="3835927"/>
                </a:moveTo>
                <a:cubicBezTo>
                  <a:pt x="1882294" y="3848388"/>
                  <a:pt x="1862583" y="3865129"/>
                  <a:pt x="1844787" y="3883877"/>
                </a:cubicBezTo>
                <a:lnTo>
                  <a:pt x="1798245" y="3941995"/>
                </a:lnTo>
                <a:lnTo>
                  <a:pt x="1797993" y="3942088"/>
                </a:lnTo>
                <a:lnTo>
                  <a:pt x="1796744" y="3943870"/>
                </a:lnTo>
                <a:lnTo>
                  <a:pt x="1798245" y="3941995"/>
                </a:lnTo>
                <a:lnTo>
                  <a:pt x="1841457" y="3926055"/>
                </a:lnTo>
                <a:cubicBezTo>
                  <a:pt x="1857637" y="3921456"/>
                  <a:pt x="1874307" y="3918527"/>
                  <a:pt x="1887854" y="3920054"/>
                </a:cubicBezTo>
                <a:cubicBezTo>
                  <a:pt x="1892667" y="3920770"/>
                  <a:pt x="1898545" y="3927549"/>
                  <a:pt x="1894797" y="3932894"/>
                </a:cubicBezTo>
                <a:cubicBezTo>
                  <a:pt x="1878557" y="3956056"/>
                  <a:pt x="1844685" y="3958881"/>
                  <a:pt x="1819721" y="3967953"/>
                </a:cubicBezTo>
                <a:cubicBezTo>
                  <a:pt x="1803318" y="3972398"/>
                  <a:pt x="1789229" y="3981121"/>
                  <a:pt x="1775139" y="3989845"/>
                </a:cubicBezTo>
                <a:cubicBezTo>
                  <a:pt x="1769609" y="3993941"/>
                  <a:pt x="1764080" y="3998036"/>
                  <a:pt x="1758551" y="4002132"/>
                </a:cubicBezTo>
                <a:lnTo>
                  <a:pt x="1757302" y="4003913"/>
                </a:lnTo>
                <a:cubicBezTo>
                  <a:pt x="1746591" y="4022979"/>
                  <a:pt x="1732850" y="4042578"/>
                  <a:pt x="1718576" y="4059144"/>
                </a:cubicBezTo>
                <a:cubicBezTo>
                  <a:pt x="1735696" y="4049889"/>
                  <a:pt x="1752100" y="4045445"/>
                  <a:pt x="1768503" y="4041000"/>
                </a:cubicBezTo>
                <a:cubicBezTo>
                  <a:pt x="1798280" y="4032645"/>
                  <a:pt x="1837149" y="4022693"/>
                  <a:pt x="1872085" y="4025928"/>
                </a:cubicBezTo>
                <a:cubicBezTo>
                  <a:pt x="1875833" y="4020584"/>
                  <a:pt x="1879048" y="4012208"/>
                  <a:pt x="1882263" y="4003832"/>
                </a:cubicBezTo>
                <a:cubicBezTo>
                  <a:pt x="1904769" y="3945201"/>
                  <a:pt x="1904811" y="3892080"/>
                  <a:pt x="1904319" y="3835927"/>
                </a:cubicBezTo>
                <a:close/>
                <a:moveTo>
                  <a:pt x="1923078" y="3782642"/>
                </a:moveTo>
                <a:cubicBezTo>
                  <a:pt x="1937701" y="3776948"/>
                  <a:pt x="1950171" y="3785693"/>
                  <a:pt x="1949803" y="3801380"/>
                </a:cubicBezTo>
                <a:cubicBezTo>
                  <a:pt x="1950130" y="3838814"/>
                  <a:pt x="1961332" y="3875902"/>
                  <a:pt x="1958629" y="3913869"/>
                </a:cubicBezTo>
                <a:cubicBezTo>
                  <a:pt x="1957358" y="3942212"/>
                  <a:pt x="1948246" y="3970370"/>
                  <a:pt x="1939132" y="3998529"/>
                </a:cubicBezTo>
                <a:cubicBezTo>
                  <a:pt x="2034727" y="3937994"/>
                  <a:pt x="2175028" y="3927407"/>
                  <a:pt x="2274882" y="3891119"/>
                </a:cubicBezTo>
                <a:cubicBezTo>
                  <a:pt x="2282194" y="3888272"/>
                  <a:pt x="2290569" y="3891488"/>
                  <a:pt x="2295197" y="3900048"/>
                </a:cubicBezTo>
                <a:cubicBezTo>
                  <a:pt x="2315840" y="3946412"/>
                  <a:pt x="2289053" y="4007356"/>
                  <a:pt x="2255324" y="4055461"/>
                </a:cubicBezTo>
                <a:cubicBezTo>
                  <a:pt x="2331117" y="4015589"/>
                  <a:pt x="2409018" y="4014402"/>
                  <a:pt x="2494251" y="3983807"/>
                </a:cubicBezTo>
                <a:cubicBezTo>
                  <a:pt x="2504593" y="3980428"/>
                  <a:pt x="2514564" y="3992735"/>
                  <a:pt x="2510101" y="4002893"/>
                </a:cubicBezTo>
                <a:cubicBezTo>
                  <a:pt x="2495090" y="4050834"/>
                  <a:pt x="2485608" y="4094679"/>
                  <a:pt x="2466501" y="4137090"/>
                </a:cubicBezTo>
                <a:cubicBezTo>
                  <a:pt x="2544260" y="4090624"/>
                  <a:pt x="2622160" y="4089438"/>
                  <a:pt x="2719516" y="4056712"/>
                </a:cubicBezTo>
                <a:cubicBezTo>
                  <a:pt x="2729858" y="4053333"/>
                  <a:pt x="2742862" y="4065108"/>
                  <a:pt x="2735367" y="4075799"/>
                </a:cubicBezTo>
                <a:cubicBezTo>
                  <a:pt x="2722875" y="4093616"/>
                  <a:pt x="2712164" y="4112681"/>
                  <a:pt x="2702702" y="4129965"/>
                </a:cubicBezTo>
                <a:cubicBezTo>
                  <a:pt x="2715011" y="4119992"/>
                  <a:pt x="2729101" y="4111268"/>
                  <a:pt x="2743189" y="4102544"/>
                </a:cubicBezTo>
                <a:cubicBezTo>
                  <a:pt x="2781710" y="4081716"/>
                  <a:pt x="2825740" y="4083356"/>
                  <a:pt x="2861946" y="4058249"/>
                </a:cubicBezTo>
                <a:cubicBezTo>
                  <a:pt x="2877284" y="4047743"/>
                  <a:pt x="2897947" y="4067546"/>
                  <a:pt x="2884923" y="4082332"/>
                </a:cubicBezTo>
                <a:cubicBezTo>
                  <a:pt x="2869399" y="4100680"/>
                  <a:pt x="2861537" y="4127058"/>
                  <a:pt x="2859734" y="4152369"/>
                </a:cubicBezTo>
                <a:cubicBezTo>
                  <a:pt x="2893442" y="4130826"/>
                  <a:pt x="2924303" y="4101971"/>
                  <a:pt x="2959793" y="4081677"/>
                </a:cubicBezTo>
                <a:cubicBezTo>
                  <a:pt x="3000812" y="4057287"/>
                  <a:pt x="3052501" y="4066954"/>
                  <a:pt x="3094769" y="4040781"/>
                </a:cubicBezTo>
                <a:cubicBezTo>
                  <a:pt x="3107609" y="4033838"/>
                  <a:pt x="3118832" y="4044365"/>
                  <a:pt x="3117930" y="4057021"/>
                </a:cubicBezTo>
                <a:cubicBezTo>
                  <a:pt x="3116313" y="4074490"/>
                  <a:pt x="3112913" y="4090709"/>
                  <a:pt x="3109514" y="4106929"/>
                </a:cubicBezTo>
                <a:cubicBezTo>
                  <a:pt x="3139475" y="4090730"/>
                  <a:pt x="3166957" y="4051534"/>
                  <a:pt x="3189790" y="4030338"/>
                </a:cubicBezTo>
                <a:cubicBezTo>
                  <a:pt x="3212625" y="4009142"/>
                  <a:pt x="3253275" y="4000440"/>
                  <a:pt x="3280737" y="3987804"/>
                </a:cubicBezTo>
                <a:cubicBezTo>
                  <a:pt x="3291079" y="3984425"/>
                  <a:pt x="3300520" y="3993702"/>
                  <a:pt x="3300868" y="4004576"/>
                </a:cubicBezTo>
                <a:cubicBezTo>
                  <a:pt x="3299066" y="4029889"/>
                  <a:pt x="3298533" y="4026858"/>
                  <a:pt x="3293352" y="4041827"/>
                </a:cubicBezTo>
                <a:cubicBezTo>
                  <a:pt x="3348624" y="4027430"/>
                  <a:pt x="3409426" y="4008939"/>
                  <a:pt x="3458820" y="3987764"/>
                </a:cubicBezTo>
                <a:cubicBezTo>
                  <a:pt x="3469162" y="3984385"/>
                  <a:pt x="3477354" y="3995443"/>
                  <a:pt x="3475920" y="4005069"/>
                </a:cubicBezTo>
                <a:cubicBezTo>
                  <a:pt x="3466602" y="4067631"/>
                  <a:pt x="3451038" y="4139102"/>
                  <a:pt x="3413562" y="4192551"/>
                </a:cubicBezTo>
                <a:cubicBezTo>
                  <a:pt x="3371088" y="4253127"/>
                  <a:pt x="3324008" y="4278582"/>
                  <a:pt x="3266933" y="4318290"/>
                </a:cubicBezTo>
                <a:cubicBezTo>
                  <a:pt x="3282031" y="4330870"/>
                  <a:pt x="3288904" y="4346650"/>
                  <a:pt x="3279733" y="4362394"/>
                </a:cubicBezTo>
                <a:lnTo>
                  <a:pt x="3266104" y="4376762"/>
                </a:lnTo>
                <a:lnTo>
                  <a:pt x="2998574" y="4376762"/>
                </a:lnTo>
                <a:lnTo>
                  <a:pt x="2927129" y="4367048"/>
                </a:lnTo>
                <a:lnTo>
                  <a:pt x="2925347" y="4365799"/>
                </a:lnTo>
                <a:cubicBezTo>
                  <a:pt x="2904130" y="4369526"/>
                  <a:pt x="2884696" y="4374503"/>
                  <a:pt x="2864729" y="4376448"/>
                </a:cubicBezTo>
                <a:lnTo>
                  <a:pt x="2861199" y="4376762"/>
                </a:lnTo>
                <a:lnTo>
                  <a:pt x="1754318" y="4376762"/>
                </a:lnTo>
                <a:lnTo>
                  <a:pt x="1854168" y="4368439"/>
                </a:lnTo>
                <a:cubicBezTo>
                  <a:pt x="1895864" y="4365825"/>
                  <a:pt x="1937778" y="4364320"/>
                  <a:pt x="1980026" y="4364710"/>
                </a:cubicBezTo>
                <a:cubicBezTo>
                  <a:pt x="2203921" y="4367557"/>
                  <a:pt x="2422839" y="4350970"/>
                  <a:pt x="2645853" y="4339913"/>
                </a:cubicBezTo>
                <a:cubicBezTo>
                  <a:pt x="2734096" y="4335347"/>
                  <a:pt x="2821807" y="4327749"/>
                  <a:pt x="2910233" y="4315339"/>
                </a:cubicBezTo>
                <a:cubicBezTo>
                  <a:pt x="2941259" y="4305203"/>
                  <a:pt x="2961943" y="4298445"/>
                  <a:pt x="2986557" y="4278499"/>
                </a:cubicBezTo>
                <a:cubicBezTo>
                  <a:pt x="3008143" y="4259085"/>
                  <a:pt x="3022069" y="4231644"/>
                  <a:pt x="3044903" y="4210448"/>
                </a:cubicBezTo>
                <a:cubicBezTo>
                  <a:pt x="3047402" y="4206885"/>
                  <a:pt x="3053995" y="4208850"/>
                  <a:pt x="3053279" y="4213663"/>
                </a:cubicBezTo>
                <a:cubicBezTo>
                  <a:pt x="3049694" y="4237726"/>
                  <a:pt x="3028990" y="4271044"/>
                  <a:pt x="3000627" y="4296335"/>
                </a:cubicBezTo>
                <a:cubicBezTo>
                  <a:pt x="3110844" y="4230107"/>
                  <a:pt x="3182767" y="4123742"/>
                  <a:pt x="3251657" y="4017907"/>
                </a:cubicBezTo>
                <a:cubicBezTo>
                  <a:pt x="3209573" y="4036236"/>
                  <a:pt x="3175864" y="4057779"/>
                  <a:pt x="3143037" y="4093228"/>
                </a:cubicBezTo>
                <a:cubicBezTo>
                  <a:pt x="3123235" y="4113891"/>
                  <a:pt x="3105397" y="4127960"/>
                  <a:pt x="3076338" y="4131503"/>
                </a:cubicBezTo>
                <a:cubicBezTo>
                  <a:pt x="3065464" y="4131850"/>
                  <a:pt x="3059054" y="4122041"/>
                  <a:pt x="3060487" y="4112416"/>
                </a:cubicBezTo>
                <a:cubicBezTo>
                  <a:pt x="3062637" y="4097978"/>
                  <a:pt x="3066037" y="4081759"/>
                  <a:pt x="3069437" y="4065541"/>
                </a:cubicBezTo>
                <a:cubicBezTo>
                  <a:pt x="3047504" y="4074079"/>
                  <a:pt x="3024506" y="4076558"/>
                  <a:pt x="2999010" y="4082599"/>
                </a:cubicBezTo>
                <a:cubicBezTo>
                  <a:pt x="2937143" y="4095029"/>
                  <a:pt x="2891824" y="4148293"/>
                  <a:pt x="2839747" y="4180875"/>
                </a:cubicBezTo>
                <a:cubicBezTo>
                  <a:pt x="2829936" y="4187285"/>
                  <a:pt x="2819247" y="4179790"/>
                  <a:pt x="2817651" y="4170698"/>
                </a:cubicBezTo>
                <a:cubicBezTo>
                  <a:pt x="2813391" y="4146450"/>
                  <a:pt x="2816442" y="4119357"/>
                  <a:pt x="2823057" y="4094762"/>
                </a:cubicBezTo>
                <a:cubicBezTo>
                  <a:pt x="2816995" y="4095827"/>
                  <a:pt x="2812715" y="4098141"/>
                  <a:pt x="2808435" y="4100455"/>
                </a:cubicBezTo>
                <a:cubicBezTo>
                  <a:pt x="2747633" y="4118947"/>
                  <a:pt x="2707147" y="4146368"/>
                  <a:pt x="2658448" y="4189291"/>
                </a:cubicBezTo>
                <a:cubicBezTo>
                  <a:pt x="2646140" y="4199265"/>
                  <a:pt x="2622794" y="4190868"/>
                  <a:pt x="2629226" y="4174117"/>
                </a:cubicBezTo>
                <a:cubicBezTo>
                  <a:pt x="2640304" y="4139365"/>
                  <a:pt x="2658510" y="4109609"/>
                  <a:pt x="2678498" y="4081102"/>
                </a:cubicBezTo>
                <a:cubicBezTo>
                  <a:pt x="2638378" y="4092836"/>
                  <a:pt x="2595415" y="4097260"/>
                  <a:pt x="2555297" y="4108993"/>
                </a:cubicBezTo>
                <a:cubicBezTo>
                  <a:pt x="2521241" y="4119663"/>
                  <a:pt x="2491813" y="4138892"/>
                  <a:pt x="2462917" y="4161153"/>
                </a:cubicBezTo>
                <a:cubicBezTo>
                  <a:pt x="2472009" y="4159556"/>
                  <a:pt x="2482351" y="4156177"/>
                  <a:pt x="2491444" y="4154579"/>
                </a:cubicBezTo>
                <a:cubicBezTo>
                  <a:pt x="2506599" y="4151917"/>
                  <a:pt x="2521220" y="4146225"/>
                  <a:pt x="2534409" y="4150155"/>
                </a:cubicBezTo>
                <a:cubicBezTo>
                  <a:pt x="2539221" y="4150873"/>
                  <a:pt x="2540286" y="4156935"/>
                  <a:pt x="2537788" y="4160497"/>
                </a:cubicBezTo>
                <a:cubicBezTo>
                  <a:pt x="2524046" y="4180096"/>
                  <a:pt x="2484828" y="4179174"/>
                  <a:pt x="2463613" y="4182901"/>
                </a:cubicBezTo>
                <a:cubicBezTo>
                  <a:pt x="2450241" y="4186812"/>
                  <a:pt x="2438117" y="4188942"/>
                  <a:pt x="2424744" y="4192854"/>
                </a:cubicBezTo>
                <a:cubicBezTo>
                  <a:pt x="2421714" y="4193387"/>
                  <a:pt x="2420465" y="4195168"/>
                  <a:pt x="2417433" y="4195700"/>
                </a:cubicBezTo>
                <a:cubicBezTo>
                  <a:pt x="2414403" y="4196233"/>
                  <a:pt x="2410123" y="4198547"/>
                  <a:pt x="2407092" y="4199080"/>
                </a:cubicBezTo>
                <a:cubicBezTo>
                  <a:pt x="2404594" y="4202642"/>
                  <a:pt x="2400314" y="4204957"/>
                  <a:pt x="2397815" y="4208520"/>
                </a:cubicBezTo>
                <a:cubicBezTo>
                  <a:pt x="2428308" y="4195353"/>
                  <a:pt x="2468426" y="4183618"/>
                  <a:pt x="2496400" y="4200574"/>
                </a:cubicBezTo>
                <a:cubicBezTo>
                  <a:pt x="2503526" y="4205571"/>
                  <a:pt x="2502093" y="4215196"/>
                  <a:pt x="2494782" y="4218043"/>
                </a:cubicBezTo>
                <a:cubicBezTo>
                  <a:pt x="2467319" y="4230678"/>
                  <a:pt x="2434165" y="4228691"/>
                  <a:pt x="2406170" y="4238296"/>
                </a:cubicBezTo>
                <a:cubicBezTo>
                  <a:pt x="2376926" y="4249683"/>
                  <a:pt x="2348214" y="4264099"/>
                  <a:pt x="2318438" y="4272453"/>
                </a:cubicBezTo>
                <a:cubicBezTo>
                  <a:pt x="2300070" y="4283492"/>
                  <a:pt x="2278136" y="4292032"/>
                  <a:pt x="2258169" y="4293978"/>
                </a:cubicBezTo>
                <a:cubicBezTo>
                  <a:pt x="2252108" y="4295042"/>
                  <a:pt x="2249261" y="4287731"/>
                  <a:pt x="2254791" y="4283636"/>
                </a:cubicBezTo>
                <a:cubicBezTo>
                  <a:pt x="2296526" y="4254433"/>
                  <a:pt x="2338795" y="4228261"/>
                  <a:pt x="2376435" y="4193529"/>
                </a:cubicBezTo>
                <a:cubicBezTo>
                  <a:pt x="2436192" y="4142415"/>
                  <a:pt x="2451572" y="4078787"/>
                  <a:pt x="2472482" y="4011064"/>
                </a:cubicBezTo>
                <a:cubicBezTo>
                  <a:pt x="2454829" y="4017290"/>
                  <a:pt x="2439674" y="4019952"/>
                  <a:pt x="2421489" y="4023146"/>
                </a:cubicBezTo>
                <a:cubicBezTo>
                  <a:pt x="2349998" y="4034142"/>
                  <a:pt x="2283483" y="4064574"/>
                  <a:pt x="2217684" y="4090192"/>
                </a:cubicBezTo>
                <a:cubicBezTo>
                  <a:pt x="2212687" y="4097319"/>
                  <a:pt x="2208940" y="4102664"/>
                  <a:pt x="2203411" y="4106760"/>
                </a:cubicBezTo>
                <a:cubicBezTo>
                  <a:pt x="2233371" y="4090561"/>
                  <a:pt x="2269741" y="4084172"/>
                  <a:pt x="2303429" y="4089190"/>
                </a:cubicBezTo>
                <a:cubicBezTo>
                  <a:pt x="2309491" y="4088124"/>
                  <a:pt x="2312870" y="4098466"/>
                  <a:pt x="2305558" y="4101313"/>
                </a:cubicBezTo>
                <a:cubicBezTo>
                  <a:pt x="2270254" y="4113764"/>
                  <a:pt x="2234066" y="4112309"/>
                  <a:pt x="2200011" y="4122979"/>
                </a:cubicBezTo>
                <a:cubicBezTo>
                  <a:pt x="2195731" y="4125293"/>
                  <a:pt x="2190386" y="4121545"/>
                  <a:pt x="2189853" y="4118515"/>
                </a:cubicBezTo>
                <a:cubicBezTo>
                  <a:pt x="2173798" y="4133833"/>
                  <a:pt x="2157025" y="4153964"/>
                  <a:pt x="2138471" y="4172844"/>
                </a:cubicBezTo>
                <a:cubicBezTo>
                  <a:pt x="2163436" y="4163772"/>
                  <a:pt x="2192495" y="4160230"/>
                  <a:pt x="2216558" y="4163814"/>
                </a:cubicBezTo>
                <a:cubicBezTo>
                  <a:pt x="2224933" y="4167029"/>
                  <a:pt x="2228312" y="4177371"/>
                  <a:pt x="2219752" y="4181999"/>
                </a:cubicBezTo>
                <a:cubicBezTo>
                  <a:pt x="2191572" y="4199446"/>
                  <a:pt x="2148077" y="4200840"/>
                  <a:pt x="2113672" y="4200634"/>
                </a:cubicBezTo>
                <a:cubicBezTo>
                  <a:pt x="2101897" y="4213638"/>
                  <a:pt x="2087090" y="4227175"/>
                  <a:pt x="2073533" y="4238929"/>
                </a:cubicBezTo>
                <a:cubicBezTo>
                  <a:pt x="2079595" y="4237864"/>
                  <a:pt x="2083875" y="4235551"/>
                  <a:pt x="2089936" y="4234485"/>
                </a:cubicBezTo>
                <a:cubicBezTo>
                  <a:pt x="2117214" y="4229693"/>
                  <a:pt x="2151803" y="4222055"/>
                  <a:pt x="2177462" y="4234732"/>
                </a:cubicBezTo>
                <a:cubicBezTo>
                  <a:pt x="2182808" y="4238480"/>
                  <a:pt x="2181374" y="4248104"/>
                  <a:pt x="2175313" y="4249169"/>
                </a:cubicBezTo>
                <a:cubicBezTo>
                  <a:pt x="2156411" y="4257176"/>
                  <a:pt x="2131099" y="4255374"/>
                  <a:pt x="2111132" y="4257320"/>
                </a:cubicBezTo>
                <a:cubicBezTo>
                  <a:pt x="2082073" y="4260862"/>
                  <a:pt x="2052296" y="4269217"/>
                  <a:pt x="2023770" y="4275791"/>
                </a:cubicBezTo>
                <a:cubicBezTo>
                  <a:pt x="1996839" y="4291457"/>
                  <a:pt x="1969378" y="4304092"/>
                  <a:pt x="1938537" y="4306386"/>
                </a:cubicBezTo>
                <a:cubicBezTo>
                  <a:pt x="1930694" y="4306202"/>
                  <a:pt x="1926065" y="4297641"/>
                  <a:pt x="1931595" y="4293545"/>
                </a:cubicBezTo>
                <a:cubicBezTo>
                  <a:pt x="2050925" y="4199160"/>
                  <a:pt x="2188604" y="4120296"/>
                  <a:pt x="2244696" y="3968282"/>
                </a:cubicBezTo>
                <a:cubicBezTo>
                  <a:pt x="2254076" y="3941640"/>
                  <a:pt x="2240488" y="3935435"/>
                  <a:pt x="2221970" y="3936734"/>
                </a:cubicBezTo>
                <a:cubicBezTo>
                  <a:pt x="2203452" y="3938035"/>
                  <a:pt x="2180004" y="3946841"/>
                  <a:pt x="2169662" y="3950220"/>
                </a:cubicBezTo>
                <a:cubicBezTo>
                  <a:pt x="2132043" y="3958391"/>
                  <a:pt x="2093891" y="3963531"/>
                  <a:pt x="2056804" y="3974733"/>
                </a:cubicBezTo>
                <a:cubicBezTo>
                  <a:pt x="2049493" y="3977579"/>
                  <a:pt x="2043431" y="3978644"/>
                  <a:pt x="2036120" y="3981491"/>
                </a:cubicBezTo>
                <a:cubicBezTo>
                  <a:pt x="2075521" y="3974568"/>
                  <a:pt x="2114738" y="3975491"/>
                  <a:pt x="2148958" y="3983539"/>
                </a:cubicBezTo>
                <a:cubicBezTo>
                  <a:pt x="2155552" y="3985505"/>
                  <a:pt x="2155901" y="3996379"/>
                  <a:pt x="2149839" y="3997444"/>
                </a:cubicBezTo>
                <a:cubicBezTo>
                  <a:pt x="2107939" y="4007929"/>
                  <a:pt x="2062128" y="4005041"/>
                  <a:pt x="2018447" y="4014277"/>
                </a:cubicBezTo>
                <a:cubicBezTo>
                  <a:pt x="1977796" y="4022980"/>
                  <a:pt x="1941242" y="4037213"/>
                  <a:pt x="1904687" y="4051446"/>
                </a:cubicBezTo>
                <a:cubicBezTo>
                  <a:pt x="1900939" y="4056790"/>
                  <a:pt x="1898973" y="4063384"/>
                  <a:pt x="1895226" y="4068729"/>
                </a:cubicBezTo>
                <a:lnTo>
                  <a:pt x="1888980" y="4077638"/>
                </a:lnTo>
                <a:cubicBezTo>
                  <a:pt x="1934811" y="4053965"/>
                  <a:pt x="1988302" y="4038319"/>
                  <a:pt x="2031962" y="4055644"/>
                </a:cubicBezTo>
                <a:cubicBezTo>
                  <a:pt x="2038557" y="4057610"/>
                  <a:pt x="2037123" y="4067236"/>
                  <a:pt x="2031061" y="4068300"/>
                </a:cubicBezTo>
                <a:cubicBezTo>
                  <a:pt x="2010378" y="4075058"/>
                  <a:pt x="1985599" y="4076287"/>
                  <a:pt x="1964382" y="4080014"/>
                </a:cubicBezTo>
                <a:cubicBezTo>
                  <a:pt x="1931043" y="4085870"/>
                  <a:pt x="1896987" y="4096540"/>
                  <a:pt x="1865245" y="4111489"/>
                </a:cubicBezTo>
                <a:cubicBezTo>
                  <a:pt x="1845973" y="4135183"/>
                  <a:pt x="1821891" y="4158160"/>
                  <a:pt x="1797274" y="4178105"/>
                </a:cubicBezTo>
                <a:cubicBezTo>
                  <a:pt x="1811897" y="4172413"/>
                  <a:pt x="1827768" y="4164938"/>
                  <a:pt x="1842390" y="4159245"/>
                </a:cubicBezTo>
                <a:cubicBezTo>
                  <a:pt x="1864323" y="4150706"/>
                  <a:pt x="1893566" y="4139320"/>
                  <a:pt x="1918879" y="4141122"/>
                </a:cubicBezTo>
                <a:cubicBezTo>
                  <a:pt x="1926721" y="4141306"/>
                  <a:pt x="1933132" y="4151116"/>
                  <a:pt x="1926353" y="4156993"/>
                </a:cubicBezTo>
                <a:cubicBezTo>
                  <a:pt x="1909048" y="4174093"/>
                  <a:pt x="1878740" y="4179417"/>
                  <a:pt x="1855025" y="4186707"/>
                </a:cubicBezTo>
                <a:cubicBezTo>
                  <a:pt x="1825249" y="4195063"/>
                  <a:pt x="1793691" y="4202169"/>
                  <a:pt x="1765697" y="4211774"/>
                </a:cubicBezTo>
                <a:cubicBezTo>
                  <a:pt x="1762666" y="4212306"/>
                  <a:pt x="1760884" y="4211056"/>
                  <a:pt x="1759103" y="4209808"/>
                </a:cubicBezTo>
                <a:cubicBezTo>
                  <a:pt x="1742515" y="4222094"/>
                  <a:pt x="1727176" y="4232600"/>
                  <a:pt x="1711837" y="4243106"/>
                </a:cubicBezTo>
                <a:cubicBezTo>
                  <a:pt x="1703810" y="4250764"/>
                  <a:pt x="1690806" y="4238988"/>
                  <a:pt x="1698301" y="4228298"/>
                </a:cubicBezTo>
                <a:cubicBezTo>
                  <a:pt x="1749867" y="4166126"/>
                  <a:pt x="1811222" y="4124104"/>
                  <a:pt x="1854412" y="4058715"/>
                </a:cubicBezTo>
                <a:cubicBezTo>
                  <a:pt x="1834444" y="4060661"/>
                  <a:pt x="1814478" y="4062605"/>
                  <a:pt x="1796293" y="4065801"/>
                </a:cubicBezTo>
                <a:cubicBezTo>
                  <a:pt x="1762953" y="4071658"/>
                  <a:pt x="1736740" y="4082511"/>
                  <a:pt x="1712841" y="4097645"/>
                </a:cubicBezTo>
                <a:cubicBezTo>
                  <a:pt x="1713374" y="4100676"/>
                  <a:pt x="1712124" y="4102457"/>
                  <a:pt x="1710876" y="4104239"/>
                </a:cubicBezTo>
                <a:cubicBezTo>
                  <a:pt x="1696602" y="4120806"/>
                  <a:pt x="1676451" y="4130595"/>
                  <a:pt x="1660396" y="4145913"/>
                </a:cubicBezTo>
                <a:lnTo>
                  <a:pt x="1653154" y="4150934"/>
                </a:lnTo>
                <a:lnTo>
                  <a:pt x="1641493" y="4153920"/>
                </a:lnTo>
                <a:cubicBezTo>
                  <a:pt x="1644791" y="4154903"/>
                  <a:pt x="1648134" y="4153925"/>
                  <a:pt x="1651344" y="4152189"/>
                </a:cubicBezTo>
                <a:lnTo>
                  <a:pt x="1653154" y="4150934"/>
                </a:lnTo>
                <a:lnTo>
                  <a:pt x="1680362" y="4143968"/>
                </a:lnTo>
                <a:cubicBezTo>
                  <a:pt x="1686423" y="4142903"/>
                  <a:pt x="1690520" y="4148432"/>
                  <a:pt x="1686772" y="4153776"/>
                </a:cubicBezTo>
                <a:cubicBezTo>
                  <a:pt x="1670533" y="4176939"/>
                  <a:pt x="1639506" y="4187074"/>
                  <a:pt x="1613827" y="4200959"/>
                </a:cubicBezTo>
                <a:cubicBezTo>
                  <a:pt x="1583865" y="4217158"/>
                  <a:pt x="1554786" y="4247262"/>
                  <a:pt x="1520730" y="4257931"/>
                </a:cubicBezTo>
                <a:cubicBezTo>
                  <a:pt x="1492366" y="4283222"/>
                  <a:pt x="1459902" y="4309624"/>
                  <a:pt x="1424766" y="4334152"/>
                </a:cubicBezTo>
                <a:lnTo>
                  <a:pt x="1351323" y="4376762"/>
                </a:lnTo>
                <a:lnTo>
                  <a:pt x="1315512" y="4376762"/>
                </a:lnTo>
                <a:lnTo>
                  <a:pt x="1349139" y="4361833"/>
                </a:lnTo>
                <a:cubicBezTo>
                  <a:pt x="1460160" y="4304282"/>
                  <a:pt x="1555948" y="4213861"/>
                  <a:pt x="1636354" y="4115769"/>
                </a:cubicBezTo>
                <a:cubicBezTo>
                  <a:pt x="1691667" y="4048249"/>
                  <a:pt x="1736823" y="3976268"/>
                  <a:pt x="1789105" y="3909281"/>
                </a:cubicBezTo>
                <a:cubicBezTo>
                  <a:pt x="1805345" y="3886120"/>
                  <a:pt x="1824616" y="3862427"/>
                  <a:pt x="1846201" y="3843012"/>
                </a:cubicBezTo>
                <a:cubicBezTo>
                  <a:pt x="1774340" y="3869696"/>
                  <a:pt x="1706044" y="3898878"/>
                  <a:pt x="1637748" y="3928059"/>
                </a:cubicBezTo>
                <a:cubicBezTo>
                  <a:pt x="1623126" y="3933753"/>
                  <a:pt x="1608502" y="3939445"/>
                  <a:pt x="1594413" y="3948169"/>
                </a:cubicBezTo>
                <a:cubicBezTo>
                  <a:pt x="1600475" y="3947105"/>
                  <a:pt x="1605288" y="3947822"/>
                  <a:pt x="1611881" y="3949787"/>
                </a:cubicBezTo>
                <a:cubicBezTo>
                  <a:pt x="1616695" y="3950504"/>
                  <a:pt x="1619541" y="3957815"/>
                  <a:pt x="1617042" y="3961378"/>
                </a:cubicBezTo>
                <a:cubicBezTo>
                  <a:pt x="1606332" y="3980444"/>
                  <a:pt x="1589396" y="3981857"/>
                  <a:pt x="1568180" y="3985584"/>
                </a:cubicBezTo>
                <a:cubicBezTo>
                  <a:pt x="1546964" y="3989310"/>
                  <a:pt x="1529311" y="3995536"/>
                  <a:pt x="1510942" y="4006575"/>
                </a:cubicBezTo>
                <a:cubicBezTo>
                  <a:pt x="1502914" y="4014234"/>
                  <a:pt x="1494887" y="4021893"/>
                  <a:pt x="1488108" y="4027770"/>
                </a:cubicBezTo>
                <a:cubicBezTo>
                  <a:pt x="1509509" y="4016200"/>
                  <a:pt x="1542499" y="3999468"/>
                  <a:pt x="1567095" y="4006084"/>
                </a:cubicBezTo>
                <a:cubicBezTo>
                  <a:pt x="1573690" y="4008049"/>
                  <a:pt x="1573505" y="4015893"/>
                  <a:pt x="1569757" y="4021238"/>
                </a:cubicBezTo>
                <a:cubicBezTo>
                  <a:pt x="1554951" y="4034774"/>
                  <a:pt x="1525891" y="4038317"/>
                  <a:pt x="1506989" y="4046323"/>
                </a:cubicBezTo>
                <a:cubicBezTo>
                  <a:pt x="1485057" y="4054864"/>
                  <a:pt x="1463656" y="4066434"/>
                  <a:pt x="1443505" y="4076222"/>
                </a:cubicBezTo>
                <a:cubicBezTo>
                  <a:pt x="1436727" y="4082100"/>
                  <a:pt x="1431729" y="4089226"/>
                  <a:pt x="1426733" y="4096353"/>
                </a:cubicBezTo>
                <a:cubicBezTo>
                  <a:pt x="1431012" y="4094039"/>
                  <a:pt x="1437075" y="4092974"/>
                  <a:pt x="1441354" y="4090660"/>
                </a:cubicBezTo>
                <a:cubicBezTo>
                  <a:pt x="1468101" y="4082837"/>
                  <a:pt x="1511966" y="4065758"/>
                  <a:pt x="1540657" y="4077902"/>
                </a:cubicBezTo>
                <a:cubicBezTo>
                  <a:pt x="1547783" y="4082899"/>
                  <a:pt x="1550629" y="4090210"/>
                  <a:pt x="1543851" y="4096087"/>
                </a:cubicBezTo>
                <a:cubicBezTo>
                  <a:pt x="1526546" y="4113187"/>
                  <a:pt x="1493924" y="4114231"/>
                  <a:pt x="1469677" y="4118491"/>
                </a:cubicBezTo>
                <a:cubicBezTo>
                  <a:pt x="1441150" y="4125064"/>
                  <a:pt x="1416002" y="4141980"/>
                  <a:pt x="1389789" y="4152833"/>
                </a:cubicBezTo>
                <a:cubicBezTo>
                  <a:pt x="1381045" y="4165305"/>
                  <a:pt x="1375331" y="4177244"/>
                  <a:pt x="1366586" y="4189716"/>
                </a:cubicBezTo>
                <a:lnTo>
                  <a:pt x="1364088" y="4193278"/>
                </a:lnTo>
                <a:cubicBezTo>
                  <a:pt x="1368368" y="4190965"/>
                  <a:pt x="1375679" y="4188119"/>
                  <a:pt x="1379959" y="4185804"/>
                </a:cubicBezTo>
                <a:cubicBezTo>
                  <a:pt x="1403141" y="4175483"/>
                  <a:pt x="1436664" y="4161783"/>
                  <a:pt x="1462325" y="4174460"/>
                </a:cubicBezTo>
                <a:cubicBezTo>
                  <a:pt x="1468918" y="4176425"/>
                  <a:pt x="1467485" y="4186050"/>
                  <a:pt x="1463205" y="4188365"/>
                </a:cubicBezTo>
                <a:cubicBezTo>
                  <a:pt x="1440023" y="4198686"/>
                  <a:pt x="1412213" y="4200447"/>
                  <a:pt x="1389031" y="4210767"/>
                </a:cubicBezTo>
                <a:cubicBezTo>
                  <a:pt x="1373160" y="4218243"/>
                  <a:pt x="1355323" y="4232312"/>
                  <a:pt x="1335888" y="4237288"/>
                </a:cubicBezTo>
                <a:cubicBezTo>
                  <a:pt x="1310187" y="4277733"/>
                  <a:pt x="1286452" y="4311584"/>
                  <a:pt x="1254341" y="4342220"/>
                </a:cubicBezTo>
                <a:cubicBezTo>
                  <a:pt x="1314979" y="4305010"/>
                  <a:pt x="1367978" y="4233212"/>
                  <a:pt x="1441784" y="4226496"/>
                </a:cubicBezTo>
                <a:cubicBezTo>
                  <a:pt x="1449627" y="4226680"/>
                  <a:pt x="1449443" y="4234523"/>
                  <a:pt x="1445163" y="4236838"/>
                </a:cubicBezTo>
                <a:cubicBezTo>
                  <a:pt x="1386840" y="4278327"/>
                  <a:pt x="1324235" y="4322131"/>
                  <a:pt x="1264130" y="4362371"/>
                </a:cubicBezTo>
                <a:lnTo>
                  <a:pt x="1237512" y="4376762"/>
                </a:lnTo>
                <a:lnTo>
                  <a:pt x="1188727" y="4376762"/>
                </a:lnTo>
                <a:lnTo>
                  <a:pt x="1227522" y="4355182"/>
                </a:lnTo>
                <a:cubicBezTo>
                  <a:pt x="1244848" y="4343204"/>
                  <a:pt x="1261437" y="4329257"/>
                  <a:pt x="1277359" y="4313181"/>
                </a:cubicBezTo>
                <a:cubicBezTo>
                  <a:pt x="1315717" y="4273638"/>
                  <a:pt x="1336810" y="4198070"/>
                  <a:pt x="1364477" y="4151031"/>
                </a:cubicBezTo>
                <a:cubicBezTo>
                  <a:pt x="1392144" y="4103991"/>
                  <a:pt x="1425156" y="4060699"/>
                  <a:pt x="1458168" y="4017407"/>
                </a:cubicBezTo>
                <a:cubicBezTo>
                  <a:pt x="1506703" y="3955767"/>
                  <a:pt x="1583028" y="3918926"/>
                  <a:pt x="1654356" y="3889211"/>
                </a:cubicBezTo>
                <a:cubicBezTo>
                  <a:pt x="1739773" y="3850774"/>
                  <a:pt x="1832501" y="3809488"/>
                  <a:pt x="1923078" y="3782642"/>
                </a:cubicBezTo>
                <a:close/>
                <a:moveTo>
                  <a:pt x="446257" y="3690581"/>
                </a:moveTo>
                <a:lnTo>
                  <a:pt x="445924" y="3690943"/>
                </a:lnTo>
                <a:lnTo>
                  <a:pt x="443226" y="3691114"/>
                </a:lnTo>
                <a:cubicBezTo>
                  <a:pt x="443226" y="3691114"/>
                  <a:pt x="445008" y="3692363"/>
                  <a:pt x="446257" y="3690581"/>
                </a:cubicBezTo>
                <a:close/>
                <a:moveTo>
                  <a:pt x="2654326" y="3678396"/>
                </a:moveTo>
                <a:cubicBezTo>
                  <a:pt x="2660348" y="3678218"/>
                  <a:pt x="2666442" y="3679001"/>
                  <a:pt x="2672524" y="3680276"/>
                </a:cubicBezTo>
                <a:cubicBezTo>
                  <a:pt x="2684689" y="3682825"/>
                  <a:pt x="2696807" y="3687336"/>
                  <a:pt x="2708213" y="3690020"/>
                </a:cubicBezTo>
                <a:cubicBezTo>
                  <a:pt x="2742966" y="3701098"/>
                  <a:pt x="2777719" y="3712178"/>
                  <a:pt x="2809256" y="3731633"/>
                </a:cubicBezTo>
                <a:cubicBezTo>
                  <a:pt x="2812819" y="3734131"/>
                  <a:pt x="2809604" y="3742507"/>
                  <a:pt x="2804791" y="3741790"/>
                </a:cubicBezTo>
                <a:cubicBezTo>
                  <a:pt x="2769322" y="3735524"/>
                  <a:pt x="2738850" y="3722130"/>
                  <a:pt x="2704630" y="3714082"/>
                </a:cubicBezTo>
                <a:cubicBezTo>
                  <a:pt x="2681816" y="3708716"/>
                  <a:pt x="2654006" y="3710478"/>
                  <a:pt x="2635657" y="3694955"/>
                </a:cubicBezTo>
                <a:cubicBezTo>
                  <a:pt x="2632094" y="3692456"/>
                  <a:pt x="2634060" y="3685862"/>
                  <a:pt x="2636558" y="3682298"/>
                </a:cubicBezTo>
                <a:cubicBezTo>
                  <a:pt x="2642354" y="3679718"/>
                  <a:pt x="2648304" y="3678575"/>
                  <a:pt x="2654326" y="3678396"/>
                </a:cubicBezTo>
                <a:close/>
                <a:moveTo>
                  <a:pt x="3117580" y="3643321"/>
                </a:moveTo>
                <a:cubicBezTo>
                  <a:pt x="3145015" y="3641504"/>
                  <a:pt x="3175821" y="3655131"/>
                  <a:pt x="3193990" y="3671857"/>
                </a:cubicBezTo>
                <a:cubicBezTo>
                  <a:pt x="3197553" y="3674355"/>
                  <a:pt x="3195587" y="3680949"/>
                  <a:pt x="3190775" y="3680232"/>
                </a:cubicBezTo>
                <a:cubicBezTo>
                  <a:pt x="3173306" y="3678615"/>
                  <a:pt x="3155839" y="3676996"/>
                  <a:pt x="3136588" y="3674129"/>
                </a:cubicBezTo>
                <a:cubicBezTo>
                  <a:pt x="3120901" y="3673761"/>
                  <a:pt x="3108245" y="3672859"/>
                  <a:pt x="3093992" y="3662866"/>
                </a:cubicBezTo>
                <a:cubicBezTo>
                  <a:pt x="3090429" y="3660368"/>
                  <a:pt x="3089364" y="3654306"/>
                  <a:pt x="3091863" y="3650742"/>
                </a:cubicBezTo>
                <a:cubicBezTo>
                  <a:pt x="3099665" y="3646248"/>
                  <a:pt x="3108436" y="3643926"/>
                  <a:pt x="3117580" y="3643321"/>
                </a:cubicBezTo>
                <a:close/>
                <a:moveTo>
                  <a:pt x="57157" y="3634351"/>
                </a:moveTo>
                <a:cubicBezTo>
                  <a:pt x="61211" y="3635200"/>
                  <a:pt x="64462" y="3638144"/>
                  <a:pt x="64636" y="3643581"/>
                </a:cubicBezTo>
                <a:cubicBezTo>
                  <a:pt x="63693" y="3709359"/>
                  <a:pt x="42252" y="3774052"/>
                  <a:pt x="41309" y="3839829"/>
                </a:cubicBezTo>
                <a:cubicBezTo>
                  <a:pt x="39466" y="3918263"/>
                  <a:pt x="47780" y="4001160"/>
                  <a:pt x="78027" y="4075519"/>
                </a:cubicBezTo>
                <a:cubicBezTo>
                  <a:pt x="86750" y="4089608"/>
                  <a:pt x="94225" y="4105479"/>
                  <a:pt x="102949" y="4119569"/>
                </a:cubicBezTo>
                <a:cubicBezTo>
                  <a:pt x="100123" y="4085697"/>
                  <a:pt x="99079" y="4053075"/>
                  <a:pt x="98035" y="4020453"/>
                </a:cubicBezTo>
                <a:cubicBezTo>
                  <a:pt x="95947" y="3955206"/>
                  <a:pt x="117388" y="3890514"/>
                  <a:pt x="113517" y="3824019"/>
                </a:cubicBezTo>
                <a:cubicBezTo>
                  <a:pt x="112638" y="3810115"/>
                  <a:pt x="132072" y="3805138"/>
                  <a:pt x="139013" y="3817978"/>
                </a:cubicBezTo>
                <a:cubicBezTo>
                  <a:pt x="167848" y="3875402"/>
                  <a:pt x="138379" y="3947753"/>
                  <a:pt x="129776" y="4005502"/>
                </a:cubicBezTo>
                <a:cubicBezTo>
                  <a:pt x="121708" y="4066283"/>
                  <a:pt x="140201" y="4127085"/>
                  <a:pt x="135161" y="4187334"/>
                </a:cubicBezTo>
                <a:cubicBezTo>
                  <a:pt x="153223" y="4227902"/>
                  <a:pt x="168388" y="4269761"/>
                  <a:pt x="181189" y="4312621"/>
                </a:cubicBezTo>
                <a:lnTo>
                  <a:pt x="196750" y="4376762"/>
                </a:lnTo>
                <a:lnTo>
                  <a:pt x="184649" y="4376762"/>
                </a:lnTo>
                <a:lnTo>
                  <a:pt x="135174" y="4228534"/>
                </a:lnTo>
                <a:cubicBezTo>
                  <a:pt x="113776" y="4178983"/>
                  <a:pt x="88500" y="4130699"/>
                  <a:pt x="60373" y="4081744"/>
                </a:cubicBezTo>
                <a:lnTo>
                  <a:pt x="0" y="3979368"/>
                </a:lnTo>
                <a:lnTo>
                  <a:pt x="0" y="3934289"/>
                </a:lnTo>
                <a:lnTo>
                  <a:pt x="5389" y="3955493"/>
                </a:lnTo>
                <a:cubicBezTo>
                  <a:pt x="9486" y="3961022"/>
                  <a:pt x="12331" y="3968333"/>
                  <a:pt x="16427" y="3973862"/>
                </a:cubicBezTo>
                <a:cubicBezTo>
                  <a:pt x="11287" y="3935710"/>
                  <a:pt x="7927" y="3898808"/>
                  <a:pt x="6352" y="3863154"/>
                </a:cubicBezTo>
                <a:cubicBezTo>
                  <a:pt x="3014" y="3799690"/>
                  <a:pt x="-4030" y="3688450"/>
                  <a:pt x="44854" y="3637684"/>
                </a:cubicBezTo>
                <a:cubicBezTo>
                  <a:pt x="48243" y="3634745"/>
                  <a:pt x="53102" y="3633501"/>
                  <a:pt x="57157" y="3634351"/>
                </a:cubicBezTo>
                <a:close/>
                <a:moveTo>
                  <a:pt x="3467878" y="3573850"/>
                </a:moveTo>
                <a:cubicBezTo>
                  <a:pt x="3475658" y="3573948"/>
                  <a:pt x="3483796" y="3575253"/>
                  <a:pt x="3491783" y="3577365"/>
                </a:cubicBezTo>
                <a:cubicBezTo>
                  <a:pt x="3507756" y="3581588"/>
                  <a:pt x="3523125" y="3589042"/>
                  <a:pt x="3533814" y="3596537"/>
                </a:cubicBezTo>
                <a:cubicBezTo>
                  <a:pt x="3537379" y="3599037"/>
                  <a:pt x="3534162" y="3607412"/>
                  <a:pt x="3529351" y="3606695"/>
                </a:cubicBezTo>
                <a:cubicBezTo>
                  <a:pt x="3513664" y="3606327"/>
                  <a:pt x="3498694" y="3601146"/>
                  <a:pt x="3484256" y="3598995"/>
                </a:cubicBezTo>
                <a:cubicBezTo>
                  <a:pt x="3472850" y="3596312"/>
                  <a:pt x="3458945" y="3597193"/>
                  <a:pt x="3447006" y="3591479"/>
                </a:cubicBezTo>
                <a:cubicBezTo>
                  <a:pt x="3443443" y="3588981"/>
                  <a:pt x="3440596" y="3581669"/>
                  <a:pt x="3446126" y="3577574"/>
                </a:cubicBezTo>
                <a:cubicBezTo>
                  <a:pt x="3452679" y="3574861"/>
                  <a:pt x="3460099" y="3573752"/>
                  <a:pt x="3467878" y="3573850"/>
                </a:cubicBezTo>
                <a:close/>
                <a:moveTo>
                  <a:pt x="3355054" y="3572849"/>
                </a:moveTo>
                <a:cubicBezTo>
                  <a:pt x="3384916" y="3574853"/>
                  <a:pt x="3414921" y="3588913"/>
                  <a:pt x="3439510" y="3602169"/>
                </a:cubicBezTo>
                <a:cubicBezTo>
                  <a:pt x="3446105" y="3604134"/>
                  <a:pt x="3443955" y="3618572"/>
                  <a:pt x="3435578" y="3615357"/>
                </a:cubicBezTo>
                <a:cubicBezTo>
                  <a:pt x="3398329" y="3607842"/>
                  <a:pt x="3361793" y="3595512"/>
                  <a:pt x="3325792" y="3586215"/>
                </a:cubicBezTo>
                <a:cubicBezTo>
                  <a:pt x="3319197" y="3584249"/>
                  <a:pt x="3322413" y="3575873"/>
                  <a:pt x="3325444" y="3575341"/>
                </a:cubicBezTo>
                <a:cubicBezTo>
                  <a:pt x="3335161" y="3572853"/>
                  <a:pt x="3345100" y="3572181"/>
                  <a:pt x="3355054" y="3572849"/>
                </a:cubicBezTo>
                <a:close/>
                <a:moveTo>
                  <a:pt x="1265834" y="3545043"/>
                </a:moveTo>
                <a:lnTo>
                  <a:pt x="1271179" y="3548791"/>
                </a:lnTo>
                <a:cubicBezTo>
                  <a:pt x="1277589" y="3558600"/>
                  <a:pt x="1278653" y="3564661"/>
                  <a:pt x="1275970" y="3576068"/>
                </a:cubicBezTo>
                <a:cubicBezTo>
                  <a:pt x="1274537" y="3585693"/>
                  <a:pt x="1258134" y="3590137"/>
                  <a:pt x="1256004" y="3578013"/>
                </a:cubicBezTo>
                <a:cubicBezTo>
                  <a:pt x="1256189" y="3570170"/>
                  <a:pt x="1255123" y="3564109"/>
                  <a:pt x="1254591" y="3561078"/>
                </a:cubicBezTo>
                <a:cubicBezTo>
                  <a:pt x="1255308" y="3556265"/>
                  <a:pt x="1256024" y="3551453"/>
                  <a:pt x="1259772" y="3546108"/>
                </a:cubicBezTo>
                <a:cubicBezTo>
                  <a:pt x="1262271" y="3542544"/>
                  <a:pt x="1264052" y="3543794"/>
                  <a:pt x="1265834" y="3545043"/>
                </a:cubicBezTo>
                <a:close/>
                <a:moveTo>
                  <a:pt x="3511190" y="3545004"/>
                </a:moveTo>
                <a:cubicBezTo>
                  <a:pt x="3518263" y="3544690"/>
                  <a:pt x="3525688" y="3545826"/>
                  <a:pt x="3533073" y="3547849"/>
                </a:cubicBezTo>
                <a:cubicBezTo>
                  <a:pt x="3547843" y="3551894"/>
                  <a:pt x="3562455" y="3559482"/>
                  <a:pt x="3573770" y="3566086"/>
                </a:cubicBezTo>
                <a:cubicBezTo>
                  <a:pt x="3583926" y="3570549"/>
                  <a:pt x="3578746" y="3585520"/>
                  <a:pt x="3567340" y="3582837"/>
                </a:cubicBezTo>
                <a:cubicBezTo>
                  <a:pt x="3555933" y="3580155"/>
                  <a:pt x="3545775" y="3575690"/>
                  <a:pt x="3532587" y="3571758"/>
                </a:cubicBezTo>
                <a:cubicBezTo>
                  <a:pt x="3517615" y="3566576"/>
                  <a:pt x="3504961" y="3565676"/>
                  <a:pt x="3491240" y="3558713"/>
                </a:cubicBezTo>
                <a:lnTo>
                  <a:pt x="3491351" y="3554009"/>
                </a:lnTo>
                <a:lnTo>
                  <a:pt x="3492702" y="3550490"/>
                </a:lnTo>
                <a:close/>
                <a:moveTo>
                  <a:pt x="2545477" y="3525091"/>
                </a:moveTo>
                <a:cubicBezTo>
                  <a:pt x="2556420" y="3521801"/>
                  <a:pt x="2567606" y="3521008"/>
                  <a:pt x="2579280" y="3525206"/>
                </a:cubicBezTo>
                <a:cubicBezTo>
                  <a:pt x="2587656" y="3528421"/>
                  <a:pt x="2587472" y="3536265"/>
                  <a:pt x="2581942" y="3540361"/>
                </a:cubicBezTo>
                <a:cubicBezTo>
                  <a:pt x="2564105" y="3554430"/>
                  <a:pt x="2540391" y="3561719"/>
                  <a:pt x="2518109" y="3559385"/>
                </a:cubicBezTo>
                <a:cubicBezTo>
                  <a:pt x="2508485" y="3557951"/>
                  <a:pt x="2505822" y="3542798"/>
                  <a:pt x="2513134" y="3539950"/>
                </a:cubicBezTo>
                <a:cubicBezTo>
                  <a:pt x="2523834" y="3534165"/>
                  <a:pt x="2534534" y="3528379"/>
                  <a:pt x="2545477" y="3525091"/>
                </a:cubicBezTo>
                <a:close/>
                <a:moveTo>
                  <a:pt x="1234099" y="3521132"/>
                </a:moveTo>
                <a:cubicBezTo>
                  <a:pt x="1235771" y="3520643"/>
                  <a:pt x="1237419" y="3521135"/>
                  <a:pt x="1238576" y="3523275"/>
                </a:cubicBezTo>
                <a:cubicBezTo>
                  <a:pt x="1245518" y="3536115"/>
                  <a:pt x="1243368" y="3550552"/>
                  <a:pt x="1247280" y="3563925"/>
                </a:cubicBezTo>
                <a:cubicBezTo>
                  <a:pt x="1248877" y="3573017"/>
                  <a:pt x="1234972" y="3573898"/>
                  <a:pt x="1232125" y="3566587"/>
                </a:cubicBezTo>
                <a:cubicBezTo>
                  <a:pt x="1228214" y="3553214"/>
                  <a:pt x="1229116" y="3540558"/>
                  <a:pt x="1229484" y="3524872"/>
                </a:cubicBezTo>
                <a:cubicBezTo>
                  <a:pt x="1230733" y="3523090"/>
                  <a:pt x="1232428" y="3521621"/>
                  <a:pt x="1234099" y="3521132"/>
                </a:cubicBezTo>
                <a:close/>
                <a:moveTo>
                  <a:pt x="1015586" y="3507771"/>
                </a:moveTo>
                <a:lnTo>
                  <a:pt x="1036296" y="3539465"/>
                </a:lnTo>
                <a:lnTo>
                  <a:pt x="1012758" y="3508267"/>
                </a:lnTo>
                <a:close/>
                <a:moveTo>
                  <a:pt x="3199480" y="3489678"/>
                </a:moveTo>
                <a:cubicBezTo>
                  <a:pt x="3204293" y="3490395"/>
                  <a:pt x="3207138" y="3497706"/>
                  <a:pt x="3204640" y="3501270"/>
                </a:cubicBezTo>
                <a:cubicBezTo>
                  <a:pt x="3191432" y="3523898"/>
                  <a:pt x="3148467" y="3528323"/>
                  <a:pt x="3126370" y="3518143"/>
                </a:cubicBezTo>
                <a:cubicBezTo>
                  <a:pt x="3121025" y="3514397"/>
                  <a:pt x="3122991" y="3507801"/>
                  <a:pt x="3127270" y="3505488"/>
                </a:cubicBezTo>
                <a:cubicBezTo>
                  <a:pt x="3138862" y="3500328"/>
                  <a:pt x="3150986" y="3498197"/>
                  <a:pt x="3163110" y="3496067"/>
                </a:cubicBezTo>
                <a:cubicBezTo>
                  <a:pt x="3175232" y="3493937"/>
                  <a:pt x="3186824" y="3488777"/>
                  <a:pt x="3199480" y="3489678"/>
                </a:cubicBezTo>
                <a:close/>
                <a:moveTo>
                  <a:pt x="1192953" y="3480322"/>
                </a:moveTo>
                <a:cubicBezTo>
                  <a:pt x="1195694" y="3479254"/>
                  <a:pt x="1198858" y="3479479"/>
                  <a:pt x="1201530" y="3481353"/>
                </a:cubicBezTo>
                <a:cubicBezTo>
                  <a:pt x="1227006" y="3501873"/>
                  <a:pt x="1214678" y="3538407"/>
                  <a:pt x="1196124" y="3557289"/>
                </a:cubicBezTo>
                <a:cubicBezTo>
                  <a:pt x="1192376" y="3562634"/>
                  <a:pt x="1180437" y="3556920"/>
                  <a:pt x="1180621" y="3549076"/>
                </a:cubicBezTo>
                <a:cubicBezTo>
                  <a:pt x="1180459" y="3530359"/>
                  <a:pt x="1181012" y="3506829"/>
                  <a:pt x="1186909" y="3487047"/>
                </a:cubicBezTo>
                <a:cubicBezTo>
                  <a:pt x="1187892" y="3483750"/>
                  <a:pt x="1190211" y="3481389"/>
                  <a:pt x="1192953" y="3480322"/>
                </a:cubicBezTo>
                <a:close/>
                <a:moveTo>
                  <a:pt x="1372605" y="3468094"/>
                </a:moveTo>
                <a:cubicBezTo>
                  <a:pt x="1375258" y="3467629"/>
                  <a:pt x="1378109" y="3468299"/>
                  <a:pt x="1379266" y="3470439"/>
                </a:cubicBezTo>
                <a:cubicBezTo>
                  <a:pt x="1397964" y="3496837"/>
                  <a:pt x="1395260" y="3534804"/>
                  <a:pt x="1390959" y="3563679"/>
                </a:cubicBezTo>
                <a:cubicBezTo>
                  <a:pt x="1389526" y="3573304"/>
                  <a:pt x="1375088" y="3571154"/>
                  <a:pt x="1372241" y="3563843"/>
                </a:cubicBezTo>
                <a:cubicBezTo>
                  <a:pt x="1361388" y="3537630"/>
                  <a:pt x="1358029" y="3500727"/>
                  <a:pt x="1367143" y="3472569"/>
                </a:cubicBezTo>
                <a:cubicBezTo>
                  <a:pt x="1367501" y="3470162"/>
                  <a:pt x="1369953" y="3468560"/>
                  <a:pt x="1372605" y="3468094"/>
                </a:cubicBezTo>
                <a:close/>
                <a:moveTo>
                  <a:pt x="21690" y="3451360"/>
                </a:moveTo>
                <a:cubicBezTo>
                  <a:pt x="26234" y="3453881"/>
                  <a:pt x="29127" y="3459232"/>
                  <a:pt x="27161" y="3465825"/>
                </a:cubicBezTo>
                <a:lnTo>
                  <a:pt x="0" y="3542531"/>
                </a:lnTo>
                <a:lnTo>
                  <a:pt x="0" y="3460544"/>
                </a:lnTo>
                <a:lnTo>
                  <a:pt x="6314" y="3453865"/>
                </a:lnTo>
                <a:cubicBezTo>
                  <a:pt x="10952" y="3449145"/>
                  <a:pt x="17146" y="3448838"/>
                  <a:pt x="21690" y="3451360"/>
                </a:cubicBezTo>
                <a:close/>
                <a:moveTo>
                  <a:pt x="1161454" y="3439966"/>
                </a:moveTo>
                <a:cubicBezTo>
                  <a:pt x="1184615" y="3456206"/>
                  <a:pt x="1165508" y="3498618"/>
                  <a:pt x="1159610" y="3518400"/>
                </a:cubicBezTo>
                <a:cubicBezTo>
                  <a:pt x="1156395" y="3526776"/>
                  <a:pt x="1140707" y="3526408"/>
                  <a:pt x="1140892" y="3518564"/>
                </a:cubicBezTo>
                <a:cubicBezTo>
                  <a:pt x="1138415" y="3495566"/>
                  <a:pt x="1136837" y="3459914"/>
                  <a:pt x="1149330" y="3442096"/>
                </a:cubicBezTo>
                <a:cubicBezTo>
                  <a:pt x="1151828" y="3438534"/>
                  <a:pt x="1157890" y="3437469"/>
                  <a:pt x="1161454" y="3439966"/>
                </a:cubicBezTo>
                <a:close/>
                <a:moveTo>
                  <a:pt x="1497837" y="3433989"/>
                </a:moveTo>
                <a:cubicBezTo>
                  <a:pt x="1515653" y="3446480"/>
                  <a:pt x="1513318" y="3468762"/>
                  <a:pt x="1494949" y="3479798"/>
                </a:cubicBezTo>
                <a:cubicBezTo>
                  <a:pt x="1490669" y="3482113"/>
                  <a:pt x="1485857" y="3481396"/>
                  <a:pt x="1483543" y="3477116"/>
                </a:cubicBezTo>
                <a:cubicBezTo>
                  <a:pt x="1478383" y="3465525"/>
                  <a:pt x="1477502" y="3451620"/>
                  <a:pt x="1484464" y="3437899"/>
                </a:cubicBezTo>
                <a:cubicBezTo>
                  <a:pt x="1488212" y="3432554"/>
                  <a:pt x="1494273" y="3431490"/>
                  <a:pt x="1497837" y="3433989"/>
                </a:cubicBezTo>
                <a:close/>
                <a:moveTo>
                  <a:pt x="1413786" y="3407941"/>
                </a:moveTo>
                <a:cubicBezTo>
                  <a:pt x="1416215" y="3407319"/>
                  <a:pt x="1419067" y="3407990"/>
                  <a:pt x="1421739" y="3409863"/>
                </a:cubicBezTo>
                <a:cubicBezTo>
                  <a:pt x="1448996" y="3431632"/>
                  <a:pt x="1448955" y="3484754"/>
                  <a:pt x="1451781" y="3518626"/>
                </a:cubicBezTo>
                <a:cubicBezTo>
                  <a:pt x="1450347" y="3528252"/>
                  <a:pt x="1440006" y="3531630"/>
                  <a:pt x="1434127" y="3524852"/>
                </a:cubicBezTo>
                <a:cubicBezTo>
                  <a:pt x="1423623" y="3509514"/>
                  <a:pt x="1417397" y="3491861"/>
                  <a:pt x="1412953" y="3475458"/>
                </a:cubicBezTo>
                <a:cubicBezTo>
                  <a:pt x="1406196" y="3454773"/>
                  <a:pt x="1402468" y="3433558"/>
                  <a:pt x="1408366" y="3413775"/>
                </a:cubicBezTo>
                <a:cubicBezTo>
                  <a:pt x="1409349" y="3410479"/>
                  <a:pt x="1411356" y="3408563"/>
                  <a:pt x="1413786" y="3407941"/>
                </a:cubicBezTo>
                <a:close/>
                <a:moveTo>
                  <a:pt x="1210130" y="3398022"/>
                </a:moveTo>
                <a:cubicBezTo>
                  <a:pt x="1212246" y="3397846"/>
                  <a:pt x="1214340" y="3398650"/>
                  <a:pt x="1215497" y="3400790"/>
                </a:cubicBezTo>
                <a:cubicBezTo>
                  <a:pt x="1226536" y="3419160"/>
                  <a:pt x="1228480" y="3439127"/>
                  <a:pt x="1217770" y="3458192"/>
                </a:cubicBezTo>
                <a:cubicBezTo>
                  <a:pt x="1212773" y="3465319"/>
                  <a:pt x="1198335" y="3463168"/>
                  <a:pt x="1199770" y="3453544"/>
                </a:cubicBezTo>
                <a:cubicBezTo>
                  <a:pt x="1200855" y="3433044"/>
                  <a:pt x="1195162" y="3418422"/>
                  <a:pt x="1204623" y="3401138"/>
                </a:cubicBezTo>
                <a:cubicBezTo>
                  <a:pt x="1205873" y="3399356"/>
                  <a:pt x="1208013" y="3398199"/>
                  <a:pt x="1210130" y="3398022"/>
                </a:cubicBezTo>
                <a:close/>
                <a:moveTo>
                  <a:pt x="3074785" y="3375672"/>
                </a:moveTo>
                <a:cubicBezTo>
                  <a:pt x="3079597" y="3376388"/>
                  <a:pt x="3082444" y="3383701"/>
                  <a:pt x="3079946" y="3387263"/>
                </a:cubicBezTo>
                <a:cubicBezTo>
                  <a:pt x="3069952" y="3401517"/>
                  <a:pt x="3054798" y="3404178"/>
                  <a:pt x="3039111" y="3403809"/>
                </a:cubicBezTo>
                <a:cubicBezTo>
                  <a:pt x="3028237" y="3404157"/>
                  <a:pt x="3026107" y="3392034"/>
                  <a:pt x="3032886" y="3386156"/>
                </a:cubicBezTo>
                <a:cubicBezTo>
                  <a:pt x="3045192" y="3376183"/>
                  <a:pt x="3061596" y="3371741"/>
                  <a:pt x="3074785" y="3375672"/>
                </a:cubicBezTo>
                <a:close/>
                <a:moveTo>
                  <a:pt x="2757841" y="3370034"/>
                </a:moveTo>
                <a:cubicBezTo>
                  <a:pt x="2764169" y="3370484"/>
                  <a:pt x="2770318" y="3372138"/>
                  <a:pt x="2777803" y="3374729"/>
                </a:cubicBezTo>
                <a:cubicBezTo>
                  <a:pt x="2783147" y="3378476"/>
                  <a:pt x="2785461" y="3382756"/>
                  <a:pt x="2779932" y="3386852"/>
                </a:cubicBezTo>
                <a:cubicBezTo>
                  <a:pt x="2769406" y="3398074"/>
                  <a:pt x="2757282" y="3400203"/>
                  <a:pt x="2741064" y="3396804"/>
                </a:cubicBezTo>
                <a:cubicBezTo>
                  <a:pt x="2729657" y="3394122"/>
                  <a:pt x="2725213" y="3377718"/>
                  <a:pt x="2736803" y="3372559"/>
                </a:cubicBezTo>
                <a:cubicBezTo>
                  <a:pt x="2745005" y="3370336"/>
                  <a:pt x="2751513" y="3369583"/>
                  <a:pt x="2757841" y="3370034"/>
                </a:cubicBezTo>
                <a:close/>
                <a:moveTo>
                  <a:pt x="3355733" y="3365372"/>
                </a:moveTo>
                <a:cubicBezTo>
                  <a:pt x="3363577" y="3365556"/>
                  <a:pt x="3365174" y="3374649"/>
                  <a:pt x="3359645" y="3378745"/>
                </a:cubicBezTo>
                <a:cubicBezTo>
                  <a:pt x="3336278" y="3396909"/>
                  <a:pt x="3310066" y="3407763"/>
                  <a:pt x="3283320" y="3415586"/>
                </a:cubicBezTo>
                <a:cubicBezTo>
                  <a:pt x="3269948" y="3419497"/>
                  <a:pt x="3263722" y="3401845"/>
                  <a:pt x="3271217" y="3391155"/>
                </a:cubicBezTo>
                <a:cubicBezTo>
                  <a:pt x="3295833" y="3371208"/>
                  <a:pt x="3325076" y="3359822"/>
                  <a:pt x="3355733" y="3365372"/>
                </a:cubicBezTo>
                <a:close/>
                <a:moveTo>
                  <a:pt x="3415365" y="3364955"/>
                </a:moveTo>
                <a:cubicBezTo>
                  <a:pt x="3426604" y="3364738"/>
                  <a:pt x="3438257" y="3379386"/>
                  <a:pt x="3427552" y="3391811"/>
                </a:cubicBezTo>
                <a:cubicBezTo>
                  <a:pt x="3412746" y="3405348"/>
                  <a:pt x="3390259" y="3437418"/>
                  <a:pt x="3366729" y="3436865"/>
                </a:cubicBezTo>
                <a:cubicBezTo>
                  <a:pt x="3364948" y="3435616"/>
                  <a:pt x="3363165" y="3434366"/>
                  <a:pt x="3364415" y="3432585"/>
                </a:cubicBezTo>
                <a:cubicBezTo>
                  <a:pt x="3367999" y="3408522"/>
                  <a:pt x="3394396" y="3389825"/>
                  <a:pt x="3405107" y="3370760"/>
                </a:cubicBezTo>
                <a:cubicBezTo>
                  <a:pt x="3407918" y="3366751"/>
                  <a:pt x="3411618" y="3365027"/>
                  <a:pt x="3415365" y="3364955"/>
                </a:cubicBezTo>
                <a:close/>
                <a:moveTo>
                  <a:pt x="858659" y="3352561"/>
                </a:moveTo>
                <a:cubicBezTo>
                  <a:pt x="864884" y="3370214"/>
                  <a:pt x="868078" y="3388399"/>
                  <a:pt x="873056" y="3407833"/>
                </a:cubicBezTo>
                <a:cubicBezTo>
                  <a:pt x="894087" y="3411949"/>
                  <a:pt x="919746" y="3424626"/>
                  <a:pt x="937030" y="3434088"/>
                </a:cubicBezTo>
                <a:lnTo>
                  <a:pt x="956628" y="3447829"/>
                </a:lnTo>
                <a:cubicBezTo>
                  <a:pt x="946122" y="3432491"/>
                  <a:pt x="933836" y="3415902"/>
                  <a:pt x="923329" y="3400564"/>
                </a:cubicBezTo>
                <a:cubicBezTo>
                  <a:pt x="901235" y="3390386"/>
                  <a:pt x="875759" y="3369867"/>
                  <a:pt x="858659" y="3352561"/>
                </a:cubicBezTo>
                <a:close/>
                <a:moveTo>
                  <a:pt x="2835074" y="3310577"/>
                </a:moveTo>
                <a:cubicBezTo>
                  <a:pt x="2844968" y="3310206"/>
                  <a:pt x="2855038" y="3311951"/>
                  <a:pt x="2864305" y="3315791"/>
                </a:cubicBezTo>
                <a:cubicBezTo>
                  <a:pt x="2867868" y="3318290"/>
                  <a:pt x="2871964" y="3323819"/>
                  <a:pt x="2869466" y="3327383"/>
                </a:cubicBezTo>
                <a:cubicBezTo>
                  <a:pt x="2859287" y="3349478"/>
                  <a:pt x="2830412" y="3345178"/>
                  <a:pt x="2809380" y="3341062"/>
                </a:cubicBezTo>
                <a:cubicBezTo>
                  <a:pt x="2797973" y="3338379"/>
                  <a:pt x="2798343" y="3322692"/>
                  <a:pt x="2806902" y="3318063"/>
                </a:cubicBezTo>
                <a:cubicBezTo>
                  <a:pt x="2815462" y="3313436"/>
                  <a:pt x="2825180" y="3310948"/>
                  <a:pt x="2835074" y="3310577"/>
                </a:cubicBezTo>
                <a:close/>
                <a:moveTo>
                  <a:pt x="3165220" y="3303545"/>
                </a:moveTo>
                <a:cubicBezTo>
                  <a:pt x="3170032" y="3304263"/>
                  <a:pt x="3172879" y="3311574"/>
                  <a:pt x="3170380" y="3315137"/>
                </a:cubicBezTo>
                <a:cubicBezTo>
                  <a:pt x="3154859" y="3333486"/>
                  <a:pt x="3133109" y="3334182"/>
                  <a:pt x="3112610" y="3333097"/>
                </a:cubicBezTo>
                <a:cubicBezTo>
                  <a:pt x="3106549" y="3334162"/>
                  <a:pt x="3104952" y="3325068"/>
                  <a:pt x="3108699" y="3319724"/>
                </a:cubicBezTo>
                <a:cubicBezTo>
                  <a:pt x="3127069" y="3308686"/>
                  <a:pt x="3144188" y="3299429"/>
                  <a:pt x="3165220" y="3303545"/>
                </a:cubicBezTo>
                <a:close/>
                <a:moveTo>
                  <a:pt x="1142223" y="3298256"/>
                </a:moveTo>
                <a:cubicBezTo>
                  <a:pt x="1144586" y="3297255"/>
                  <a:pt x="1147304" y="3297168"/>
                  <a:pt x="1149086" y="3298417"/>
                </a:cubicBezTo>
                <a:cubicBezTo>
                  <a:pt x="1162807" y="3305380"/>
                  <a:pt x="1164219" y="3322316"/>
                  <a:pt x="1166883" y="3337470"/>
                </a:cubicBezTo>
                <a:cubicBezTo>
                  <a:pt x="1169892" y="3363499"/>
                  <a:pt x="1171120" y="3388278"/>
                  <a:pt x="1164506" y="3412872"/>
                </a:cubicBezTo>
                <a:cubicBezTo>
                  <a:pt x="1163073" y="3422498"/>
                  <a:pt x="1152914" y="3418033"/>
                  <a:pt x="1151849" y="3411971"/>
                </a:cubicBezTo>
                <a:cubicBezTo>
                  <a:pt x="1149188" y="3396819"/>
                  <a:pt x="1147775" y="3379882"/>
                  <a:pt x="1145112" y="3364727"/>
                </a:cubicBezTo>
                <a:cubicBezTo>
                  <a:pt x="1141919" y="3346542"/>
                  <a:pt x="1129815" y="3322113"/>
                  <a:pt x="1137495" y="3303578"/>
                </a:cubicBezTo>
                <a:cubicBezTo>
                  <a:pt x="1137853" y="3301172"/>
                  <a:pt x="1139860" y="3299257"/>
                  <a:pt x="1142223" y="3298256"/>
                </a:cubicBezTo>
                <a:close/>
                <a:moveTo>
                  <a:pt x="2464867" y="3256299"/>
                </a:moveTo>
                <a:cubicBezTo>
                  <a:pt x="2487680" y="3261664"/>
                  <a:pt x="2518522" y="3259371"/>
                  <a:pt x="2534371" y="3278457"/>
                </a:cubicBezTo>
                <a:cubicBezTo>
                  <a:pt x="2538468" y="3283987"/>
                  <a:pt x="2537034" y="3293612"/>
                  <a:pt x="2529723" y="3296457"/>
                </a:cubicBezTo>
                <a:cubicBezTo>
                  <a:pt x="2507791" y="3304997"/>
                  <a:pt x="2475353" y="3298199"/>
                  <a:pt x="2454504" y="3286238"/>
                </a:cubicBezTo>
                <a:cubicBezTo>
                  <a:pt x="2439003" y="3278027"/>
                  <a:pt x="2445085" y="3250400"/>
                  <a:pt x="2464867" y="3256299"/>
                </a:cubicBezTo>
                <a:close/>
                <a:moveTo>
                  <a:pt x="864619" y="3253095"/>
                </a:moveTo>
                <a:cubicBezTo>
                  <a:pt x="881698" y="3296962"/>
                  <a:pt x="917495" y="3340664"/>
                  <a:pt x="940103" y="3380433"/>
                </a:cubicBezTo>
                <a:cubicBezTo>
                  <a:pt x="952207" y="3404864"/>
                  <a:pt x="968589" y="3426982"/>
                  <a:pt x="983722" y="3450880"/>
                </a:cubicBezTo>
                <a:cubicBezTo>
                  <a:pt x="979811" y="3437508"/>
                  <a:pt x="980712" y="3424851"/>
                  <a:pt x="981081" y="3409165"/>
                </a:cubicBezTo>
                <a:cubicBezTo>
                  <a:pt x="980917" y="3390448"/>
                  <a:pt x="983066" y="3376010"/>
                  <a:pt x="984685" y="3358541"/>
                </a:cubicBezTo>
                <a:cubicBezTo>
                  <a:pt x="986302" y="3341073"/>
                  <a:pt x="981326" y="3321639"/>
                  <a:pt x="981163" y="3302922"/>
                </a:cubicBezTo>
                <a:cubicBezTo>
                  <a:pt x="944280" y="3279718"/>
                  <a:pt x="903651" y="3261861"/>
                  <a:pt x="864619" y="3253095"/>
                </a:cubicBezTo>
                <a:close/>
                <a:moveTo>
                  <a:pt x="843588" y="3248979"/>
                </a:moveTo>
                <a:cubicBezTo>
                  <a:pt x="845348" y="3276790"/>
                  <a:pt x="848891" y="3305850"/>
                  <a:pt x="855464" y="3334376"/>
                </a:cubicBezTo>
                <a:cubicBezTo>
                  <a:pt x="856712" y="3332594"/>
                  <a:pt x="858496" y="3333843"/>
                  <a:pt x="860275" y="3335093"/>
                </a:cubicBezTo>
                <a:cubicBezTo>
                  <a:pt x="870435" y="3339558"/>
                  <a:pt x="882374" y="3345271"/>
                  <a:pt x="894312" y="3350984"/>
                </a:cubicBezTo>
                <a:cubicBezTo>
                  <a:pt x="874551" y="3318525"/>
                  <a:pt x="857819" y="3285534"/>
                  <a:pt x="845368" y="3250229"/>
                </a:cubicBezTo>
                <a:close/>
                <a:moveTo>
                  <a:pt x="3491833" y="3225276"/>
                </a:moveTo>
                <a:cubicBezTo>
                  <a:pt x="3495911" y="3225146"/>
                  <a:pt x="3499966" y="3225996"/>
                  <a:pt x="3505044" y="3228228"/>
                </a:cubicBezTo>
                <a:cubicBezTo>
                  <a:pt x="3508608" y="3230726"/>
                  <a:pt x="3509139" y="3233757"/>
                  <a:pt x="3506642" y="3237319"/>
                </a:cubicBezTo>
                <a:cubicBezTo>
                  <a:pt x="3499146" y="3248009"/>
                  <a:pt x="3490054" y="3249607"/>
                  <a:pt x="3478114" y="3243894"/>
                </a:cubicBezTo>
                <a:cubicBezTo>
                  <a:pt x="3471521" y="3241927"/>
                  <a:pt x="3471172" y="3231054"/>
                  <a:pt x="3478483" y="3228207"/>
                </a:cubicBezTo>
                <a:cubicBezTo>
                  <a:pt x="3483654" y="3226518"/>
                  <a:pt x="3487755" y="3225407"/>
                  <a:pt x="3491833" y="3225276"/>
                </a:cubicBezTo>
                <a:close/>
                <a:moveTo>
                  <a:pt x="1239356" y="3207573"/>
                </a:moveTo>
                <a:cubicBezTo>
                  <a:pt x="1271078" y="3219184"/>
                  <a:pt x="1269951" y="3292806"/>
                  <a:pt x="1224325" y="3282075"/>
                </a:cubicBezTo>
                <a:cubicBezTo>
                  <a:pt x="1222542" y="3280826"/>
                  <a:pt x="1220228" y="3276545"/>
                  <a:pt x="1219696" y="3273515"/>
                </a:cubicBezTo>
                <a:cubicBezTo>
                  <a:pt x="1223628" y="3260326"/>
                  <a:pt x="1226312" y="3248920"/>
                  <a:pt x="1222400" y="3235547"/>
                </a:cubicBezTo>
                <a:cubicBezTo>
                  <a:pt x="1220803" y="3226454"/>
                  <a:pt x="1222236" y="3216829"/>
                  <a:pt x="1227233" y="3209703"/>
                </a:cubicBezTo>
                <a:cubicBezTo>
                  <a:pt x="1229731" y="3206140"/>
                  <a:pt x="1234545" y="3206857"/>
                  <a:pt x="1239356" y="3207573"/>
                </a:cubicBezTo>
                <a:close/>
                <a:moveTo>
                  <a:pt x="2573443" y="3196437"/>
                </a:moveTo>
                <a:cubicBezTo>
                  <a:pt x="2589093" y="3197568"/>
                  <a:pt x="2604659" y="3209479"/>
                  <a:pt x="2614812" y="3220584"/>
                </a:cubicBezTo>
                <a:cubicBezTo>
                  <a:pt x="2620156" y="3224333"/>
                  <a:pt x="2614444" y="3236270"/>
                  <a:pt x="2607849" y="3234305"/>
                </a:cubicBezTo>
                <a:cubicBezTo>
                  <a:pt x="2588599" y="3231437"/>
                  <a:pt x="2562755" y="3226604"/>
                  <a:pt x="2554748" y="3207702"/>
                </a:cubicBezTo>
                <a:cubicBezTo>
                  <a:pt x="2552434" y="3203422"/>
                  <a:pt x="2554932" y="3199859"/>
                  <a:pt x="2557963" y="3199326"/>
                </a:cubicBezTo>
                <a:cubicBezTo>
                  <a:pt x="2563001" y="3196879"/>
                  <a:pt x="2568227" y="3196058"/>
                  <a:pt x="2573443" y="3196437"/>
                </a:cubicBezTo>
                <a:close/>
                <a:moveTo>
                  <a:pt x="2664904" y="3192256"/>
                </a:moveTo>
                <a:cubicBezTo>
                  <a:pt x="2671119" y="3194289"/>
                  <a:pt x="2676597" y="3198795"/>
                  <a:pt x="2680959" y="3205839"/>
                </a:cubicBezTo>
                <a:cubicBezTo>
                  <a:pt x="2686836" y="3212617"/>
                  <a:pt x="2677559" y="3222058"/>
                  <a:pt x="2667934" y="3220625"/>
                </a:cubicBezTo>
                <a:cubicBezTo>
                  <a:pt x="2656528" y="3217942"/>
                  <a:pt x="2647619" y="3211696"/>
                  <a:pt x="2641209" y="3201887"/>
                </a:cubicBezTo>
                <a:cubicBezTo>
                  <a:pt x="2637646" y="3199388"/>
                  <a:pt x="2638363" y="3194576"/>
                  <a:pt x="2644425" y="3193511"/>
                </a:cubicBezTo>
                <a:cubicBezTo>
                  <a:pt x="2651736" y="3190664"/>
                  <a:pt x="2658688" y="3190224"/>
                  <a:pt x="2664904" y="3192256"/>
                </a:cubicBezTo>
                <a:close/>
                <a:moveTo>
                  <a:pt x="1191436" y="3166001"/>
                </a:moveTo>
                <a:cubicBezTo>
                  <a:pt x="1208536" y="3183306"/>
                  <a:pt x="1195860" y="3208965"/>
                  <a:pt x="1195307" y="3232496"/>
                </a:cubicBezTo>
                <a:cubicBezTo>
                  <a:pt x="1196904" y="3241587"/>
                  <a:pt x="1180501" y="3246032"/>
                  <a:pt x="1177122" y="3235690"/>
                </a:cubicBezTo>
                <a:cubicBezTo>
                  <a:pt x="1170364" y="3215006"/>
                  <a:pt x="1160227" y="3183981"/>
                  <a:pt x="1177532" y="3166882"/>
                </a:cubicBezTo>
                <a:cubicBezTo>
                  <a:pt x="1180031" y="3163318"/>
                  <a:pt x="1186092" y="3162254"/>
                  <a:pt x="1191436" y="3166001"/>
                </a:cubicBezTo>
                <a:close/>
                <a:moveTo>
                  <a:pt x="1150110" y="3126395"/>
                </a:moveTo>
                <a:cubicBezTo>
                  <a:pt x="1179170" y="3122853"/>
                  <a:pt x="1162192" y="3177387"/>
                  <a:pt x="1152915" y="3186828"/>
                </a:cubicBezTo>
                <a:cubicBezTo>
                  <a:pt x="1147918" y="3193955"/>
                  <a:pt x="1135979" y="3188242"/>
                  <a:pt x="1136164" y="3180398"/>
                </a:cubicBezTo>
                <a:cubicBezTo>
                  <a:pt x="1136532" y="3164711"/>
                  <a:pt x="1133870" y="3149557"/>
                  <a:pt x="1139051" y="3134587"/>
                </a:cubicBezTo>
                <a:cubicBezTo>
                  <a:pt x="1141549" y="3131024"/>
                  <a:pt x="1147079" y="3126928"/>
                  <a:pt x="1150110" y="3126395"/>
                </a:cubicBezTo>
                <a:close/>
                <a:moveTo>
                  <a:pt x="1229629" y="3107740"/>
                </a:moveTo>
                <a:cubicBezTo>
                  <a:pt x="1239069" y="3117016"/>
                  <a:pt x="1283221" y="3190493"/>
                  <a:pt x="1262005" y="3194221"/>
                </a:cubicBezTo>
                <a:cubicBezTo>
                  <a:pt x="1258974" y="3194754"/>
                  <a:pt x="1255942" y="3195285"/>
                  <a:pt x="1253629" y="3191006"/>
                </a:cubicBezTo>
                <a:cubicBezTo>
                  <a:pt x="1238496" y="3167107"/>
                  <a:pt x="1230673" y="3140361"/>
                  <a:pt x="1221069" y="3112368"/>
                </a:cubicBezTo>
                <a:cubicBezTo>
                  <a:pt x="1220536" y="3109337"/>
                  <a:pt x="1226065" y="3105240"/>
                  <a:pt x="1229629" y="3107740"/>
                </a:cubicBezTo>
                <a:close/>
                <a:moveTo>
                  <a:pt x="2731665" y="3103201"/>
                </a:moveTo>
                <a:cubicBezTo>
                  <a:pt x="2706169" y="3109242"/>
                  <a:pt x="2677641" y="3115815"/>
                  <a:pt x="2650365" y="3120608"/>
                </a:cubicBezTo>
                <a:cubicBezTo>
                  <a:pt x="2667116" y="3127037"/>
                  <a:pt x="2680120" y="3138813"/>
                  <a:pt x="2685813" y="3153434"/>
                </a:cubicBezTo>
                <a:cubicBezTo>
                  <a:pt x="2690974" y="3165026"/>
                  <a:pt x="2674570" y="3169469"/>
                  <a:pt x="2667444" y="3164473"/>
                </a:cubicBezTo>
                <a:cubicBezTo>
                  <a:pt x="2650876" y="3150199"/>
                  <a:pt x="2632343" y="3142520"/>
                  <a:pt x="2613277" y="3131809"/>
                </a:cubicBezTo>
                <a:cubicBezTo>
                  <a:pt x="2611496" y="3130560"/>
                  <a:pt x="2612745" y="3128778"/>
                  <a:pt x="2612745" y="3128778"/>
                </a:cubicBezTo>
                <a:cubicBezTo>
                  <a:pt x="2591528" y="3132505"/>
                  <a:pt x="2570313" y="3136232"/>
                  <a:pt x="2549629" y="3142990"/>
                </a:cubicBezTo>
                <a:cubicBezTo>
                  <a:pt x="2573692" y="3146573"/>
                  <a:pt x="2600069" y="3154437"/>
                  <a:pt x="2616636" y="3168711"/>
                </a:cubicBezTo>
                <a:cubicBezTo>
                  <a:pt x="2620731" y="3174240"/>
                  <a:pt x="2615734" y="3181367"/>
                  <a:pt x="2610923" y="3180651"/>
                </a:cubicBezTo>
                <a:cubicBezTo>
                  <a:pt x="2581330" y="3181163"/>
                  <a:pt x="2547827" y="3168302"/>
                  <a:pt x="2517171" y="3162751"/>
                </a:cubicBezTo>
                <a:cubicBezTo>
                  <a:pt x="2504514" y="3161850"/>
                  <a:pt x="2491859" y="3160950"/>
                  <a:pt x="2480985" y="3161298"/>
                </a:cubicBezTo>
                <a:cubicBezTo>
                  <a:pt x="2470643" y="3164677"/>
                  <a:pt x="2460301" y="3168056"/>
                  <a:pt x="2449958" y="3171434"/>
                </a:cubicBezTo>
                <a:cubicBezTo>
                  <a:pt x="2476520" y="3171455"/>
                  <a:pt x="2507893" y="3172192"/>
                  <a:pt x="2529274" y="3187183"/>
                </a:cubicBezTo>
                <a:cubicBezTo>
                  <a:pt x="2541211" y="3192896"/>
                  <a:pt x="2536032" y="3207867"/>
                  <a:pt x="2523375" y="3206966"/>
                </a:cubicBezTo>
                <a:cubicBezTo>
                  <a:pt x="2496282" y="3203914"/>
                  <a:pt x="2473469" y="3198548"/>
                  <a:pt x="2445659" y="3200309"/>
                </a:cubicBezTo>
                <a:lnTo>
                  <a:pt x="2433535" y="3202439"/>
                </a:lnTo>
                <a:cubicBezTo>
                  <a:pt x="2458847" y="3204242"/>
                  <a:pt x="2482909" y="3207825"/>
                  <a:pt x="2501974" y="3218535"/>
                </a:cubicBezTo>
                <a:cubicBezTo>
                  <a:pt x="2505539" y="3221034"/>
                  <a:pt x="2503573" y="3227628"/>
                  <a:pt x="2500542" y="3228161"/>
                </a:cubicBezTo>
                <a:cubicBezTo>
                  <a:pt x="2455079" y="3236148"/>
                  <a:pt x="2411233" y="3226665"/>
                  <a:pt x="2365586" y="3242496"/>
                </a:cubicBezTo>
                <a:cubicBezTo>
                  <a:pt x="2358276" y="3245342"/>
                  <a:pt x="2350965" y="3248188"/>
                  <a:pt x="2344185" y="3254065"/>
                </a:cubicBezTo>
                <a:lnTo>
                  <a:pt x="2331694" y="3271882"/>
                </a:lnTo>
                <a:cubicBezTo>
                  <a:pt x="2356658" y="3262810"/>
                  <a:pt x="2385184" y="3256237"/>
                  <a:pt x="2409779" y="3262852"/>
                </a:cubicBezTo>
                <a:cubicBezTo>
                  <a:pt x="2417622" y="3263036"/>
                  <a:pt x="2420284" y="3278190"/>
                  <a:pt x="2411193" y="3279787"/>
                </a:cubicBezTo>
                <a:cubicBezTo>
                  <a:pt x="2391758" y="3284764"/>
                  <a:pt x="2371259" y="3283678"/>
                  <a:pt x="2350575" y="3290437"/>
                </a:cubicBezTo>
                <a:cubicBezTo>
                  <a:pt x="2338452" y="3292566"/>
                  <a:pt x="2325612" y="3299508"/>
                  <a:pt x="2315802" y="3305918"/>
                </a:cubicBezTo>
                <a:cubicBezTo>
                  <a:pt x="2310273" y="3310014"/>
                  <a:pt x="2304744" y="3314110"/>
                  <a:pt x="2299214" y="3318205"/>
                </a:cubicBezTo>
                <a:lnTo>
                  <a:pt x="2294217" y="3325332"/>
                </a:lnTo>
                <a:cubicBezTo>
                  <a:pt x="2292968" y="3327114"/>
                  <a:pt x="2292252" y="3331925"/>
                  <a:pt x="2291002" y="3333708"/>
                </a:cubicBezTo>
                <a:cubicBezTo>
                  <a:pt x="2291535" y="3336738"/>
                  <a:pt x="2289753" y="3335489"/>
                  <a:pt x="2289753" y="3335489"/>
                </a:cubicBezTo>
                <a:cubicBezTo>
                  <a:pt x="2281008" y="3347960"/>
                  <a:pt x="2274045" y="3361681"/>
                  <a:pt x="2265301" y="3374153"/>
                </a:cubicBezTo>
                <a:cubicBezTo>
                  <a:pt x="2232638" y="3428319"/>
                  <a:pt x="2189980" y="3496739"/>
                  <a:pt x="2139499" y="3538413"/>
                </a:cubicBezTo>
                <a:cubicBezTo>
                  <a:pt x="2074212" y="3593623"/>
                  <a:pt x="1989902" y="3585001"/>
                  <a:pt x="1897911" y="3594912"/>
                </a:cubicBezTo>
                <a:cubicBezTo>
                  <a:pt x="1934629" y="3599398"/>
                  <a:pt x="1969033" y="3599602"/>
                  <a:pt x="2005219" y="3601056"/>
                </a:cubicBezTo>
                <a:cubicBezTo>
                  <a:pt x="2067619" y="3591657"/>
                  <a:pt x="2129485" y="3579227"/>
                  <a:pt x="2191536" y="3558953"/>
                </a:cubicBezTo>
                <a:cubicBezTo>
                  <a:pt x="2254835" y="3536898"/>
                  <a:pt x="2301588" y="3474008"/>
                  <a:pt x="2368800" y="3465325"/>
                </a:cubicBezTo>
                <a:cubicBezTo>
                  <a:pt x="2376644" y="3465509"/>
                  <a:pt x="2376992" y="3476383"/>
                  <a:pt x="2372712" y="3478697"/>
                </a:cubicBezTo>
                <a:cubicBezTo>
                  <a:pt x="2310107" y="3522501"/>
                  <a:pt x="2250002" y="3562742"/>
                  <a:pt x="2177610" y="3586394"/>
                </a:cubicBezTo>
                <a:cubicBezTo>
                  <a:pt x="2162988" y="3592087"/>
                  <a:pt x="2146584" y="3596531"/>
                  <a:pt x="2128931" y="3602757"/>
                </a:cubicBezTo>
                <a:cubicBezTo>
                  <a:pt x="2168149" y="3603679"/>
                  <a:pt x="2207365" y="3604600"/>
                  <a:pt x="2247115" y="3608553"/>
                </a:cubicBezTo>
                <a:cubicBezTo>
                  <a:pt x="2281704" y="3600914"/>
                  <a:pt x="2322702" y="3603086"/>
                  <a:pt x="2356758" y="3592416"/>
                </a:cubicBezTo>
                <a:cubicBezTo>
                  <a:pt x="2392596" y="3582996"/>
                  <a:pt x="2426489" y="3553610"/>
                  <a:pt x="2464989" y="3559344"/>
                </a:cubicBezTo>
                <a:cubicBezTo>
                  <a:pt x="2471583" y="3561310"/>
                  <a:pt x="2471398" y="3569153"/>
                  <a:pt x="2468899" y="3572716"/>
                </a:cubicBezTo>
                <a:cubicBezTo>
                  <a:pt x="2444100" y="3600506"/>
                  <a:pt x="2399887" y="3606710"/>
                  <a:pt x="2364049" y="3616131"/>
                </a:cubicBezTo>
                <a:cubicBezTo>
                  <a:pt x="2359769" y="3618445"/>
                  <a:pt x="2353707" y="3619510"/>
                  <a:pt x="2347644" y="3620574"/>
                </a:cubicBezTo>
                <a:cubicBezTo>
                  <a:pt x="2403081" y="3624895"/>
                  <a:pt x="2457984" y="3626186"/>
                  <a:pt x="2514137" y="3625694"/>
                </a:cubicBezTo>
                <a:cubicBezTo>
                  <a:pt x="2592038" y="3624507"/>
                  <a:pt x="2670657" y="3618507"/>
                  <a:pt x="2749275" y="3612508"/>
                </a:cubicBezTo>
                <a:lnTo>
                  <a:pt x="2750523" y="3610725"/>
                </a:lnTo>
                <a:cubicBezTo>
                  <a:pt x="2784047" y="3597026"/>
                  <a:pt x="2823981" y="3593135"/>
                  <a:pt x="2859818" y="3583715"/>
                </a:cubicBezTo>
                <a:cubicBezTo>
                  <a:pt x="2865879" y="3582650"/>
                  <a:pt x="2873191" y="3579803"/>
                  <a:pt x="2880502" y="3576957"/>
                </a:cubicBezTo>
                <a:cubicBezTo>
                  <a:pt x="2886031" y="3572861"/>
                  <a:pt x="2895125" y="3571264"/>
                  <a:pt x="2904217" y="3569666"/>
                </a:cubicBezTo>
                <a:cubicBezTo>
                  <a:pt x="2920621" y="3565223"/>
                  <a:pt x="2935774" y="3562560"/>
                  <a:pt x="2951461" y="3562929"/>
                </a:cubicBezTo>
                <a:cubicBezTo>
                  <a:pt x="2976426" y="3553857"/>
                  <a:pt x="2995512" y="3538007"/>
                  <a:pt x="3019758" y="3533747"/>
                </a:cubicBezTo>
                <a:cubicBezTo>
                  <a:pt x="3028851" y="3532150"/>
                  <a:pt x="3032230" y="3542492"/>
                  <a:pt x="3028482" y="3547837"/>
                </a:cubicBezTo>
                <a:cubicBezTo>
                  <a:pt x="3017054" y="3571714"/>
                  <a:pt x="2981217" y="3581135"/>
                  <a:pt x="2957503" y="3588426"/>
                </a:cubicBezTo>
                <a:cubicBezTo>
                  <a:pt x="2951441" y="3589491"/>
                  <a:pt x="2944130" y="3592337"/>
                  <a:pt x="2938068" y="3593401"/>
                </a:cubicBezTo>
                <a:cubicBezTo>
                  <a:pt x="2948943" y="3593053"/>
                  <a:pt x="2962848" y="3592174"/>
                  <a:pt x="2974970" y="3590043"/>
                </a:cubicBezTo>
                <a:cubicBezTo>
                  <a:pt x="3138985" y="3572166"/>
                  <a:pt x="3306052" y="3527195"/>
                  <a:pt x="3465806" y="3485072"/>
                </a:cubicBezTo>
                <a:cubicBezTo>
                  <a:pt x="3626810" y="3441165"/>
                  <a:pt x="3767542" y="3335209"/>
                  <a:pt x="3894366" y="3230133"/>
                </a:cubicBezTo>
                <a:cubicBezTo>
                  <a:pt x="3892584" y="3228884"/>
                  <a:pt x="3891336" y="3230666"/>
                  <a:pt x="3889554" y="3229416"/>
                </a:cubicBezTo>
                <a:cubicBezTo>
                  <a:pt x="3880810" y="3241888"/>
                  <a:pt x="3865655" y="3244551"/>
                  <a:pt x="3852816" y="3251493"/>
                </a:cubicBezTo>
                <a:cubicBezTo>
                  <a:pt x="3833914" y="3259500"/>
                  <a:pt x="3816793" y="3268756"/>
                  <a:pt x="3795577" y="3272483"/>
                </a:cubicBezTo>
                <a:cubicBezTo>
                  <a:pt x="3789515" y="3273547"/>
                  <a:pt x="3788451" y="3267486"/>
                  <a:pt x="3792730" y="3265173"/>
                </a:cubicBezTo>
                <a:cubicBezTo>
                  <a:pt x="3806820" y="3256448"/>
                  <a:pt x="3819127" y="3246475"/>
                  <a:pt x="3834999" y="3239000"/>
                </a:cubicBezTo>
                <a:cubicBezTo>
                  <a:pt x="3846589" y="3233840"/>
                  <a:pt x="3856399" y="3227430"/>
                  <a:pt x="3867991" y="3222270"/>
                </a:cubicBezTo>
                <a:cubicBezTo>
                  <a:pt x="3858365" y="3220836"/>
                  <a:pt x="3847491" y="3221184"/>
                  <a:pt x="3836617" y="3221532"/>
                </a:cubicBezTo>
                <a:cubicBezTo>
                  <a:pt x="3837810" y="3222369"/>
                  <a:pt x="3837986" y="3223370"/>
                  <a:pt x="3837149" y="3224563"/>
                </a:cubicBezTo>
                <a:cubicBezTo>
                  <a:pt x="3829121" y="3232221"/>
                  <a:pt x="3815748" y="3236133"/>
                  <a:pt x="3807189" y="3240761"/>
                </a:cubicBezTo>
                <a:cubicBezTo>
                  <a:pt x="3793099" y="3249485"/>
                  <a:pt x="3779011" y="3258209"/>
                  <a:pt x="3766703" y="3268183"/>
                </a:cubicBezTo>
                <a:cubicBezTo>
                  <a:pt x="3755643" y="3276374"/>
                  <a:pt x="3744585" y="3284566"/>
                  <a:pt x="3734059" y="3295787"/>
                </a:cubicBezTo>
                <a:cubicBezTo>
                  <a:pt x="3723000" y="3303979"/>
                  <a:pt x="3717287" y="3315918"/>
                  <a:pt x="3703914" y="3319830"/>
                </a:cubicBezTo>
                <a:cubicBezTo>
                  <a:pt x="3700883" y="3320362"/>
                  <a:pt x="3699101" y="3319113"/>
                  <a:pt x="3698569" y="3316082"/>
                </a:cubicBezTo>
                <a:cubicBezTo>
                  <a:pt x="3698589" y="3289520"/>
                  <a:pt x="3736045" y="3262633"/>
                  <a:pt x="3753883" y="3248563"/>
                </a:cubicBezTo>
                <a:cubicBezTo>
                  <a:pt x="3755132" y="3246782"/>
                  <a:pt x="3757630" y="3243218"/>
                  <a:pt x="3761909" y="3240905"/>
                </a:cubicBezTo>
                <a:cubicBezTo>
                  <a:pt x="3734448" y="3253540"/>
                  <a:pt x="3708768" y="3267424"/>
                  <a:pt x="3681306" y="3280060"/>
                </a:cubicBezTo>
                <a:cubicBezTo>
                  <a:pt x="3672745" y="3284688"/>
                  <a:pt x="3659741" y="3272912"/>
                  <a:pt x="3662957" y="3264537"/>
                </a:cubicBezTo>
                <a:cubicBezTo>
                  <a:pt x="3668854" y="3244755"/>
                  <a:pt x="3676535" y="3226221"/>
                  <a:pt x="3685995" y="3208937"/>
                </a:cubicBezTo>
                <a:cubicBezTo>
                  <a:pt x="3697423" y="3185059"/>
                  <a:pt x="3601479" y="3234719"/>
                  <a:pt x="3597200" y="3237034"/>
                </a:cubicBezTo>
                <a:lnTo>
                  <a:pt x="3595951" y="3238816"/>
                </a:lnTo>
                <a:cubicBezTo>
                  <a:pt x="3606293" y="3235437"/>
                  <a:pt x="3617166" y="3235088"/>
                  <a:pt x="3629105" y="3240801"/>
                </a:cubicBezTo>
                <a:cubicBezTo>
                  <a:pt x="3633918" y="3241518"/>
                  <a:pt x="3634982" y="3247580"/>
                  <a:pt x="3630703" y="3249894"/>
                </a:cubicBezTo>
                <a:cubicBezTo>
                  <a:pt x="3608585" y="3266278"/>
                  <a:pt x="3583990" y="3259662"/>
                  <a:pt x="3557962" y="3262673"/>
                </a:cubicBezTo>
                <a:cubicBezTo>
                  <a:pt x="3546903" y="3270864"/>
                  <a:pt x="3535845" y="3279055"/>
                  <a:pt x="3524786" y="3287246"/>
                </a:cubicBezTo>
                <a:cubicBezTo>
                  <a:pt x="3547251" y="3281739"/>
                  <a:pt x="3566501" y="3284605"/>
                  <a:pt x="3573443" y="3297446"/>
                </a:cubicBezTo>
                <a:cubicBezTo>
                  <a:pt x="3573975" y="3300476"/>
                  <a:pt x="3573260" y="3305289"/>
                  <a:pt x="3570228" y="3305822"/>
                </a:cubicBezTo>
                <a:cubicBezTo>
                  <a:pt x="3555607" y="3311514"/>
                  <a:pt x="3539387" y="3308114"/>
                  <a:pt x="3524233" y="3310777"/>
                </a:cubicBezTo>
                <a:cubicBezTo>
                  <a:pt x="3510328" y="3311658"/>
                  <a:pt x="3500518" y="3318067"/>
                  <a:pt x="3487146" y="3321978"/>
                </a:cubicBezTo>
                <a:cubicBezTo>
                  <a:pt x="3483398" y="3327323"/>
                  <a:pt x="3477870" y="3331420"/>
                  <a:pt x="3472872" y="3338546"/>
                </a:cubicBezTo>
                <a:cubicBezTo>
                  <a:pt x="3468591" y="3340859"/>
                  <a:pt x="3466093" y="3344423"/>
                  <a:pt x="3463595" y="3347987"/>
                </a:cubicBezTo>
                <a:cubicBezTo>
                  <a:pt x="3451820" y="3360990"/>
                  <a:pt x="3429908" y="3342969"/>
                  <a:pt x="3439902" y="3328716"/>
                </a:cubicBezTo>
                <a:cubicBezTo>
                  <a:pt x="3454892" y="3307336"/>
                  <a:pt x="3475944" y="3284892"/>
                  <a:pt x="3501809" y="3263163"/>
                </a:cubicBezTo>
                <a:cubicBezTo>
                  <a:pt x="3514834" y="3248379"/>
                  <a:pt x="3527326" y="3230562"/>
                  <a:pt x="3535006" y="3212028"/>
                </a:cubicBezTo>
                <a:cubicBezTo>
                  <a:pt x="3542685" y="3193495"/>
                  <a:pt x="3547334" y="3175494"/>
                  <a:pt x="3556795" y="3158211"/>
                </a:cubicBezTo>
                <a:cubicBezTo>
                  <a:pt x="3530767" y="3161221"/>
                  <a:pt x="3503674" y="3158169"/>
                  <a:pt x="3475331" y="3156900"/>
                </a:cubicBezTo>
                <a:cubicBezTo>
                  <a:pt x="3437363" y="3154196"/>
                  <a:pt x="3404371" y="3170927"/>
                  <a:pt x="3375477" y="3193188"/>
                </a:cubicBezTo>
                <a:lnTo>
                  <a:pt x="3378507" y="3192655"/>
                </a:lnTo>
                <a:cubicBezTo>
                  <a:pt x="3411313" y="3183767"/>
                  <a:pt x="3473896" y="3166524"/>
                  <a:pt x="3502937" y="3189543"/>
                </a:cubicBezTo>
                <a:cubicBezTo>
                  <a:pt x="3506499" y="3192040"/>
                  <a:pt x="3505782" y="3196853"/>
                  <a:pt x="3501501" y="3199167"/>
                </a:cubicBezTo>
                <a:cubicBezTo>
                  <a:pt x="3488663" y="3206110"/>
                  <a:pt x="3477256" y="3203427"/>
                  <a:pt x="3463350" y="3204308"/>
                </a:cubicBezTo>
                <a:cubicBezTo>
                  <a:pt x="3439820" y="3203755"/>
                  <a:pt x="3418604" y="3207481"/>
                  <a:pt x="3396139" y="3212990"/>
                </a:cubicBezTo>
                <a:cubicBezTo>
                  <a:pt x="3374923" y="3216717"/>
                  <a:pt x="3356021" y="3224724"/>
                  <a:pt x="3337120" y="3232732"/>
                </a:cubicBezTo>
                <a:cubicBezTo>
                  <a:pt x="3332839" y="3235045"/>
                  <a:pt x="3328559" y="3237360"/>
                  <a:pt x="3324279" y="3239674"/>
                </a:cubicBezTo>
                <a:cubicBezTo>
                  <a:pt x="3316251" y="3247333"/>
                  <a:pt x="3310005" y="3256242"/>
                  <a:pt x="3301978" y="3263900"/>
                </a:cubicBezTo>
                <a:cubicBezTo>
                  <a:pt x="3309289" y="3261053"/>
                  <a:pt x="3318382" y="3259456"/>
                  <a:pt x="3328723" y="3256078"/>
                </a:cubicBezTo>
                <a:cubicBezTo>
                  <a:pt x="3348156" y="3251100"/>
                  <a:pt x="3369373" y="3247374"/>
                  <a:pt x="3390590" y="3243647"/>
                </a:cubicBezTo>
                <a:cubicBezTo>
                  <a:pt x="3408775" y="3240453"/>
                  <a:pt x="3424645" y="3232978"/>
                  <a:pt x="3443896" y="3235845"/>
                </a:cubicBezTo>
                <a:cubicBezTo>
                  <a:pt x="3448708" y="3236562"/>
                  <a:pt x="3453336" y="3245122"/>
                  <a:pt x="3447807" y="3249218"/>
                </a:cubicBezTo>
                <a:cubicBezTo>
                  <a:pt x="3424973" y="3270414"/>
                  <a:pt x="3384507" y="3271273"/>
                  <a:pt x="3352949" y="3278379"/>
                </a:cubicBezTo>
                <a:cubicBezTo>
                  <a:pt x="3327452" y="3284419"/>
                  <a:pt x="3298926" y="3290994"/>
                  <a:pt x="3270931" y="3300597"/>
                </a:cubicBezTo>
                <a:cubicBezTo>
                  <a:pt x="3257907" y="3315384"/>
                  <a:pt x="3246131" y="3328388"/>
                  <a:pt x="3233107" y="3343173"/>
                </a:cubicBezTo>
                <a:cubicBezTo>
                  <a:pt x="3242916" y="3336764"/>
                  <a:pt x="3254507" y="3331602"/>
                  <a:pt x="3263068" y="3326975"/>
                </a:cubicBezTo>
                <a:cubicBezTo>
                  <a:pt x="3294809" y="3312025"/>
                  <a:pt x="3335828" y="3287634"/>
                  <a:pt x="3370234" y="3287840"/>
                </a:cubicBezTo>
                <a:cubicBezTo>
                  <a:pt x="3375045" y="3288557"/>
                  <a:pt x="3376110" y="3294619"/>
                  <a:pt x="3373612" y="3298181"/>
                </a:cubicBezTo>
                <a:cubicBezTo>
                  <a:pt x="3351310" y="3322408"/>
                  <a:pt x="3310660" y="3331111"/>
                  <a:pt x="3283197" y="3343746"/>
                </a:cubicBezTo>
                <a:cubicBezTo>
                  <a:pt x="3253955" y="3355133"/>
                  <a:pt x="3228090" y="3376861"/>
                  <a:pt x="3197597" y="3390028"/>
                </a:cubicBezTo>
                <a:lnTo>
                  <a:pt x="3177609" y="3418534"/>
                </a:lnTo>
                <a:lnTo>
                  <a:pt x="3180640" y="3418003"/>
                </a:lnTo>
                <a:cubicBezTo>
                  <a:pt x="3198293" y="3411777"/>
                  <a:pt x="3227005" y="3397360"/>
                  <a:pt x="3246786" y="3403258"/>
                </a:cubicBezTo>
                <a:cubicBezTo>
                  <a:pt x="3253381" y="3405223"/>
                  <a:pt x="3254445" y="3411286"/>
                  <a:pt x="3253729" y="3416098"/>
                </a:cubicBezTo>
                <a:cubicBezTo>
                  <a:pt x="3245864" y="3442474"/>
                  <a:pt x="3201651" y="3448679"/>
                  <a:pt x="3179186" y="3454188"/>
                </a:cubicBezTo>
                <a:cubicBezTo>
                  <a:pt x="3165813" y="3458100"/>
                  <a:pt x="3152972" y="3465042"/>
                  <a:pt x="3141382" y="3470202"/>
                </a:cubicBezTo>
                <a:cubicBezTo>
                  <a:pt x="3120861" y="3495677"/>
                  <a:pt x="3098028" y="3516873"/>
                  <a:pt x="3064504" y="3530574"/>
                </a:cubicBezTo>
                <a:cubicBezTo>
                  <a:pt x="3049883" y="3536266"/>
                  <a:pt x="3042591" y="3512552"/>
                  <a:pt x="3053651" y="3504361"/>
                </a:cubicBezTo>
                <a:cubicBezTo>
                  <a:pt x="3121784" y="3456461"/>
                  <a:pt x="3173186" y="3375570"/>
                  <a:pt x="3226186" y="3303772"/>
                </a:cubicBezTo>
                <a:cubicBezTo>
                  <a:pt x="3240480" y="3260644"/>
                  <a:pt x="3253525" y="3219297"/>
                  <a:pt x="3255881" y="3170455"/>
                </a:cubicBezTo>
                <a:cubicBezTo>
                  <a:pt x="3255000" y="3156550"/>
                  <a:pt x="3255185" y="3148707"/>
                  <a:pt x="3256618" y="3139082"/>
                </a:cubicBezTo>
                <a:cubicBezTo>
                  <a:pt x="3232903" y="3146372"/>
                  <a:pt x="3207408" y="3152414"/>
                  <a:pt x="3181911" y="3158455"/>
                </a:cubicBezTo>
                <a:cubicBezTo>
                  <a:pt x="3195099" y="3162387"/>
                  <a:pt x="3207038" y="3168100"/>
                  <a:pt x="3209167" y="3180223"/>
                </a:cubicBezTo>
                <a:cubicBezTo>
                  <a:pt x="3211482" y="3184503"/>
                  <a:pt x="3207201" y="3186817"/>
                  <a:pt x="3204171" y="3187349"/>
                </a:cubicBezTo>
                <a:cubicBezTo>
                  <a:pt x="3180642" y="3186797"/>
                  <a:pt x="3155862" y="3188026"/>
                  <a:pt x="3131615" y="3192286"/>
                </a:cubicBezTo>
                <a:cubicBezTo>
                  <a:pt x="3122523" y="3193882"/>
                  <a:pt x="3110932" y="3199043"/>
                  <a:pt x="3100590" y="3202422"/>
                </a:cubicBezTo>
                <a:cubicBezTo>
                  <a:pt x="3139991" y="3195501"/>
                  <a:pt x="3181707" y="3192859"/>
                  <a:pt x="3219490" y="3203405"/>
                </a:cubicBezTo>
                <a:cubicBezTo>
                  <a:pt x="3224301" y="3204122"/>
                  <a:pt x="3225367" y="3210184"/>
                  <a:pt x="3221087" y="3212498"/>
                </a:cubicBezTo>
                <a:cubicBezTo>
                  <a:pt x="3178470" y="3227794"/>
                  <a:pt x="3129280" y="3214566"/>
                  <a:pt x="3084882" y="3228613"/>
                </a:cubicBezTo>
                <a:cubicBezTo>
                  <a:pt x="3052075" y="3237502"/>
                  <a:pt x="3026394" y="3251386"/>
                  <a:pt x="3001247" y="3268302"/>
                </a:cubicBezTo>
                <a:lnTo>
                  <a:pt x="2993751" y="3278991"/>
                </a:lnTo>
                <a:cubicBezTo>
                  <a:pt x="3004093" y="3275612"/>
                  <a:pt x="3014435" y="3272233"/>
                  <a:pt x="3024777" y="3268854"/>
                </a:cubicBezTo>
                <a:cubicBezTo>
                  <a:pt x="3050274" y="3262813"/>
                  <a:pt x="3079332" y="3259271"/>
                  <a:pt x="3107142" y="3257509"/>
                </a:cubicBezTo>
                <a:cubicBezTo>
                  <a:pt x="3127109" y="3255564"/>
                  <a:pt x="3149575" y="3250056"/>
                  <a:pt x="3169357" y="3255954"/>
                </a:cubicBezTo>
                <a:cubicBezTo>
                  <a:pt x="3174170" y="3256671"/>
                  <a:pt x="3173452" y="3261483"/>
                  <a:pt x="3170954" y="3265046"/>
                </a:cubicBezTo>
                <a:cubicBezTo>
                  <a:pt x="3148653" y="3289272"/>
                  <a:pt x="3091435" y="3283702"/>
                  <a:pt x="3059345" y="3287777"/>
                </a:cubicBezTo>
                <a:cubicBezTo>
                  <a:pt x="3028504" y="3290071"/>
                  <a:pt x="3000509" y="3299675"/>
                  <a:pt x="2973579" y="3315341"/>
                </a:cubicBezTo>
                <a:cubicBezTo>
                  <a:pt x="2963586" y="3329594"/>
                  <a:pt x="2956623" y="3343315"/>
                  <a:pt x="2949661" y="3357036"/>
                </a:cubicBezTo>
                <a:cubicBezTo>
                  <a:pt x="2953940" y="3354722"/>
                  <a:pt x="2955190" y="3352940"/>
                  <a:pt x="2958220" y="3352407"/>
                </a:cubicBezTo>
                <a:cubicBezTo>
                  <a:pt x="2990679" y="3332646"/>
                  <a:pt x="3037576" y="3315035"/>
                  <a:pt x="3075011" y="3314707"/>
                </a:cubicBezTo>
                <a:cubicBezTo>
                  <a:pt x="3079823" y="3315423"/>
                  <a:pt x="3082670" y="3322735"/>
                  <a:pt x="3078390" y="3325049"/>
                </a:cubicBezTo>
                <a:cubicBezTo>
                  <a:pt x="3049495" y="3347309"/>
                  <a:pt x="3007779" y="3349951"/>
                  <a:pt x="2976037" y="3364900"/>
                </a:cubicBezTo>
                <a:cubicBezTo>
                  <a:pt x="2955885" y="3374688"/>
                  <a:pt x="2938048" y="3388758"/>
                  <a:pt x="2921461" y="3401044"/>
                </a:cubicBezTo>
                <a:cubicBezTo>
                  <a:pt x="2918961" y="3404607"/>
                  <a:pt x="2913434" y="3408704"/>
                  <a:pt x="2910935" y="3412267"/>
                </a:cubicBezTo>
                <a:cubicBezTo>
                  <a:pt x="2937680" y="3404444"/>
                  <a:pt x="2964425" y="3396621"/>
                  <a:pt x="2988488" y="3400205"/>
                </a:cubicBezTo>
                <a:cubicBezTo>
                  <a:pt x="2993300" y="3400922"/>
                  <a:pt x="2997396" y="3406451"/>
                  <a:pt x="2993115" y="3408765"/>
                </a:cubicBezTo>
                <a:cubicBezTo>
                  <a:pt x="2969750" y="3426930"/>
                  <a:pt x="2938909" y="3429224"/>
                  <a:pt x="2911631" y="3434016"/>
                </a:cubicBezTo>
                <a:cubicBezTo>
                  <a:pt x="2899507" y="3436145"/>
                  <a:pt x="2887916" y="3441305"/>
                  <a:pt x="2877575" y="3444685"/>
                </a:cubicBezTo>
                <a:cubicBezTo>
                  <a:pt x="2867766" y="3451095"/>
                  <a:pt x="2857956" y="3457505"/>
                  <a:pt x="2848147" y="3463914"/>
                </a:cubicBezTo>
                <a:cubicBezTo>
                  <a:pt x="2860271" y="3461784"/>
                  <a:pt x="2872925" y="3462685"/>
                  <a:pt x="2884865" y="3468399"/>
                </a:cubicBezTo>
                <a:cubicBezTo>
                  <a:pt x="2890210" y="3472147"/>
                  <a:pt x="2891807" y="3481240"/>
                  <a:pt x="2886278" y="3485336"/>
                </a:cubicBezTo>
                <a:cubicBezTo>
                  <a:pt x="2853286" y="3502066"/>
                  <a:pt x="2812287" y="3499895"/>
                  <a:pt x="2774136" y="3505035"/>
                </a:cubicBezTo>
                <a:cubicBezTo>
                  <a:pt x="2765044" y="3506633"/>
                  <a:pt x="2755951" y="3508230"/>
                  <a:pt x="2748108" y="3508046"/>
                </a:cubicBezTo>
                <a:cubicBezTo>
                  <a:pt x="2709771" y="3521029"/>
                  <a:pt x="2667340" y="3528482"/>
                  <a:pt x="2629905" y="3528811"/>
                </a:cubicBezTo>
                <a:cubicBezTo>
                  <a:pt x="2619030" y="3529159"/>
                  <a:pt x="2613337" y="3514536"/>
                  <a:pt x="2624928" y="3509376"/>
                </a:cubicBezTo>
                <a:cubicBezTo>
                  <a:pt x="2699819" y="3482160"/>
                  <a:pt x="2777904" y="3473128"/>
                  <a:pt x="2847819" y="3426479"/>
                </a:cubicBezTo>
                <a:cubicBezTo>
                  <a:pt x="2892586" y="3396744"/>
                  <a:pt x="2914191" y="3350769"/>
                  <a:pt x="2938826" y="3304262"/>
                </a:cubicBezTo>
                <a:cubicBezTo>
                  <a:pt x="2950459" y="3245979"/>
                  <a:pt x="2945156" y="3189109"/>
                  <a:pt x="2936289" y="3129742"/>
                </a:cubicBezTo>
                <a:cubicBezTo>
                  <a:pt x="2923981" y="3139715"/>
                  <a:pt x="2908109" y="3147189"/>
                  <a:pt x="2895270" y="3154131"/>
                </a:cubicBezTo>
                <a:cubicBezTo>
                  <a:pt x="2898833" y="3156630"/>
                  <a:pt x="2901864" y="3156098"/>
                  <a:pt x="2906676" y="3156815"/>
                </a:cubicBezTo>
                <a:cubicBezTo>
                  <a:pt x="2910240" y="3159313"/>
                  <a:pt x="2911305" y="3165374"/>
                  <a:pt x="2908805" y="3168938"/>
                </a:cubicBezTo>
                <a:cubicBezTo>
                  <a:pt x="2896314" y="3186755"/>
                  <a:pt x="2863876" y="3179956"/>
                  <a:pt x="2843909" y="3181901"/>
                </a:cubicBezTo>
                <a:cubicBezTo>
                  <a:pt x="2838379" y="3185997"/>
                  <a:pt x="2831069" y="3188843"/>
                  <a:pt x="2825540" y="3192939"/>
                </a:cubicBezTo>
                <a:cubicBezTo>
                  <a:pt x="2821259" y="3195253"/>
                  <a:pt x="2815730" y="3199349"/>
                  <a:pt x="2810201" y="3203444"/>
                </a:cubicBezTo>
                <a:cubicBezTo>
                  <a:pt x="2833916" y="3196154"/>
                  <a:pt x="2857445" y="3196707"/>
                  <a:pt x="2875261" y="3209200"/>
                </a:cubicBezTo>
                <a:cubicBezTo>
                  <a:pt x="2880607" y="3212947"/>
                  <a:pt x="2880423" y="3220790"/>
                  <a:pt x="2874360" y="3221854"/>
                </a:cubicBezTo>
                <a:cubicBezTo>
                  <a:pt x="2856707" y="3228080"/>
                  <a:pt x="2834427" y="3225746"/>
                  <a:pt x="2814460" y="3227692"/>
                </a:cubicBezTo>
                <a:cubicBezTo>
                  <a:pt x="2802337" y="3229821"/>
                  <a:pt x="2790213" y="3231950"/>
                  <a:pt x="2776841" y="3235862"/>
                </a:cubicBezTo>
                <a:cubicBezTo>
                  <a:pt x="2769345" y="3246552"/>
                  <a:pt x="2760069" y="3255993"/>
                  <a:pt x="2752574" y="3266683"/>
                </a:cubicBezTo>
                <a:cubicBezTo>
                  <a:pt x="2759884" y="3263836"/>
                  <a:pt x="2768976" y="3262238"/>
                  <a:pt x="2776287" y="3259392"/>
                </a:cubicBezTo>
                <a:cubicBezTo>
                  <a:pt x="2804815" y="3252819"/>
                  <a:pt x="2847246" y="3245365"/>
                  <a:pt x="2873439" y="3261073"/>
                </a:cubicBezTo>
                <a:cubicBezTo>
                  <a:pt x="2881815" y="3264288"/>
                  <a:pt x="2879848" y="3270881"/>
                  <a:pt x="2874320" y="3274978"/>
                </a:cubicBezTo>
                <a:cubicBezTo>
                  <a:pt x="2849889" y="3287080"/>
                  <a:pt x="2819230" y="3281530"/>
                  <a:pt x="2791953" y="3286322"/>
                </a:cubicBezTo>
                <a:cubicBezTo>
                  <a:pt x="2768956" y="3288799"/>
                  <a:pt x="2745773" y="3299120"/>
                  <a:pt x="2723308" y="3304630"/>
                </a:cubicBezTo>
                <a:cubicBezTo>
                  <a:pt x="2716531" y="3310507"/>
                  <a:pt x="2712782" y="3315852"/>
                  <a:pt x="2709036" y="3321197"/>
                </a:cubicBezTo>
                <a:cubicBezTo>
                  <a:pt x="2729719" y="3314439"/>
                  <a:pt x="2752716" y="3311962"/>
                  <a:pt x="2771249" y="3319641"/>
                </a:cubicBezTo>
                <a:cubicBezTo>
                  <a:pt x="2777842" y="3321606"/>
                  <a:pt x="2778908" y="3327669"/>
                  <a:pt x="2773380" y="3331765"/>
                </a:cubicBezTo>
                <a:cubicBezTo>
                  <a:pt x="2760540" y="3338707"/>
                  <a:pt x="2746634" y="3339586"/>
                  <a:pt x="2731479" y="3342249"/>
                </a:cubicBezTo>
                <a:cubicBezTo>
                  <a:pt x="2713294" y="3345444"/>
                  <a:pt x="2692611" y="3352201"/>
                  <a:pt x="2674958" y="3358427"/>
                </a:cubicBezTo>
                <a:cubicBezTo>
                  <a:pt x="2668179" y="3364304"/>
                  <a:pt x="2662651" y="3368401"/>
                  <a:pt x="2657121" y="3372496"/>
                </a:cubicBezTo>
                <a:cubicBezTo>
                  <a:pt x="2671027" y="3371616"/>
                  <a:pt x="2685464" y="3373766"/>
                  <a:pt x="2696154" y="3381261"/>
                </a:cubicBezTo>
                <a:cubicBezTo>
                  <a:pt x="2701498" y="3385008"/>
                  <a:pt x="2702564" y="3391071"/>
                  <a:pt x="2697034" y="3395166"/>
                </a:cubicBezTo>
                <a:cubicBezTo>
                  <a:pt x="2677416" y="3407985"/>
                  <a:pt x="2648541" y="3403685"/>
                  <a:pt x="2626792" y="3404381"/>
                </a:cubicBezTo>
                <a:cubicBezTo>
                  <a:pt x="2618949" y="3404197"/>
                  <a:pt x="2609856" y="3405794"/>
                  <a:pt x="2600762" y="3407391"/>
                </a:cubicBezTo>
                <a:cubicBezTo>
                  <a:pt x="2547621" y="3433912"/>
                  <a:pt x="2487536" y="3447591"/>
                  <a:pt x="2432285" y="3435426"/>
                </a:cubicBezTo>
                <a:cubicBezTo>
                  <a:pt x="2424442" y="3435242"/>
                  <a:pt x="2422312" y="3423118"/>
                  <a:pt x="2431404" y="3421522"/>
                </a:cubicBezTo>
                <a:cubicBezTo>
                  <a:pt x="2561915" y="3390783"/>
                  <a:pt x="2636274" y="3360536"/>
                  <a:pt x="2720135" y="3259883"/>
                </a:cubicBezTo>
                <a:cubicBezTo>
                  <a:pt x="2739958" y="3212659"/>
                  <a:pt x="2729309" y="3152042"/>
                  <a:pt x="2731665" y="3103201"/>
                </a:cubicBezTo>
                <a:close/>
                <a:moveTo>
                  <a:pt x="1679753" y="3091154"/>
                </a:moveTo>
                <a:cubicBezTo>
                  <a:pt x="1681351" y="3100246"/>
                  <a:pt x="1638365" y="3131230"/>
                  <a:pt x="1631587" y="3137108"/>
                </a:cubicBezTo>
                <a:cubicBezTo>
                  <a:pt x="1616781" y="3150644"/>
                  <a:pt x="1600194" y="3162931"/>
                  <a:pt x="1581823" y="3173969"/>
                </a:cubicBezTo>
                <a:cubicBezTo>
                  <a:pt x="1541337" y="3201390"/>
                  <a:pt x="1496222" y="3220252"/>
                  <a:pt x="1452704" y="3248205"/>
                </a:cubicBezTo>
                <a:cubicBezTo>
                  <a:pt x="1417747" y="3271530"/>
                  <a:pt x="1382258" y="3291824"/>
                  <a:pt x="1338760" y="3293216"/>
                </a:cubicBezTo>
                <a:lnTo>
                  <a:pt x="1336978" y="3291967"/>
                </a:lnTo>
                <a:cubicBezTo>
                  <a:pt x="1330917" y="3293032"/>
                  <a:pt x="1326105" y="3292316"/>
                  <a:pt x="1319510" y="3290349"/>
                </a:cubicBezTo>
                <a:cubicBezTo>
                  <a:pt x="1333885" y="3372183"/>
                  <a:pt x="1343448" y="3453299"/>
                  <a:pt x="1337859" y="3537078"/>
                </a:cubicBezTo>
                <a:cubicBezTo>
                  <a:pt x="1332800" y="3623887"/>
                  <a:pt x="1301364" y="3702832"/>
                  <a:pt x="1263867" y="3782843"/>
                </a:cubicBezTo>
                <a:cubicBezTo>
                  <a:pt x="1256904" y="3796564"/>
                  <a:pt x="1252972" y="3809752"/>
                  <a:pt x="1249040" y="3822940"/>
                </a:cubicBezTo>
                <a:cubicBezTo>
                  <a:pt x="1254037" y="3815814"/>
                  <a:pt x="1260815" y="3809936"/>
                  <a:pt x="1265812" y="3802810"/>
                </a:cubicBezTo>
                <a:cubicBezTo>
                  <a:pt x="1273840" y="3795151"/>
                  <a:pt x="1281335" y="3784461"/>
                  <a:pt x="1287582" y="3775553"/>
                </a:cubicBezTo>
                <a:cubicBezTo>
                  <a:pt x="1299541" y="3754706"/>
                  <a:pt x="1312750" y="3732076"/>
                  <a:pt x="1324710" y="3711229"/>
                </a:cubicBezTo>
                <a:cubicBezTo>
                  <a:pt x="1342383" y="3678442"/>
                  <a:pt x="1349899" y="3641192"/>
                  <a:pt x="1367572" y="3608406"/>
                </a:cubicBezTo>
                <a:cubicBezTo>
                  <a:pt x="1371320" y="3603060"/>
                  <a:pt x="1382194" y="3602712"/>
                  <a:pt x="1383258" y="3608774"/>
                </a:cubicBezTo>
                <a:cubicBezTo>
                  <a:pt x="1390017" y="3629457"/>
                  <a:pt x="1385901" y="3650489"/>
                  <a:pt x="1378220" y="3669022"/>
                </a:cubicBezTo>
                <a:lnTo>
                  <a:pt x="1383216" y="3661895"/>
                </a:lnTo>
                <a:cubicBezTo>
                  <a:pt x="1402140" y="3627328"/>
                  <a:pt x="1406810" y="3582766"/>
                  <a:pt x="1431076" y="3551945"/>
                </a:cubicBezTo>
                <a:cubicBezTo>
                  <a:pt x="1439105" y="3544286"/>
                  <a:pt x="1452294" y="3548219"/>
                  <a:pt x="1452642" y="3559093"/>
                </a:cubicBezTo>
                <a:cubicBezTo>
                  <a:pt x="1454566" y="3605620"/>
                  <a:pt x="1422435" y="3662817"/>
                  <a:pt x="1397983" y="3701481"/>
                </a:cubicBezTo>
                <a:cubicBezTo>
                  <a:pt x="1397983" y="3701481"/>
                  <a:pt x="1401013" y="3700948"/>
                  <a:pt x="1402263" y="3699168"/>
                </a:cubicBezTo>
                <a:cubicBezTo>
                  <a:pt x="1417253" y="3677787"/>
                  <a:pt x="1430995" y="3658189"/>
                  <a:pt x="1444203" y="3635560"/>
                </a:cubicBezTo>
                <a:cubicBezTo>
                  <a:pt x="1468123" y="3593866"/>
                  <a:pt x="1471010" y="3548054"/>
                  <a:pt x="1488337" y="3504394"/>
                </a:cubicBezTo>
                <a:cubicBezTo>
                  <a:pt x="1491552" y="3496018"/>
                  <a:pt x="1507238" y="3496386"/>
                  <a:pt x="1510617" y="3506728"/>
                </a:cubicBezTo>
                <a:cubicBezTo>
                  <a:pt x="1519321" y="3547379"/>
                  <a:pt x="1500561" y="3600665"/>
                  <a:pt x="1472894" y="3647704"/>
                </a:cubicBezTo>
                <a:cubicBezTo>
                  <a:pt x="1477174" y="3645390"/>
                  <a:pt x="1480921" y="3640045"/>
                  <a:pt x="1485202" y="3637731"/>
                </a:cubicBezTo>
                <a:cubicBezTo>
                  <a:pt x="1512152" y="3595504"/>
                  <a:pt x="1527881" y="3542751"/>
                  <a:pt x="1532017" y="3495159"/>
                </a:cubicBezTo>
                <a:cubicBezTo>
                  <a:pt x="1535970" y="3455409"/>
                  <a:pt x="1516924" y="3418137"/>
                  <a:pt x="1530503" y="3379821"/>
                </a:cubicBezTo>
                <a:cubicBezTo>
                  <a:pt x="1531936" y="3370197"/>
                  <a:pt x="1543343" y="3372880"/>
                  <a:pt x="1546189" y="3380191"/>
                </a:cubicBezTo>
                <a:cubicBezTo>
                  <a:pt x="1561835" y="3433681"/>
                  <a:pt x="1561262" y="3483772"/>
                  <a:pt x="1550346" y="3537242"/>
                </a:cubicBezTo>
                <a:cubicBezTo>
                  <a:pt x="1546946" y="3553461"/>
                  <a:pt x="1542830" y="3574493"/>
                  <a:pt x="1535151" y="3593026"/>
                </a:cubicBezTo>
                <a:cubicBezTo>
                  <a:pt x="1546926" y="3580023"/>
                  <a:pt x="1558169" y="3563988"/>
                  <a:pt x="1569944" y="3550983"/>
                </a:cubicBezTo>
                <a:cubicBezTo>
                  <a:pt x="1596914" y="3482196"/>
                  <a:pt x="1597509" y="3405544"/>
                  <a:pt x="1567794" y="3334216"/>
                </a:cubicBezTo>
                <a:cubicBezTo>
                  <a:pt x="1565480" y="3329936"/>
                  <a:pt x="1570477" y="3322809"/>
                  <a:pt x="1575822" y="3326557"/>
                </a:cubicBezTo>
                <a:cubicBezTo>
                  <a:pt x="1623210" y="3365098"/>
                  <a:pt x="1627080" y="3431593"/>
                  <a:pt x="1608137" y="3492722"/>
                </a:cubicBezTo>
                <a:cubicBezTo>
                  <a:pt x="1610635" y="3489159"/>
                  <a:pt x="1611352" y="3484346"/>
                  <a:pt x="1613851" y="3480783"/>
                </a:cubicBezTo>
                <a:cubicBezTo>
                  <a:pt x="1613318" y="3477752"/>
                  <a:pt x="1611004" y="3473472"/>
                  <a:pt x="1615284" y="3471158"/>
                </a:cubicBezTo>
                <a:cubicBezTo>
                  <a:pt x="1641149" y="3449430"/>
                  <a:pt x="1630317" y="3396656"/>
                  <a:pt x="1626773" y="3367597"/>
                </a:cubicBezTo>
                <a:cubicBezTo>
                  <a:pt x="1625545" y="3342817"/>
                  <a:pt x="1609530" y="3305014"/>
                  <a:pt x="1619709" y="3282917"/>
                </a:cubicBezTo>
                <a:cubicBezTo>
                  <a:pt x="1621675" y="3276323"/>
                  <a:pt x="1628986" y="3273476"/>
                  <a:pt x="1633082" y="3279005"/>
                </a:cubicBezTo>
                <a:cubicBezTo>
                  <a:pt x="1657307" y="3301307"/>
                  <a:pt x="1656550" y="3359241"/>
                  <a:pt x="1657593" y="3391864"/>
                </a:cubicBezTo>
                <a:cubicBezTo>
                  <a:pt x="1663492" y="3372081"/>
                  <a:pt x="1668140" y="3354081"/>
                  <a:pt x="1672790" y="3336080"/>
                </a:cubicBezTo>
                <a:cubicBezTo>
                  <a:pt x="1672626" y="3317363"/>
                  <a:pt x="1671213" y="3300426"/>
                  <a:pt x="1668018" y="3282242"/>
                </a:cubicBezTo>
                <a:cubicBezTo>
                  <a:pt x="1661977" y="3256746"/>
                  <a:pt x="1654154" y="3230000"/>
                  <a:pt x="1660769" y="3205404"/>
                </a:cubicBezTo>
                <a:cubicBezTo>
                  <a:pt x="1661485" y="3200593"/>
                  <a:pt x="1669329" y="3200777"/>
                  <a:pt x="1671643" y="3205057"/>
                </a:cubicBezTo>
                <a:cubicBezTo>
                  <a:pt x="1679118" y="3220928"/>
                  <a:pt x="1682312" y="3239113"/>
                  <a:pt x="1685507" y="3257298"/>
                </a:cubicBezTo>
                <a:cubicBezTo>
                  <a:pt x="1690361" y="3204893"/>
                  <a:pt x="1689869" y="3148740"/>
                  <a:pt x="1679753" y="3091154"/>
                </a:cubicBezTo>
                <a:close/>
                <a:moveTo>
                  <a:pt x="45743" y="3070254"/>
                </a:moveTo>
                <a:cubicBezTo>
                  <a:pt x="48951" y="3071839"/>
                  <a:pt x="51443" y="3074917"/>
                  <a:pt x="51352" y="3078838"/>
                </a:cubicBezTo>
                <a:cubicBezTo>
                  <a:pt x="52580" y="3103617"/>
                  <a:pt x="35807" y="3123748"/>
                  <a:pt x="23848" y="3144595"/>
                </a:cubicBezTo>
                <a:cubicBezTo>
                  <a:pt x="15994" y="3157691"/>
                  <a:pt x="8586" y="3171100"/>
                  <a:pt x="2447" y="3185066"/>
                </a:cubicBezTo>
                <a:lnTo>
                  <a:pt x="0" y="3192847"/>
                </a:lnTo>
                <a:lnTo>
                  <a:pt x="0" y="3114181"/>
                </a:lnTo>
                <a:lnTo>
                  <a:pt x="6477" y="3103514"/>
                </a:lnTo>
                <a:cubicBezTo>
                  <a:pt x="15155" y="3090664"/>
                  <a:pt x="24791" y="3078817"/>
                  <a:pt x="35850" y="3070625"/>
                </a:cubicBezTo>
                <a:cubicBezTo>
                  <a:pt x="38614" y="3068578"/>
                  <a:pt x="42536" y="3068670"/>
                  <a:pt x="45743" y="3070254"/>
                </a:cubicBezTo>
                <a:close/>
                <a:moveTo>
                  <a:pt x="13388" y="2979473"/>
                </a:moveTo>
                <a:cubicBezTo>
                  <a:pt x="16796" y="2982194"/>
                  <a:pt x="18798" y="2986919"/>
                  <a:pt x="17191" y="2991107"/>
                </a:cubicBezTo>
                <a:lnTo>
                  <a:pt x="0" y="3026156"/>
                </a:lnTo>
                <a:lnTo>
                  <a:pt x="0" y="2981205"/>
                </a:lnTo>
                <a:lnTo>
                  <a:pt x="1155" y="2979863"/>
                </a:lnTo>
                <a:cubicBezTo>
                  <a:pt x="5168" y="2976034"/>
                  <a:pt x="9981" y="2976751"/>
                  <a:pt x="13388" y="2979473"/>
                </a:cubicBezTo>
                <a:close/>
                <a:moveTo>
                  <a:pt x="1133319" y="2941882"/>
                </a:moveTo>
                <a:cubicBezTo>
                  <a:pt x="1164672" y="2969180"/>
                  <a:pt x="1177819" y="3026233"/>
                  <a:pt x="1187771" y="3065102"/>
                </a:cubicBezTo>
                <a:cubicBezTo>
                  <a:pt x="1197192" y="3100939"/>
                  <a:pt x="1203048" y="3134279"/>
                  <a:pt x="1224059" y="3164957"/>
                </a:cubicBezTo>
                <a:cubicBezTo>
                  <a:pt x="1226374" y="3169237"/>
                  <a:pt x="1223875" y="3172801"/>
                  <a:pt x="1220844" y="3173333"/>
                </a:cubicBezTo>
                <a:cubicBezTo>
                  <a:pt x="1193567" y="3178124"/>
                  <a:pt x="1181668" y="3119289"/>
                  <a:pt x="1175443" y="3101636"/>
                </a:cubicBezTo>
                <a:cubicBezTo>
                  <a:pt x="1167621" y="3074890"/>
                  <a:pt x="1157299" y="3051709"/>
                  <a:pt x="1146445" y="3025495"/>
                </a:cubicBezTo>
                <a:cubicBezTo>
                  <a:pt x="1135592" y="2999283"/>
                  <a:pt x="1121707" y="2973602"/>
                  <a:pt x="1124759" y="2946510"/>
                </a:cubicBezTo>
                <a:cubicBezTo>
                  <a:pt x="1125476" y="2941696"/>
                  <a:pt x="1129756" y="2939382"/>
                  <a:pt x="1133319" y="2941882"/>
                </a:cubicBezTo>
                <a:close/>
                <a:moveTo>
                  <a:pt x="1059890" y="2868470"/>
                </a:moveTo>
                <a:cubicBezTo>
                  <a:pt x="1062475" y="2867625"/>
                  <a:pt x="1065640" y="2867851"/>
                  <a:pt x="1067421" y="2869099"/>
                </a:cubicBezTo>
                <a:cubicBezTo>
                  <a:pt x="1096992" y="2895148"/>
                  <a:pt x="1104263" y="2945424"/>
                  <a:pt x="1118492" y="2981978"/>
                </a:cubicBezTo>
                <a:cubicBezTo>
                  <a:pt x="1131659" y="3012471"/>
                  <a:pt x="1145544" y="3038151"/>
                  <a:pt x="1141059" y="3074870"/>
                </a:cubicBezTo>
                <a:cubicBezTo>
                  <a:pt x="1140343" y="3079684"/>
                  <a:pt x="1134281" y="3080748"/>
                  <a:pt x="1133216" y="3074687"/>
                </a:cubicBezTo>
                <a:cubicBezTo>
                  <a:pt x="1129140" y="3042595"/>
                  <a:pt x="1100472" y="3003891"/>
                  <a:pt x="1088554" y="2971617"/>
                </a:cubicBezTo>
                <a:cubicBezTo>
                  <a:pt x="1075387" y="2941124"/>
                  <a:pt x="1059905" y="2906350"/>
                  <a:pt x="1055830" y="2874260"/>
                </a:cubicBezTo>
                <a:cubicBezTo>
                  <a:pt x="1055298" y="2871230"/>
                  <a:pt x="1057305" y="2869315"/>
                  <a:pt x="1059890" y="2868470"/>
                </a:cubicBezTo>
                <a:close/>
                <a:moveTo>
                  <a:pt x="27655" y="2828362"/>
                </a:moveTo>
                <a:cubicBezTo>
                  <a:pt x="37997" y="2824983"/>
                  <a:pt x="43157" y="2836574"/>
                  <a:pt x="38160" y="2843700"/>
                </a:cubicBezTo>
                <a:lnTo>
                  <a:pt x="0" y="2889104"/>
                </a:lnTo>
                <a:lnTo>
                  <a:pt x="0" y="2845964"/>
                </a:lnTo>
                <a:close/>
                <a:moveTo>
                  <a:pt x="3081055" y="2819576"/>
                </a:moveTo>
                <a:cubicBezTo>
                  <a:pt x="3087973" y="2819361"/>
                  <a:pt x="3094780" y="2820313"/>
                  <a:pt x="3101062" y="2822725"/>
                </a:cubicBezTo>
                <a:cubicBezTo>
                  <a:pt x="3107656" y="2824691"/>
                  <a:pt x="3109254" y="2833784"/>
                  <a:pt x="3103724" y="2837879"/>
                </a:cubicBezTo>
                <a:cubicBezTo>
                  <a:pt x="3087669" y="2853197"/>
                  <a:pt x="3059141" y="2859771"/>
                  <a:pt x="3036145" y="2862248"/>
                </a:cubicBezTo>
                <a:cubicBezTo>
                  <a:pt x="3025270" y="2862596"/>
                  <a:pt x="3020642" y="2854037"/>
                  <a:pt x="3026888" y="2845128"/>
                </a:cubicBezTo>
                <a:cubicBezTo>
                  <a:pt x="3038530" y="2831366"/>
                  <a:pt x="3060298" y="2820220"/>
                  <a:pt x="3081055" y="2819576"/>
                </a:cubicBezTo>
                <a:close/>
                <a:moveTo>
                  <a:pt x="2923979" y="2807200"/>
                </a:moveTo>
                <a:lnTo>
                  <a:pt x="2962684" y="2807200"/>
                </a:lnTo>
                <a:lnTo>
                  <a:pt x="2965943" y="2818342"/>
                </a:lnTo>
                <a:cubicBezTo>
                  <a:pt x="2955233" y="2837407"/>
                  <a:pt x="2924391" y="2839701"/>
                  <a:pt x="2907107" y="2830240"/>
                </a:cubicBezTo>
                <a:cubicBezTo>
                  <a:pt x="2900513" y="2828274"/>
                  <a:pt x="2897667" y="2820963"/>
                  <a:pt x="2904445" y="2815085"/>
                </a:cubicBezTo>
                <a:close/>
                <a:moveTo>
                  <a:pt x="2284087" y="2807200"/>
                </a:moveTo>
                <a:lnTo>
                  <a:pt x="2301987" y="2807200"/>
                </a:lnTo>
                <a:lnTo>
                  <a:pt x="2306579" y="2815447"/>
                </a:lnTo>
                <a:cubicBezTo>
                  <a:pt x="2308822" y="2825988"/>
                  <a:pt x="2309303" y="2837620"/>
                  <a:pt x="2310275" y="2847603"/>
                </a:cubicBezTo>
                <a:cubicBezTo>
                  <a:pt x="2310808" y="2850634"/>
                  <a:pt x="2310091" y="2855447"/>
                  <a:pt x="2310624" y="2858478"/>
                </a:cubicBezTo>
                <a:lnTo>
                  <a:pt x="2340311" y="2807200"/>
                </a:lnTo>
                <a:lnTo>
                  <a:pt x="2369995" y="2807200"/>
                </a:lnTo>
                <a:lnTo>
                  <a:pt x="2332761" y="2880145"/>
                </a:lnTo>
                <a:cubicBezTo>
                  <a:pt x="2313289" y="2912003"/>
                  <a:pt x="2291752" y="2942246"/>
                  <a:pt x="2269358" y="2970394"/>
                </a:cubicBezTo>
                <a:cubicBezTo>
                  <a:pt x="2200303" y="3057510"/>
                  <a:pt x="2149781" y="3152306"/>
                  <a:pt x="2096229" y="3247635"/>
                </a:cubicBezTo>
                <a:cubicBezTo>
                  <a:pt x="2084270" y="3268482"/>
                  <a:pt x="2074091" y="3290578"/>
                  <a:pt x="2062132" y="3311425"/>
                </a:cubicBezTo>
                <a:cubicBezTo>
                  <a:pt x="2115295" y="3258345"/>
                  <a:pt x="2166675" y="3204014"/>
                  <a:pt x="2216992" y="3143622"/>
                </a:cubicBezTo>
                <a:cubicBezTo>
                  <a:pt x="2256067" y="3099267"/>
                  <a:pt x="2293891" y="3056692"/>
                  <a:pt x="2332965" y="3012335"/>
                </a:cubicBezTo>
                <a:cubicBezTo>
                  <a:pt x="2377036" y="2960851"/>
                  <a:pt x="2403822" y="2899906"/>
                  <a:pt x="2451455" y="2850921"/>
                </a:cubicBezTo>
                <a:lnTo>
                  <a:pt x="2466962" y="2807200"/>
                </a:lnTo>
                <a:lnTo>
                  <a:pt x="2521648" y="2807200"/>
                </a:lnTo>
                <a:lnTo>
                  <a:pt x="2513812" y="2832523"/>
                </a:lnTo>
                <a:cubicBezTo>
                  <a:pt x="2507788" y="2845615"/>
                  <a:pt x="2500050" y="2857422"/>
                  <a:pt x="2490304" y="2867530"/>
                </a:cubicBezTo>
                <a:lnTo>
                  <a:pt x="2485307" y="2874656"/>
                </a:lnTo>
                <a:cubicBezTo>
                  <a:pt x="2445701" y="2915982"/>
                  <a:pt x="2419816" y="2964271"/>
                  <a:pt x="2387336" y="3010594"/>
                </a:cubicBezTo>
                <a:cubicBezTo>
                  <a:pt x="2336117" y="3083641"/>
                  <a:pt x="2269397" y="3148476"/>
                  <a:pt x="2207490" y="3214029"/>
                </a:cubicBezTo>
                <a:cubicBezTo>
                  <a:pt x="2145583" y="3279582"/>
                  <a:pt x="2078863" y="3344417"/>
                  <a:pt x="2011611" y="3406221"/>
                </a:cubicBezTo>
                <a:cubicBezTo>
                  <a:pt x="2006080" y="3410317"/>
                  <a:pt x="2003583" y="3413881"/>
                  <a:pt x="1997521" y="3414945"/>
                </a:cubicBezTo>
                <a:cubicBezTo>
                  <a:pt x="1991459" y="3416010"/>
                  <a:pt x="1984865" y="3414044"/>
                  <a:pt x="1982551" y="3409764"/>
                </a:cubicBezTo>
                <a:cubicBezTo>
                  <a:pt x="1981486" y="3403702"/>
                  <a:pt x="1983451" y="3397108"/>
                  <a:pt x="1987200" y="3391763"/>
                </a:cubicBezTo>
                <a:cubicBezTo>
                  <a:pt x="2018614" y="3339378"/>
                  <a:pt x="2048247" y="3285744"/>
                  <a:pt x="2076098" y="3230862"/>
                </a:cubicBezTo>
                <a:cubicBezTo>
                  <a:pt x="2099486" y="3186137"/>
                  <a:pt x="2125904" y="3140879"/>
                  <a:pt x="2151073" y="3097402"/>
                </a:cubicBezTo>
                <a:cubicBezTo>
                  <a:pt x="2154472" y="3081183"/>
                  <a:pt x="2163933" y="3063899"/>
                  <a:pt x="2169113" y="3048929"/>
                </a:cubicBezTo>
                <a:cubicBezTo>
                  <a:pt x="2176978" y="3022553"/>
                  <a:pt x="2176999" y="2995991"/>
                  <a:pt x="2176487" y="2966400"/>
                </a:cubicBezTo>
                <a:cubicBezTo>
                  <a:pt x="2175422" y="2960338"/>
                  <a:pt x="2181484" y="2959273"/>
                  <a:pt x="2183798" y="2963554"/>
                </a:cubicBezTo>
                <a:cubicBezTo>
                  <a:pt x="2198399" y="2984421"/>
                  <a:pt x="2193565" y="3010265"/>
                  <a:pt x="2188200" y="3033079"/>
                </a:cubicBezTo>
                <a:lnTo>
                  <a:pt x="2226926" y="2977848"/>
                </a:lnTo>
                <a:cubicBezTo>
                  <a:pt x="2229793" y="2958598"/>
                  <a:pt x="2229628" y="2939880"/>
                  <a:pt x="2232496" y="2920629"/>
                </a:cubicBezTo>
                <a:cubicBezTo>
                  <a:pt x="2234114" y="2903161"/>
                  <a:pt x="2233951" y="2884444"/>
                  <a:pt x="2245194" y="2868409"/>
                </a:cubicBezTo>
                <a:cubicBezTo>
                  <a:pt x="2248942" y="2863064"/>
                  <a:pt x="2257318" y="2866280"/>
                  <a:pt x="2258383" y="2872341"/>
                </a:cubicBezTo>
                <a:cubicBezTo>
                  <a:pt x="2260859" y="2895339"/>
                  <a:pt x="2254245" y="2919934"/>
                  <a:pt x="2251911" y="2942215"/>
                </a:cubicBezTo>
                <a:cubicBezTo>
                  <a:pt x="2250661" y="2943997"/>
                  <a:pt x="2249412" y="2945778"/>
                  <a:pt x="2249943" y="2948809"/>
                </a:cubicBezTo>
                <a:lnTo>
                  <a:pt x="2289919" y="2891796"/>
                </a:lnTo>
                <a:cubicBezTo>
                  <a:pt x="2291538" y="2874327"/>
                  <a:pt x="2291906" y="2858641"/>
                  <a:pt x="2290492" y="2841705"/>
                </a:cubicBezTo>
                <a:cubicBezTo>
                  <a:pt x="2289786" y="2833237"/>
                  <a:pt x="2287564" y="2825035"/>
                  <a:pt x="2285565" y="2816990"/>
                </a:cubicBezTo>
                <a:close/>
                <a:moveTo>
                  <a:pt x="2132312" y="2807200"/>
                </a:moveTo>
                <a:lnTo>
                  <a:pt x="2151640" y="2807200"/>
                </a:lnTo>
                <a:lnTo>
                  <a:pt x="2144336" y="2818953"/>
                </a:lnTo>
                <a:cubicBezTo>
                  <a:pt x="2139339" y="2826080"/>
                  <a:pt x="2130963" y="2822864"/>
                  <a:pt x="2131147" y="2815021"/>
                </a:cubicBezTo>
                <a:close/>
                <a:moveTo>
                  <a:pt x="2059429" y="2807200"/>
                </a:moveTo>
                <a:lnTo>
                  <a:pt x="2105551" y="2807200"/>
                </a:lnTo>
                <a:lnTo>
                  <a:pt x="2115285" y="2841436"/>
                </a:lnTo>
                <a:cubicBezTo>
                  <a:pt x="2122107" y="2865819"/>
                  <a:pt x="2127257" y="2890690"/>
                  <a:pt x="2125188" y="2914486"/>
                </a:cubicBezTo>
                <a:cubicBezTo>
                  <a:pt x="2120150" y="2974735"/>
                  <a:pt x="2100141" y="3029802"/>
                  <a:pt x="2080134" y="3084869"/>
                </a:cubicBezTo>
                <a:cubicBezTo>
                  <a:pt x="2078884" y="3086651"/>
                  <a:pt x="2075854" y="3087183"/>
                  <a:pt x="2077103" y="3085401"/>
                </a:cubicBezTo>
                <a:cubicBezTo>
                  <a:pt x="2079806" y="3047433"/>
                  <a:pt x="2090886" y="3012681"/>
                  <a:pt x="2098401" y="2975431"/>
                </a:cubicBezTo>
                <a:cubicBezTo>
                  <a:pt x="2095371" y="2975963"/>
                  <a:pt x="2091806" y="2973464"/>
                  <a:pt x="2091275" y="2970434"/>
                </a:cubicBezTo>
                <a:cubicBezTo>
                  <a:pt x="2087015" y="2946186"/>
                  <a:pt x="2069383" y="2925851"/>
                  <a:pt x="2055314" y="2908014"/>
                </a:cubicBezTo>
                <a:cubicBezTo>
                  <a:pt x="2045874" y="2898737"/>
                  <a:pt x="2034119" y="2885180"/>
                  <a:pt x="2041082" y="2871460"/>
                </a:cubicBezTo>
                <a:cubicBezTo>
                  <a:pt x="2042331" y="2869678"/>
                  <a:pt x="2044829" y="2866115"/>
                  <a:pt x="2047860" y="2865582"/>
                </a:cubicBezTo>
                <a:cubicBezTo>
                  <a:pt x="2071390" y="2866135"/>
                  <a:pt x="2084558" y="2896628"/>
                  <a:pt x="2093815" y="2913749"/>
                </a:cubicBezTo>
                <a:cubicBezTo>
                  <a:pt x="2098975" y="2925340"/>
                  <a:pt x="2101821" y="2932650"/>
                  <a:pt x="2103418" y="2941742"/>
                </a:cubicBezTo>
                <a:cubicBezTo>
                  <a:pt x="2105036" y="2924275"/>
                  <a:pt x="2106654" y="2906806"/>
                  <a:pt x="2104710" y="2886839"/>
                </a:cubicBezTo>
                <a:cubicBezTo>
                  <a:pt x="2099897" y="2886123"/>
                  <a:pt x="2096333" y="2883624"/>
                  <a:pt x="2094020" y="2879344"/>
                </a:cubicBezTo>
                <a:close/>
                <a:moveTo>
                  <a:pt x="1904260" y="2807200"/>
                </a:moveTo>
                <a:lnTo>
                  <a:pt x="1976290" y="2807200"/>
                </a:lnTo>
                <a:lnTo>
                  <a:pt x="2003483" y="2853070"/>
                </a:lnTo>
                <a:cubicBezTo>
                  <a:pt x="2011489" y="2871972"/>
                  <a:pt x="1987592" y="2887105"/>
                  <a:pt x="1974055" y="2872299"/>
                </a:cubicBezTo>
                <a:close/>
                <a:moveTo>
                  <a:pt x="1814624" y="2807200"/>
                </a:moveTo>
                <a:lnTo>
                  <a:pt x="1848988" y="2807200"/>
                </a:lnTo>
                <a:lnTo>
                  <a:pt x="1879956" y="2843526"/>
                </a:lnTo>
                <a:cubicBezTo>
                  <a:pt x="1918783" y="2886695"/>
                  <a:pt x="1966355" y="2917393"/>
                  <a:pt x="1988594" y="2972850"/>
                </a:cubicBezTo>
                <a:cubicBezTo>
                  <a:pt x="1989127" y="2975881"/>
                  <a:pt x="1985380" y="2981225"/>
                  <a:pt x="1983065" y="2976946"/>
                </a:cubicBezTo>
                <a:cubicBezTo>
                  <a:pt x="1952613" y="2936992"/>
                  <a:pt x="1918946" y="2905413"/>
                  <a:pt x="1881716" y="2871336"/>
                </a:cubicBezTo>
                <a:cubicBezTo>
                  <a:pt x="1865149" y="2857062"/>
                  <a:pt x="1849964" y="2841764"/>
                  <a:pt x="1834779" y="2826467"/>
                </a:cubicBezTo>
                <a:close/>
                <a:moveTo>
                  <a:pt x="1426679" y="2807200"/>
                </a:moveTo>
                <a:lnTo>
                  <a:pt x="1456265" y="2807200"/>
                </a:lnTo>
                <a:lnTo>
                  <a:pt x="1458727" y="2837851"/>
                </a:lnTo>
                <a:cubicBezTo>
                  <a:pt x="1459260" y="2840882"/>
                  <a:pt x="1458543" y="2845694"/>
                  <a:pt x="1459075" y="2848725"/>
                </a:cubicBezTo>
                <a:cubicBezTo>
                  <a:pt x="1463540" y="2838568"/>
                  <a:pt x="1468537" y="2831441"/>
                  <a:pt x="1474783" y="2822533"/>
                </a:cubicBezTo>
                <a:lnTo>
                  <a:pt x="1473891" y="2807200"/>
                </a:lnTo>
                <a:lnTo>
                  <a:pt x="1590519" y="2807200"/>
                </a:lnTo>
                <a:lnTo>
                  <a:pt x="1511829" y="2864453"/>
                </a:lnTo>
                <a:cubicBezTo>
                  <a:pt x="1433702" y="2926605"/>
                  <a:pt x="1393358" y="2999305"/>
                  <a:pt x="1352646" y="3087691"/>
                </a:cubicBezTo>
                <a:cubicBezTo>
                  <a:pt x="1348181" y="3097849"/>
                  <a:pt x="1337491" y="3090353"/>
                  <a:pt x="1337676" y="3082510"/>
                </a:cubicBezTo>
                <a:cubicBezTo>
                  <a:pt x="1342345" y="3037949"/>
                  <a:pt x="1355923" y="2999632"/>
                  <a:pt x="1377877" y="2964532"/>
                </a:cubicBezTo>
                <a:cubicBezTo>
                  <a:pt x="1380559" y="2953126"/>
                  <a:pt x="1380211" y="2942252"/>
                  <a:pt x="1381644" y="2932626"/>
                </a:cubicBezTo>
                <a:cubicBezTo>
                  <a:pt x="1382198" y="2909096"/>
                  <a:pt x="1377938" y="2884850"/>
                  <a:pt x="1388116" y="2862753"/>
                </a:cubicBezTo>
                <a:cubicBezTo>
                  <a:pt x="1391864" y="2857408"/>
                  <a:pt x="1400957" y="2855811"/>
                  <a:pt x="1405053" y="2861340"/>
                </a:cubicBezTo>
                <a:cubicBezTo>
                  <a:pt x="1414308" y="2878460"/>
                  <a:pt x="1414472" y="2897178"/>
                  <a:pt x="1412855" y="2914646"/>
                </a:cubicBezTo>
                <a:cubicBezTo>
                  <a:pt x="1416602" y="2909300"/>
                  <a:pt x="1422131" y="2905206"/>
                  <a:pt x="1425878" y="2899860"/>
                </a:cubicBezTo>
                <a:cubicBezTo>
                  <a:pt x="1430712" y="2874016"/>
                  <a:pt x="1433046" y="2851736"/>
                  <a:pt x="1430037" y="2825707"/>
                </a:cubicBezTo>
                <a:close/>
                <a:moveTo>
                  <a:pt x="1077244" y="2807200"/>
                </a:moveTo>
                <a:lnTo>
                  <a:pt x="1103009" y="2807200"/>
                </a:lnTo>
                <a:lnTo>
                  <a:pt x="1103277" y="2807539"/>
                </a:lnTo>
                <a:cubicBezTo>
                  <a:pt x="1119989" y="2834870"/>
                  <a:pt x="1135163" y="2863448"/>
                  <a:pt x="1152078" y="2888596"/>
                </a:cubicBezTo>
                <a:cubicBezTo>
                  <a:pt x="1167744" y="2915526"/>
                  <a:pt x="1190721" y="2939609"/>
                  <a:pt x="1209418" y="2966007"/>
                </a:cubicBezTo>
                <a:cubicBezTo>
                  <a:pt x="1213514" y="2971535"/>
                  <a:pt x="1218142" y="2980095"/>
                  <a:pt x="1224019" y="2986873"/>
                </a:cubicBezTo>
                <a:cubicBezTo>
                  <a:pt x="1204789" y="2957446"/>
                  <a:pt x="1189841" y="2925704"/>
                  <a:pt x="1170611" y="2896275"/>
                </a:cubicBezTo>
                <a:cubicBezTo>
                  <a:pt x="1155478" y="2872377"/>
                  <a:pt x="1137626" y="2848565"/>
                  <a:pt x="1121980" y="2823975"/>
                </a:cubicBezTo>
                <a:lnTo>
                  <a:pt x="1112517" y="2807200"/>
                </a:lnTo>
                <a:lnTo>
                  <a:pt x="1139519" y="2807200"/>
                </a:lnTo>
                <a:lnTo>
                  <a:pt x="1143514" y="2813163"/>
                </a:lnTo>
                <a:cubicBezTo>
                  <a:pt x="1157956" y="2837573"/>
                  <a:pt x="1171707" y="2862496"/>
                  <a:pt x="1185950" y="2885770"/>
                </a:cubicBezTo>
                <a:cubicBezTo>
                  <a:pt x="1209275" y="2920727"/>
                  <a:pt x="1230102" y="2959249"/>
                  <a:pt x="1247898" y="2998301"/>
                </a:cubicBezTo>
                <a:cubicBezTo>
                  <a:pt x="1245768" y="2986178"/>
                  <a:pt x="1246669" y="2973522"/>
                  <a:pt x="1245787" y="2959616"/>
                </a:cubicBezTo>
                <a:cubicBezTo>
                  <a:pt x="1236532" y="2942496"/>
                  <a:pt x="1227809" y="2928407"/>
                  <a:pt x="1221050" y="2907724"/>
                </a:cubicBezTo>
                <a:cubicBezTo>
                  <a:pt x="1211979" y="2882760"/>
                  <a:pt x="1199876" y="2858329"/>
                  <a:pt x="1187773" y="2833897"/>
                </a:cubicBezTo>
                <a:cubicBezTo>
                  <a:pt x="1184036" y="2825962"/>
                  <a:pt x="1179362" y="2819362"/>
                  <a:pt x="1175222" y="2812474"/>
                </a:cubicBezTo>
                <a:lnTo>
                  <a:pt x="1173095" y="2807200"/>
                </a:lnTo>
                <a:lnTo>
                  <a:pt x="1204497" y="2807200"/>
                </a:lnTo>
                <a:lnTo>
                  <a:pt x="1210049" y="2813972"/>
                </a:lnTo>
                <a:cubicBezTo>
                  <a:pt x="1216878" y="2828394"/>
                  <a:pt x="1221634" y="2844352"/>
                  <a:pt x="1226436" y="2858349"/>
                </a:cubicBezTo>
                <a:cubicBezTo>
                  <a:pt x="1233194" y="2879033"/>
                  <a:pt x="1238702" y="2901498"/>
                  <a:pt x="1244212" y="2923964"/>
                </a:cubicBezTo>
                <a:cubicBezTo>
                  <a:pt x="1244417" y="2889559"/>
                  <a:pt x="1242839" y="2853904"/>
                  <a:pt x="1244295" y="2817719"/>
                </a:cubicBezTo>
                <a:lnTo>
                  <a:pt x="1245543" y="2815937"/>
                </a:lnTo>
                <a:lnTo>
                  <a:pt x="1244057" y="2807200"/>
                </a:lnTo>
                <a:lnTo>
                  <a:pt x="1306034" y="2807200"/>
                </a:lnTo>
                <a:lnTo>
                  <a:pt x="1302228" y="2818477"/>
                </a:lnTo>
                <a:cubicBezTo>
                  <a:pt x="1295797" y="2835229"/>
                  <a:pt x="1292562" y="2870166"/>
                  <a:pt x="1277757" y="2883702"/>
                </a:cubicBezTo>
                <a:cubicBezTo>
                  <a:pt x="1274889" y="2902952"/>
                  <a:pt x="1275053" y="2921670"/>
                  <a:pt x="1275216" y="2940387"/>
                </a:cubicBezTo>
                <a:cubicBezTo>
                  <a:pt x="1275155" y="3020070"/>
                  <a:pt x="1287216" y="3097623"/>
                  <a:pt x="1299278" y="3175176"/>
                </a:cubicBezTo>
                <a:cubicBezTo>
                  <a:pt x="1301244" y="3168582"/>
                  <a:pt x="1306240" y="3161456"/>
                  <a:pt x="1311237" y="3154329"/>
                </a:cubicBezTo>
                <a:cubicBezTo>
                  <a:pt x="1319982" y="3141858"/>
                  <a:pt x="1319101" y="3127952"/>
                  <a:pt x="1329627" y="3116731"/>
                </a:cubicBezTo>
                <a:cubicBezTo>
                  <a:pt x="1332126" y="3113167"/>
                  <a:pt x="1339970" y="3113351"/>
                  <a:pt x="1342283" y="3117631"/>
                </a:cubicBezTo>
                <a:cubicBezTo>
                  <a:pt x="1356701" y="3146343"/>
                  <a:pt x="1326372" y="3178228"/>
                  <a:pt x="1306036" y="3195860"/>
                </a:cubicBezTo>
                <a:cubicBezTo>
                  <a:pt x="1305199" y="3197054"/>
                  <a:pt x="1303781" y="3197814"/>
                  <a:pt x="1301756" y="3198174"/>
                </a:cubicBezTo>
                <a:cubicBezTo>
                  <a:pt x="1306015" y="3222420"/>
                  <a:pt x="1310275" y="3246668"/>
                  <a:pt x="1314534" y="3270915"/>
                </a:cubicBezTo>
                <a:cubicBezTo>
                  <a:pt x="1322378" y="3271099"/>
                  <a:pt x="1327190" y="3271816"/>
                  <a:pt x="1335033" y="3272000"/>
                </a:cubicBezTo>
                <a:cubicBezTo>
                  <a:pt x="1341096" y="3270936"/>
                  <a:pt x="1346623" y="3266839"/>
                  <a:pt x="1350904" y="3264525"/>
                </a:cubicBezTo>
                <a:cubicBezTo>
                  <a:pt x="1355368" y="3254368"/>
                  <a:pt x="1359834" y="3244211"/>
                  <a:pt x="1362516" y="3232804"/>
                </a:cubicBezTo>
                <a:cubicBezTo>
                  <a:pt x="1367882" y="3209991"/>
                  <a:pt x="1364154" y="3188775"/>
                  <a:pt x="1370052" y="3168992"/>
                </a:cubicBezTo>
                <a:cubicBezTo>
                  <a:pt x="1372019" y="3162398"/>
                  <a:pt x="1381644" y="3163832"/>
                  <a:pt x="1383958" y="3168112"/>
                </a:cubicBezTo>
                <a:cubicBezTo>
                  <a:pt x="1395528" y="3189512"/>
                  <a:pt x="1393541" y="3222668"/>
                  <a:pt x="1380865" y="3248327"/>
                </a:cubicBezTo>
                <a:cubicBezTo>
                  <a:pt x="1386394" y="3244231"/>
                  <a:pt x="1393705" y="3241385"/>
                  <a:pt x="1399235" y="3237289"/>
                </a:cubicBezTo>
                <a:cubicBezTo>
                  <a:pt x="1401917" y="3225883"/>
                  <a:pt x="1406381" y="3215725"/>
                  <a:pt x="1412095" y="3203786"/>
                </a:cubicBezTo>
                <a:cubicBezTo>
                  <a:pt x="1422990" y="3176877"/>
                  <a:pt x="1426757" y="3144970"/>
                  <a:pt x="1437653" y="3118063"/>
                </a:cubicBezTo>
                <a:cubicBezTo>
                  <a:pt x="1441401" y="3112717"/>
                  <a:pt x="1451026" y="3114151"/>
                  <a:pt x="1452090" y="3120212"/>
                </a:cubicBezTo>
                <a:cubicBezTo>
                  <a:pt x="1461162" y="3145175"/>
                  <a:pt x="1453647" y="3182427"/>
                  <a:pt x="1440254" y="3212899"/>
                </a:cubicBezTo>
                <a:cubicBezTo>
                  <a:pt x="1444533" y="3210585"/>
                  <a:pt x="1447032" y="3207021"/>
                  <a:pt x="1451312" y="3204707"/>
                </a:cubicBezTo>
                <a:lnTo>
                  <a:pt x="1455059" y="3199363"/>
                </a:lnTo>
                <a:cubicBezTo>
                  <a:pt x="1465770" y="3180297"/>
                  <a:pt x="1472918" y="3158733"/>
                  <a:pt x="1480064" y="3137169"/>
                </a:cubicBezTo>
                <a:cubicBezTo>
                  <a:pt x="1489895" y="3104198"/>
                  <a:pt x="1488318" y="3068544"/>
                  <a:pt x="1496366" y="3034325"/>
                </a:cubicBezTo>
                <a:cubicBezTo>
                  <a:pt x="1497083" y="3029513"/>
                  <a:pt x="1507424" y="3026133"/>
                  <a:pt x="1510271" y="3033444"/>
                </a:cubicBezTo>
                <a:cubicBezTo>
                  <a:pt x="1523255" y="3071780"/>
                  <a:pt x="1517335" y="3118123"/>
                  <a:pt x="1502509" y="3158221"/>
                </a:cubicBezTo>
                <a:cubicBezTo>
                  <a:pt x="1511786" y="3148780"/>
                  <a:pt x="1518032" y="3139872"/>
                  <a:pt x="1527309" y="3130431"/>
                </a:cubicBezTo>
                <a:cubicBezTo>
                  <a:pt x="1540191" y="3070367"/>
                  <a:pt x="1553072" y="3010303"/>
                  <a:pt x="1562923" y="2950771"/>
                </a:cubicBezTo>
                <a:cubicBezTo>
                  <a:pt x="1564888" y="2944177"/>
                  <a:pt x="1575230" y="2940798"/>
                  <a:pt x="1579858" y="2949358"/>
                </a:cubicBezTo>
                <a:cubicBezTo>
                  <a:pt x="1598371" y="2983599"/>
                  <a:pt x="1586574" y="3023164"/>
                  <a:pt x="1574247" y="3059698"/>
                </a:cubicBezTo>
                <a:cubicBezTo>
                  <a:pt x="1571748" y="3063261"/>
                  <a:pt x="1572281" y="3066292"/>
                  <a:pt x="1571032" y="3068074"/>
                </a:cubicBezTo>
                <a:cubicBezTo>
                  <a:pt x="1596201" y="3024598"/>
                  <a:pt x="1609297" y="2974651"/>
                  <a:pt x="1618428" y="2923251"/>
                </a:cubicBezTo>
                <a:lnTo>
                  <a:pt x="1636271" y="2807200"/>
                </a:lnTo>
                <a:lnTo>
                  <a:pt x="1688450" y="2807200"/>
                </a:lnTo>
                <a:lnTo>
                  <a:pt x="1685223" y="2822301"/>
                </a:lnTo>
                <a:cubicBezTo>
                  <a:pt x="1669583" y="2917096"/>
                  <a:pt x="1661184" y="3014354"/>
                  <a:pt x="1608978" y="3097338"/>
                </a:cubicBezTo>
                <a:cubicBezTo>
                  <a:pt x="1599518" y="3114622"/>
                  <a:pt x="1585776" y="3134220"/>
                  <a:pt x="1570253" y="3152570"/>
                </a:cubicBezTo>
                <a:cubicBezTo>
                  <a:pt x="1621615" y="3124800"/>
                  <a:pt x="1672626" y="3086157"/>
                  <a:pt x="1691734" y="3043745"/>
                </a:cubicBezTo>
                <a:cubicBezTo>
                  <a:pt x="1697447" y="3031807"/>
                  <a:pt x="1719196" y="3031110"/>
                  <a:pt x="1721858" y="3046265"/>
                </a:cubicBezTo>
                <a:cubicBezTo>
                  <a:pt x="1767873" y="3245953"/>
                  <a:pt x="1731705" y="3449143"/>
                  <a:pt x="1595214" y="3605908"/>
                </a:cubicBezTo>
                <a:cubicBezTo>
                  <a:pt x="1519565" y="3691058"/>
                  <a:pt x="1411683" y="3735005"/>
                  <a:pt x="1328374" y="3812127"/>
                </a:cubicBezTo>
                <a:cubicBezTo>
                  <a:pt x="1264870" y="3868587"/>
                  <a:pt x="1253217" y="3953431"/>
                  <a:pt x="1222499" y="4027564"/>
                </a:cubicBezTo>
                <a:cubicBezTo>
                  <a:pt x="1233556" y="4019372"/>
                  <a:pt x="1249428" y="4011898"/>
                  <a:pt x="1260487" y="4003706"/>
                </a:cubicBezTo>
                <a:cubicBezTo>
                  <a:pt x="1295444" y="3980381"/>
                  <a:pt x="1328087" y="3952776"/>
                  <a:pt x="1361263" y="3928202"/>
                </a:cubicBezTo>
                <a:cubicBezTo>
                  <a:pt x="1430645" y="3878520"/>
                  <a:pt x="1495932" y="3823310"/>
                  <a:pt x="1563001" y="3769349"/>
                </a:cubicBezTo>
                <a:cubicBezTo>
                  <a:pt x="1628819" y="3717168"/>
                  <a:pt x="1699451" y="3665706"/>
                  <a:pt x="1762423" y="3606216"/>
                </a:cubicBezTo>
                <a:cubicBezTo>
                  <a:pt x="1864286" y="3510212"/>
                  <a:pt x="1936576" y="3388159"/>
                  <a:pt x="1963957" y="3250562"/>
                </a:cubicBezTo>
                <a:cubicBezTo>
                  <a:pt x="1975588" y="3192279"/>
                  <a:pt x="1984559" y="3118843"/>
                  <a:pt x="1951977" y="3066765"/>
                </a:cubicBezTo>
                <a:cubicBezTo>
                  <a:pt x="1931684" y="3031275"/>
                  <a:pt x="1891238" y="3005574"/>
                  <a:pt x="1862916" y="2977743"/>
                </a:cubicBezTo>
                <a:cubicBezTo>
                  <a:pt x="1839938" y="2953661"/>
                  <a:pt x="1780296" y="2885930"/>
                  <a:pt x="1751332" y="2824015"/>
                </a:cubicBezTo>
                <a:lnTo>
                  <a:pt x="1744875" y="2807200"/>
                </a:lnTo>
                <a:lnTo>
                  <a:pt x="1807881" y="2807200"/>
                </a:lnTo>
                <a:lnTo>
                  <a:pt x="1830049" y="2835109"/>
                </a:lnTo>
                <a:cubicBezTo>
                  <a:pt x="1853558" y="2862223"/>
                  <a:pt x="1881346" y="2887022"/>
                  <a:pt x="1898079" y="2920014"/>
                </a:cubicBezTo>
                <a:cubicBezTo>
                  <a:pt x="1902706" y="2928574"/>
                  <a:pt x="1889867" y="2935517"/>
                  <a:pt x="1883989" y="2928738"/>
                </a:cubicBezTo>
                <a:cubicBezTo>
                  <a:pt x="1859946" y="2898593"/>
                  <a:pt x="1834656" y="2870230"/>
                  <a:pt x="1809365" y="2841867"/>
                </a:cubicBezTo>
                <a:cubicBezTo>
                  <a:pt x="1805269" y="2836338"/>
                  <a:pt x="1797609" y="2828309"/>
                  <a:pt x="1791732" y="2821531"/>
                </a:cubicBezTo>
                <a:cubicBezTo>
                  <a:pt x="1812907" y="2870925"/>
                  <a:pt x="1854581" y="2921406"/>
                  <a:pt x="1889313" y="2959046"/>
                </a:cubicBezTo>
                <a:cubicBezTo>
                  <a:pt x="1928140" y="3002216"/>
                  <a:pt x="1976962" y="3031132"/>
                  <a:pt x="2000451" y="3084807"/>
                </a:cubicBezTo>
                <a:cubicBezTo>
                  <a:pt x="2029633" y="3153104"/>
                  <a:pt x="2004954" y="3252733"/>
                  <a:pt x="1987077" y="3319924"/>
                </a:cubicBezTo>
                <a:cubicBezTo>
                  <a:pt x="1943621" y="3499400"/>
                  <a:pt x="1802868" y="3631917"/>
                  <a:pt x="1660889" y="3739654"/>
                </a:cubicBezTo>
                <a:cubicBezTo>
                  <a:pt x="1498574" y="3865026"/>
                  <a:pt x="1348545" y="4006983"/>
                  <a:pt x="1171629" y="4111486"/>
                </a:cubicBezTo>
                <a:cubicBezTo>
                  <a:pt x="1165567" y="4112551"/>
                  <a:pt x="1160038" y="4116646"/>
                  <a:pt x="1153444" y="4114680"/>
                </a:cubicBezTo>
                <a:cubicBezTo>
                  <a:pt x="1146849" y="4112715"/>
                  <a:pt x="1145785" y="4106652"/>
                  <a:pt x="1144719" y="4100591"/>
                </a:cubicBezTo>
                <a:cubicBezTo>
                  <a:pt x="1144904" y="4092747"/>
                  <a:pt x="1147401" y="4089183"/>
                  <a:pt x="1149369" y="4082590"/>
                </a:cubicBezTo>
                <a:cubicBezTo>
                  <a:pt x="1169192" y="4035366"/>
                  <a:pt x="1185985" y="3988675"/>
                  <a:pt x="1204559" y="3943232"/>
                </a:cubicBezTo>
                <a:cubicBezTo>
                  <a:pt x="1188012" y="3902397"/>
                  <a:pt x="1211932" y="3860703"/>
                  <a:pt x="1193788" y="3810776"/>
                </a:cubicBezTo>
                <a:cubicBezTo>
                  <a:pt x="1171201" y="3744445"/>
                  <a:pt x="1124898" y="3685404"/>
                  <a:pt x="1092504" y="3625483"/>
                </a:cubicBezTo>
                <a:lnTo>
                  <a:pt x="1036296" y="3539465"/>
                </a:lnTo>
                <a:lnTo>
                  <a:pt x="1047103" y="3553787"/>
                </a:lnTo>
                <a:cubicBezTo>
                  <a:pt x="1046038" y="3547725"/>
                  <a:pt x="1046755" y="3542912"/>
                  <a:pt x="1044441" y="3538632"/>
                </a:cubicBezTo>
                <a:cubicBezTo>
                  <a:pt x="1038932" y="3516166"/>
                  <a:pt x="1029328" y="3488173"/>
                  <a:pt x="1033444" y="3467141"/>
                </a:cubicBezTo>
                <a:cubicBezTo>
                  <a:pt x="1035410" y="3460547"/>
                  <a:pt x="1042721" y="3457700"/>
                  <a:pt x="1048067" y="3461447"/>
                </a:cubicBezTo>
                <a:cubicBezTo>
                  <a:pt x="1068196" y="3478220"/>
                  <a:pt x="1066927" y="3506563"/>
                  <a:pt x="1067623" y="3528311"/>
                </a:cubicBezTo>
                <a:cubicBezTo>
                  <a:pt x="1069569" y="3548278"/>
                  <a:pt x="1073295" y="3569494"/>
                  <a:pt x="1075240" y="3589460"/>
                </a:cubicBezTo>
                <a:cubicBezTo>
                  <a:pt x="1101063" y="3620856"/>
                  <a:pt x="1121356" y="3656345"/>
                  <a:pt x="1140400" y="3693616"/>
                </a:cubicBezTo>
                <a:cubicBezTo>
                  <a:pt x="1140585" y="3685773"/>
                  <a:pt x="1142551" y="3679179"/>
                  <a:pt x="1143267" y="3674366"/>
                </a:cubicBezTo>
                <a:cubicBezTo>
                  <a:pt x="1146135" y="3655116"/>
                  <a:pt x="1147753" y="3637648"/>
                  <a:pt x="1145808" y="3617681"/>
                </a:cubicBezTo>
                <a:cubicBezTo>
                  <a:pt x="1144395" y="3600745"/>
                  <a:pt x="1137985" y="3590935"/>
                  <a:pt x="1140135" y="3576499"/>
                </a:cubicBezTo>
                <a:cubicBezTo>
                  <a:pt x="1140852" y="3571685"/>
                  <a:pt x="1146380" y="3567590"/>
                  <a:pt x="1151726" y="3571338"/>
                </a:cubicBezTo>
                <a:cubicBezTo>
                  <a:pt x="1175420" y="3590609"/>
                  <a:pt x="1172184" y="3625545"/>
                  <a:pt x="1169132" y="3652638"/>
                </a:cubicBezTo>
                <a:cubicBezTo>
                  <a:pt x="1168232" y="3665294"/>
                  <a:pt x="1164299" y="3678482"/>
                  <a:pt x="1162150" y="3692920"/>
                </a:cubicBezTo>
                <a:lnTo>
                  <a:pt x="1157848" y="3721795"/>
                </a:lnTo>
                <a:cubicBezTo>
                  <a:pt x="1165856" y="3740697"/>
                  <a:pt x="1176894" y="3759067"/>
                  <a:pt x="1184901" y="3777968"/>
                </a:cubicBezTo>
                <a:cubicBezTo>
                  <a:pt x="1197004" y="3802400"/>
                  <a:pt x="1203761" y="3823083"/>
                  <a:pt x="1206772" y="3849112"/>
                </a:cubicBezTo>
                <a:cubicBezTo>
                  <a:pt x="1207652" y="3863017"/>
                  <a:pt x="1206750" y="3875673"/>
                  <a:pt x="1202820" y="3888861"/>
                </a:cubicBezTo>
                <a:cubicBezTo>
                  <a:pt x="1212465" y="3863734"/>
                  <a:pt x="1221578" y="3835575"/>
                  <a:pt x="1230691" y="3807417"/>
                </a:cubicBezTo>
                <a:cubicBezTo>
                  <a:pt x="1244453" y="3761259"/>
                  <a:pt x="1271404" y="3719032"/>
                  <a:pt x="1286948" y="3674121"/>
                </a:cubicBezTo>
                <a:cubicBezTo>
                  <a:pt x="1296593" y="3648994"/>
                  <a:pt x="1302675" y="3621368"/>
                  <a:pt x="1305726" y="3594274"/>
                </a:cubicBezTo>
                <a:cubicBezTo>
                  <a:pt x="1299869" y="3560935"/>
                  <a:pt x="1295794" y="3528845"/>
                  <a:pt x="1286907" y="3496038"/>
                </a:cubicBezTo>
                <a:cubicBezTo>
                  <a:pt x="1274108" y="3449859"/>
                  <a:pt x="1252032" y="3413119"/>
                  <a:pt x="1227642" y="3372100"/>
                </a:cubicBezTo>
                <a:cubicBezTo>
                  <a:pt x="1225327" y="3367820"/>
                  <a:pt x="1230857" y="3363724"/>
                  <a:pt x="1234420" y="3366223"/>
                </a:cubicBezTo>
                <a:cubicBezTo>
                  <a:pt x="1276648" y="3393173"/>
                  <a:pt x="1298887" y="3448629"/>
                  <a:pt x="1312034" y="3505683"/>
                </a:cubicBezTo>
                <a:cubicBezTo>
                  <a:pt x="1310969" y="3499621"/>
                  <a:pt x="1312936" y="3493027"/>
                  <a:pt x="1311871" y="3486966"/>
                </a:cubicBezTo>
                <a:cubicBezTo>
                  <a:pt x="1311421" y="3377691"/>
                  <a:pt x="1284942" y="3271427"/>
                  <a:pt x="1268089" y="3166596"/>
                </a:cubicBezTo>
                <a:cubicBezTo>
                  <a:pt x="1263297" y="3139318"/>
                  <a:pt x="1261536" y="3111508"/>
                  <a:pt x="1255495" y="3086012"/>
                </a:cubicBezTo>
                <a:cubicBezTo>
                  <a:pt x="1249453" y="3060516"/>
                  <a:pt x="1232538" y="3035368"/>
                  <a:pt x="1219186" y="3012718"/>
                </a:cubicBezTo>
                <a:cubicBezTo>
                  <a:pt x="1200674" y="2978478"/>
                  <a:pt x="1171820" y="2947616"/>
                  <a:pt x="1149026" y="2915690"/>
                </a:cubicBezTo>
                <a:cubicBezTo>
                  <a:pt x="1129439" y="2888668"/>
                  <a:pt x="1109585" y="2860131"/>
                  <a:pt x="1090736" y="2830636"/>
                </a:cubicBezTo>
                <a:close/>
                <a:moveTo>
                  <a:pt x="960718" y="2807200"/>
                </a:moveTo>
                <a:lnTo>
                  <a:pt x="970752" y="2807200"/>
                </a:lnTo>
                <a:lnTo>
                  <a:pt x="986783" y="2845114"/>
                </a:lnTo>
                <a:cubicBezTo>
                  <a:pt x="999069" y="2870172"/>
                  <a:pt x="1012631" y="2895128"/>
                  <a:pt x="1026382" y="2920050"/>
                </a:cubicBezTo>
                <a:cubicBezTo>
                  <a:pt x="1014995" y="2890807"/>
                  <a:pt x="1006641" y="2861030"/>
                  <a:pt x="998286" y="2831254"/>
                </a:cubicBezTo>
                <a:lnTo>
                  <a:pt x="991439" y="2807200"/>
                </a:lnTo>
                <a:lnTo>
                  <a:pt x="1020658" y="2807200"/>
                </a:lnTo>
                <a:lnTo>
                  <a:pt x="1029474" y="2839835"/>
                </a:lnTo>
                <a:cubicBezTo>
                  <a:pt x="1036764" y="2863550"/>
                  <a:pt x="1045837" y="2888513"/>
                  <a:pt x="1042785" y="2915607"/>
                </a:cubicBezTo>
                <a:cubicBezTo>
                  <a:pt x="1042602" y="2923450"/>
                  <a:pt x="1031727" y="2923798"/>
                  <a:pt x="1028879" y="2916487"/>
                </a:cubicBezTo>
                <a:cubicBezTo>
                  <a:pt x="1045611" y="2949478"/>
                  <a:pt x="1066622" y="2980156"/>
                  <a:pt x="1081571" y="3011898"/>
                </a:cubicBezTo>
                <a:cubicBezTo>
                  <a:pt x="1102050" y="3039545"/>
                  <a:pt x="1118778" y="3072536"/>
                  <a:pt x="1126233" y="3114968"/>
                </a:cubicBezTo>
                <a:cubicBezTo>
                  <a:pt x="1129959" y="3136183"/>
                  <a:pt x="1097687" y="3148103"/>
                  <a:pt x="1090929" y="3127420"/>
                </a:cubicBezTo>
                <a:cubicBezTo>
                  <a:pt x="1082042" y="3094611"/>
                  <a:pt x="1065312" y="3061620"/>
                  <a:pt x="1048581" y="3028629"/>
                </a:cubicBezTo>
                <a:cubicBezTo>
                  <a:pt x="1008688" y="2979397"/>
                  <a:pt x="947025" y="2957424"/>
                  <a:pt x="875374" y="2949703"/>
                </a:cubicBezTo>
                <a:cubicBezTo>
                  <a:pt x="882252" y="3042226"/>
                  <a:pt x="894661" y="3130654"/>
                  <a:pt x="936131" y="3215539"/>
                </a:cubicBezTo>
                <a:cubicBezTo>
                  <a:pt x="935598" y="3212507"/>
                  <a:pt x="935065" y="3209476"/>
                  <a:pt x="934533" y="3206445"/>
                </a:cubicBezTo>
                <a:cubicBezTo>
                  <a:pt x="919420" y="3155986"/>
                  <a:pt x="900929" y="3095184"/>
                  <a:pt x="910595" y="3043496"/>
                </a:cubicBezTo>
                <a:cubicBezTo>
                  <a:pt x="909530" y="3037434"/>
                  <a:pt x="919871" y="3034054"/>
                  <a:pt x="922718" y="3041366"/>
                </a:cubicBezTo>
                <a:cubicBezTo>
                  <a:pt x="949400" y="3113226"/>
                  <a:pt x="943811" y="3197005"/>
                  <a:pt x="980834" y="3265487"/>
                </a:cubicBezTo>
                <a:lnTo>
                  <a:pt x="987962" y="3270483"/>
                </a:lnTo>
                <a:cubicBezTo>
                  <a:pt x="987081" y="3256578"/>
                  <a:pt x="987983" y="3243922"/>
                  <a:pt x="990666" y="3232515"/>
                </a:cubicBezTo>
                <a:cubicBezTo>
                  <a:pt x="985157" y="3210050"/>
                  <a:pt x="982680" y="3187053"/>
                  <a:pt x="988577" y="3167270"/>
                </a:cubicBezTo>
                <a:cubicBezTo>
                  <a:pt x="989294" y="3162457"/>
                  <a:pt x="998387" y="3160860"/>
                  <a:pt x="1000701" y="3165140"/>
                </a:cubicBezTo>
                <a:cubicBezTo>
                  <a:pt x="1015834" y="3189039"/>
                  <a:pt x="1013315" y="3219163"/>
                  <a:pt x="1018107" y="3246442"/>
                </a:cubicBezTo>
                <a:cubicBezTo>
                  <a:pt x="1021301" y="3264627"/>
                  <a:pt x="1026277" y="3284061"/>
                  <a:pt x="1032503" y="3301714"/>
                </a:cubicBezTo>
                <a:cubicBezTo>
                  <a:pt x="1050319" y="3314205"/>
                  <a:pt x="1063855" y="3329013"/>
                  <a:pt x="1077393" y="3343818"/>
                </a:cubicBezTo>
                <a:cubicBezTo>
                  <a:pt x="1073481" y="3330445"/>
                  <a:pt x="1071351" y="3318323"/>
                  <a:pt x="1067440" y="3304949"/>
                </a:cubicBezTo>
                <a:cubicBezTo>
                  <a:pt x="1056771" y="3270893"/>
                  <a:pt x="1036477" y="3235404"/>
                  <a:pt x="1036149" y="3197968"/>
                </a:cubicBezTo>
                <a:cubicBezTo>
                  <a:pt x="1036333" y="3190124"/>
                  <a:pt x="1042395" y="3189059"/>
                  <a:pt x="1047740" y="3192807"/>
                </a:cubicBezTo>
                <a:cubicBezTo>
                  <a:pt x="1076062" y="3220638"/>
                  <a:pt x="1084580" y="3269132"/>
                  <a:pt x="1094534" y="3308000"/>
                </a:cubicBezTo>
                <a:cubicBezTo>
                  <a:pt x="1102887" y="3337777"/>
                  <a:pt x="1111772" y="3370584"/>
                  <a:pt x="1109254" y="3400708"/>
                </a:cubicBezTo>
                <a:cubicBezTo>
                  <a:pt x="1117793" y="3422641"/>
                  <a:pt x="1121520" y="3443857"/>
                  <a:pt x="1120968" y="3467387"/>
                </a:cubicBezTo>
                <a:cubicBezTo>
                  <a:pt x="1119882" y="3487887"/>
                  <a:pt x="1088511" y="3487149"/>
                  <a:pt x="1086566" y="3467182"/>
                </a:cubicBezTo>
                <a:cubicBezTo>
                  <a:pt x="1081795" y="3413344"/>
                  <a:pt x="1050278" y="3367327"/>
                  <a:pt x="1004673" y="3330036"/>
                </a:cubicBezTo>
                <a:cubicBezTo>
                  <a:pt x="1006084" y="3346972"/>
                  <a:pt x="1006249" y="3365688"/>
                  <a:pt x="1004097" y="3380126"/>
                </a:cubicBezTo>
                <a:cubicBezTo>
                  <a:pt x="1001395" y="3418094"/>
                  <a:pt x="992099" y="3454096"/>
                  <a:pt x="1000269" y="3491715"/>
                </a:cubicBezTo>
                <a:lnTo>
                  <a:pt x="1012758" y="3508267"/>
                </a:lnTo>
                <a:lnTo>
                  <a:pt x="1012556" y="3508303"/>
                </a:lnTo>
                <a:cubicBezTo>
                  <a:pt x="984397" y="3499190"/>
                  <a:pt x="965169" y="3469762"/>
                  <a:pt x="937727" y="3455836"/>
                </a:cubicBezTo>
                <a:cubicBezTo>
                  <a:pt x="924007" y="3448874"/>
                  <a:pt x="906537" y="3447255"/>
                  <a:pt x="892818" y="3440293"/>
                </a:cubicBezTo>
                <a:lnTo>
                  <a:pt x="887821" y="3447420"/>
                </a:lnTo>
                <a:cubicBezTo>
                  <a:pt x="863205" y="3467365"/>
                  <a:pt x="880284" y="3511231"/>
                  <a:pt x="908237" y="3554748"/>
                </a:cubicBezTo>
                <a:cubicBezTo>
                  <a:pt x="899882" y="3524973"/>
                  <a:pt x="895807" y="3492882"/>
                  <a:pt x="901356" y="3462225"/>
                </a:cubicBezTo>
                <a:cubicBezTo>
                  <a:pt x="902073" y="3457413"/>
                  <a:pt x="908135" y="3456348"/>
                  <a:pt x="910449" y="3460628"/>
                </a:cubicBezTo>
                <a:cubicBezTo>
                  <a:pt x="928961" y="3494869"/>
                  <a:pt x="918947" y="3535683"/>
                  <a:pt x="922306" y="3572585"/>
                </a:cubicBezTo>
                <a:cubicBezTo>
                  <a:pt x="922658" y="3574613"/>
                  <a:pt x="922426" y="3576204"/>
                  <a:pt x="921589" y="3577398"/>
                </a:cubicBezTo>
                <a:cubicBezTo>
                  <a:pt x="929779" y="3588456"/>
                  <a:pt x="937438" y="3596484"/>
                  <a:pt x="945630" y="3607542"/>
                </a:cubicBezTo>
                <a:cubicBezTo>
                  <a:pt x="941903" y="3586327"/>
                  <a:pt x="933201" y="3545677"/>
                  <a:pt x="948006" y="3532140"/>
                </a:cubicBezTo>
                <a:cubicBezTo>
                  <a:pt x="953537" y="3528045"/>
                  <a:pt x="956567" y="3527512"/>
                  <a:pt x="960131" y="3530010"/>
                </a:cubicBezTo>
                <a:cubicBezTo>
                  <a:pt x="977415" y="3539472"/>
                  <a:pt x="974178" y="3574409"/>
                  <a:pt x="975058" y="3588313"/>
                </a:cubicBezTo>
                <a:cubicBezTo>
                  <a:pt x="977537" y="3611311"/>
                  <a:pt x="976082" y="3647497"/>
                  <a:pt x="998711" y="3660706"/>
                </a:cubicBezTo>
                <a:cubicBezTo>
                  <a:pt x="1002274" y="3663204"/>
                  <a:pt x="1002807" y="3666235"/>
                  <a:pt x="1002090" y="3671048"/>
                </a:cubicBezTo>
                <a:cubicBezTo>
                  <a:pt x="1011531" y="3680324"/>
                  <a:pt x="1017408" y="3687103"/>
                  <a:pt x="1020971" y="3689602"/>
                </a:cubicBezTo>
                <a:cubicBezTo>
                  <a:pt x="1024535" y="3692100"/>
                  <a:pt x="1026849" y="3696381"/>
                  <a:pt x="1030411" y="3698879"/>
                </a:cubicBezTo>
                <a:cubicBezTo>
                  <a:pt x="1022938" y="3683008"/>
                  <a:pt x="1017243" y="3668386"/>
                  <a:pt x="1015831" y="3651449"/>
                </a:cubicBezTo>
                <a:cubicBezTo>
                  <a:pt x="1009973" y="3618111"/>
                  <a:pt x="1013928" y="3578361"/>
                  <a:pt x="1015914" y="3545206"/>
                </a:cubicBezTo>
                <a:cubicBezTo>
                  <a:pt x="1016630" y="3540393"/>
                  <a:pt x="1022692" y="3539328"/>
                  <a:pt x="1026255" y="3541827"/>
                </a:cubicBezTo>
                <a:cubicBezTo>
                  <a:pt x="1047451" y="3564661"/>
                  <a:pt x="1038154" y="3600662"/>
                  <a:pt x="1038665" y="3630254"/>
                </a:cubicBezTo>
                <a:cubicBezTo>
                  <a:pt x="1038808" y="3675534"/>
                  <a:pt x="1066414" y="3708176"/>
                  <a:pt x="1073868" y="3750608"/>
                </a:cubicBezTo>
                <a:cubicBezTo>
                  <a:pt x="1074224" y="3752639"/>
                  <a:pt x="1074987" y="3754051"/>
                  <a:pt x="1076182" y="3754888"/>
                </a:cubicBezTo>
                <a:cubicBezTo>
                  <a:pt x="1069425" y="3734204"/>
                  <a:pt x="1062133" y="3710490"/>
                  <a:pt x="1066250" y="3689458"/>
                </a:cubicBezTo>
                <a:cubicBezTo>
                  <a:pt x="1066967" y="3684646"/>
                  <a:pt x="1074277" y="3681799"/>
                  <a:pt x="1076591" y="3686079"/>
                </a:cubicBezTo>
                <a:cubicBezTo>
                  <a:pt x="1096005" y="3707664"/>
                  <a:pt x="1097049" y="3740286"/>
                  <a:pt x="1101842" y="3767564"/>
                </a:cubicBezTo>
                <a:cubicBezTo>
                  <a:pt x="1105753" y="3780938"/>
                  <a:pt x="1107880" y="3793061"/>
                  <a:pt x="1111791" y="3806434"/>
                </a:cubicBezTo>
                <a:cubicBezTo>
                  <a:pt x="1122830" y="3824803"/>
                  <a:pt x="1132086" y="3841923"/>
                  <a:pt x="1140093" y="3860825"/>
                </a:cubicBezTo>
                <a:cubicBezTo>
                  <a:pt x="1142407" y="3865105"/>
                  <a:pt x="1141690" y="3869918"/>
                  <a:pt x="1144004" y="3874198"/>
                </a:cubicBezTo>
                <a:cubicBezTo>
                  <a:pt x="1143472" y="3871167"/>
                  <a:pt x="1144189" y="3866355"/>
                  <a:pt x="1144906" y="3861542"/>
                </a:cubicBezTo>
                <a:cubicBezTo>
                  <a:pt x="1144741" y="3842825"/>
                  <a:pt x="1140298" y="3826422"/>
                  <a:pt x="1140134" y="3807704"/>
                </a:cubicBezTo>
                <a:cubicBezTo>
                  <a:pt x="1140851" y="3802891"/>
                  <a:pt x="1148162" y="3800045"/>
                  <a:pt x="1150477" y="3804325"/>
                </a:cubicBezTo>
                <a:cubicBezTo>
                  <a:pt x="1165077" y="3825192"/>
                  <a:pt x="1162557" y="3855317"/>
                  <a:pt x="1162006" y="3878847"/>
                </a:cubicBezTo>
                <a:cubicBezTo>
                  <a:pt x="1161104" y="3891503"/>
                  <a:pt x="1158953" y="3905940"/>
                  <a:pt x="1158052" y="3918596"/>
                </a:cubicBezTo>
                <a:cubicBezTo>
                  <a:pt x="1166837" y="3968605"/>
                  <a:pt x="1159045" y="4017621"/>
                  <a:pt x="1141495" y="4064446"/>
                </a:cubicBezTo>
                <a:lnTo>
                  <a:pt x="1114532" y="4120721"/>
                </a:lnTo>
                <a:lnTo>
                  <a:pt x="1113630" y="4120649"/>
                </a:lnTo>
                <a:cubicBezTo>
                  <a:pt x="1110911" y="4121566"/>
                  <a:pt x="1108559" y="4123737"/>
                  <a:pt x="1107263" y="4127479"/>
                </a:cubicBezTo>
                <a:lnTo>
                  <a:pt x="1093057" y="4156652"/>
                </a:lnTo>
                <a:lnTo>
                  <a:pt x="1066392" y="4197147"/>
                </a:lnTo>
                <a:lnTo>
                  <a:pt x="1037033" y="4231409"/>
                </a:lnTo>
                <a:lnTo>
                  <a:pt x="994490" y="4276953"/>
                </a:lnTo>
                <a:lnTo>
                  <a:pt x="995850" y="4279470"/>
                </a:lnTo>
                <a:lnTo>
                  <a:pt x="977060" y="4301398"/>
                </a:lnTo>
                <a:lnTo>
                  <a:pt x="895110" y="4376762"/>
                </a:lnTo>
                <a:lnTo>
                  <a:pt x="851669" y="4376762"/>
                </a:lnTo>
                <a:lnTo>
                  <a:pt x="857039" y="4372078"/>
                </a:lnTo>
                <a:cubicBezTo>
                  <a:pt x="998569" y="4249459"/>
                  <a:pt x="1181208" y="4085980"/>
                  <a:pt x="1125982" y="3896110"/>
                </a:cubicBezTo>
                <a:cubicBezTo>
                  <a:pt x="1095760" y="3795191"/>
                  <a:pt x="1010240" y="3735228"/>
                  <a:pt x="946839" y="3658883"/>
                </a:cubicBezTo>
                <a:cubicBezTo>
                  <a:pt x="893943" y="3597876"/>
                  <a:pt x="863510" y="3531361"/>
                  <a:pt x="840575" y="3454157"/>
                </a:cubicBezTo>
                <a:cubicBezTo>
                  <a:pt x="839511" y="3448095"/>
                  <a:pt x="840945" y="3438469"/>
                  <a:pt x="846473" y="3434374"/>
                </a:cubicBezTo>
                <a:cubicBezTo>
                  <a:pt x="871091" y="3414428"/>
                  <a:pt x="828596" y="3270359"/>
                  <a:pt x="826488" y="3231675"/>
                </a:cubicBezTo>
                <a:cubicBezTo>
                  <a:pt x="826139" y="3220801"/>
                  <a:pt x="835417" y="3211360"/>
                  <a:pt x="846290" y="3211012"/>
                </a:cubicBezTo>
                <a:cubicBezTo>
                  <a:pt x="872851" y="3211032"/>
                  <a:pt x="903508" y="3216583"/>
                  <a:pt x="933448" y="3226944"/>
                </a:cubicBezTo>
                <a:cubicBezTo>
                  <a:pt x="881105" y="3142408"/>
                  <a:pt x="872280" y="3029918"/>
                  <a:pt x="864867" y="2934363"/>
                </a:cubicBezTo>
                <a:cubicBezTo>
                  <a:pt x="864518" y="2923490"/>
                  <a:pt x="872014" y="2912801"/>
                  <a:pt x="884669" y="2913701"/>
                </a:cubicBezTo>
                <a:cubicBezTo>
                  <a:pt x="940106" y="2918023"/>
                  <a:pt x="988763" y="2928222"/>
                  <a:pt x="1031706" y="2950359"/>
                </a:cubicBezTo>
                <a:cubicBezTo>
                  <a:pt x="1012615" y="2915048"/>
                  <a:pt x="993234" y="2879203"/>
                  <a:pt x="976236" y="2843159"/>
                </a:cubicBezTo>
                <a:close/>
                <a:moveTo>
                  <a:pt x="3212903" y="2777086"/>
                </a:moveTo>
                <a:lnTo>
                  <a:pt x="3238536" y="2778266"/>
                </a:lnTo>
                <a:cubicBezTo>
                  <a:pt x="3276503" y="2780969"/>
                  <a:pt x="3315188" y="2778860"/>
                  <a:pt x="3354220" y="2787625"/>
                </a:cubicBezTo>
                <a:cubicBezTo>
                  <a:pt x="3360815" y="2789591"/>
                  <a:pt x="3358849" y="2796185"/>
                  <a:pt x="3354568" y="2798499"/>
                </a:cubicBezTo>
                <a:cubicBezTo>
                  <a:pt x="3310171" y="2812548"/>
                  <a:pt x="3265076" y="2804847"/>
                  <a:pt x="3221047" y="2803209"/>
                </a:cubicBezTo>
                <a:lnTo>
                  <a:pt x="3212903" y="2803144"/>
                </a:lnTo>
                <a:close/>
                <a:moveTo>
                  <a:pt x="3805286" y="2705262"/>
                </a:moveTo>
                <a:cubicBezTo>
                  <a:pt x="3811347" y="2704198"/>
                  <a:pt x="3817225" y="2710976"/>
                  <a:pt x="3813477" y="2716321"/>
                </a:cubicBezTo>
                <a:cubicBezTo>
                  <a:pt x="3790991" y="2748391"/>
                  <a:pt x="3740532" y="2763505"/>
                  <a:pt x="3704694" y="2772924"/>
                </a:cubicBezTo>
                <a:cubicBezTo>
                  <a:pt x="3697383" y="2775770"/>
                  <a:pt x="3693471" y="2762398"/>
                  <a:pt x="3700782" y="2759551"/>
                </a:cubicBezTo>
                <a:cubicBezTo>
                  <a:pt x="3718435" y="2753325"/>
                  <a:pt x="3734306" y="2745851"/>
                  <a:pt x="3749645" y="2735346"/>
                </a:cubicBezTo>
                <a:cubicBezTo>
                  <a:pt x="3768015" y="2724308"/>
                  <a:pt x="3784069" y="2708989"/>
                  <a:pt x="3805286" y="2705262"/>
                </a:cubicBezTo>
                <a:close/>
                <a:moveTo>
                  <a:pt x="3787838" y="2677082"/>
                </a:moveTo>
                <a:cubicBezTo>
                  <a:pt x="3793899" y="2676018"/>
                  <a:pt x="3795497" y="2685111"/>
                  <a:pt x="3792999" y="2688673"/>
                </a:cubicBezTo>
                <a:cubicBezTo>
                  <a:pt x="3767666" y="2713432"/>
                  <a:pt x="3727016" y="2722136"/>
                  <a:pt x="3694742" y="2734054"/>
                </a:cubicBezTo>
                <a:cubicBezTo>
                  <a:pt x="3659436" y="2746505"/>
                  <a:pt x="3622881" y="2760737"/>
                  <a:pt x="3586163" y="2756253"/>
                </a:cubicBezTo>
                <a:cubicBezTo>
                  <a:pt x="3575289" y="2756601"/>
                  <a:pt x="3575124" y="2737884"/>
                  <a:pt x="3587248" y="2735754"/>
                </a:cubicBezTo>
                <a:cubicBezTo>
                  <a:pt x="3620055" y="2726866"/>
                  <a:pt x="3652145" y="2722791"/>
                  <a:pt x="3684420" y="2710873"/>
                </a:cubicBezTo>
                <a:cubicBezTo>
                  <a:pt x="3716694" y="2698954"/>
                  <a:pt x="3751652" y="2675629"/>
                  <a:pt x="3787838" y="2677082"/>
                </a:cubicBezTo>
                <a:close/>
                <a:moveTo>
                  <a:pt x="3897113" y="2676632"/>
                </a:moveTo>
                <a:cubicBezTo>
                  <a:pt x="3898363" y="2674851"/>
                  <a:pt x="3903708" y="2678598"/>
                  <a:pt x="3901209" y="2682162"/>
                </a:cubicBezTo>
                <a:cubicBezTo>
                  <a:pt x="3886218" y="2703542"/>
                  <a:pt x="3869631" y="2715829"/>
                  <a:pt x="3845199" y="2727932"/>
                </a:cubicBezTo>
                <a:cubicBezTo>
                  <a:pt x="3839670" y="2732027"/>
                  <a:pt x="3833260" y="2722218"/>
                  <a:pt x="3838789" y="2718122"/>
                </a:cubicBezTo>
                <a:cubicBezTo>
                  <a:pt x="3858408" y="2705302"/>
                  <a:pt x="3877494" y="2689452"/>
                  <a:pt x="3897113" y="2676632"/>
                </a:cubicBezTo>
                <a:close/>
                <a:moveTo>
                  <a:pt x="3693904" y="2667029"/>
                </a:moveTo>
                <a:cubicBezTo>
                  <a:pt x="3698716" y="2667746"/>
                  <a:pt x="3702810" y="2673274"/>
                  <a:pt x="3697283" y="2677371"/>
                </a:cubicBezTo>
                <a:cubicBezTo>
                  <a:pt x="3639674" y="2714047"/>
                  <a:pt x="3566054" y="2712921"/>
                  <a:pt x="3499559" y="2716790"/>
                </a:cubicBezTo>
                <a:cubicBezTo>
                  <a:pt x="3453031" y="2718716"/>
                  <a:pt x="3405970" y="2717609"/>
                  <a:pt x="3359974" y="2722566"/>
                </a:cubicBezTo>
                <a:cubicBezTo>
                  <a:pt x="3312731" y="2729302"/>
                  <a:pt x="3268866" y="2746381"/>
                  <a:pt x="3221088" y="2750088"/>
                </a:cubicBezTo>
                <a:cubicBezTo>
                  <a:pt x="3218058" y="2750621"/>
                  <a:pt x="3215742" y="2746341"/>
                  <a:pt x="3223054" y="2743494"/>
                </a:cubicBezTo>
                <a:cubicBezTo>
                  <a:pt x="3278880" y="2705567"/>
                  <a:pt x="3352153" y="2695820"/>
                  <a:pt x="3419896" y="2690169"/>
                </a:cubicBezTo>
                <a:cubicBezTo>
                  <a:pt x="3511169" y="2685070"/>
                  <a:pt x="3603879" y="2670346"/>
                  <a:pt x="3693904" y="2667029"/>
                </a:cubicBezTo>
                <a:close/>
                <a:moveTo>
                  <a:pt x="3983862" y="2530170"/>
                </a:moveTo>
                <a:cubicBezTo>
                  <a:pt x="3988675" y="2530887"/>
                  <a:pt x="3992771" y="2536416"/>
                  <a:pt x="3990272" y="2539979"/>
                </a:cubicBezTo>
                <a:cubicBezTo>
                  <a:pt x="3979029" y="2556014"/>
                  <a:pt x="3961377" y="2562239"/>
                  <a:pt x="3941409" y="2564185"/>
                </a:cubicBezTo>
                <a:cubicBezTo>
                  <a:pt x="3932317" y="2565782"/>
                  <a:pt x="3931437" y="2551877"/>
                  <a:pt x="3939997" y="2547248"/>
                </a:cubicBezTo>
                <a:cubicBezTo>
                  <a:pt x="3954619" y="2541555"/>
                  <a:pt x="3966927" y="2531582"/>
                  <a:pt x="3983862" y="2530170"/>
                </a:cubicBezTo>
                <a:close/>
                <a:moveTo>
                  <a:pt x="3221622" y="2521913"/>
                </a:moveTo>
                <a:cubicBezTo>
                  <a:pt x="3226435" y="2522630"/>
                  <a:pt x="3229282" y="2529941"/>
                  <a:pt x="3225001" y="2532255"/>
                </a:cubicBezTo>
                <a:lnTo>
                  <a:pt x="3212903" y="2536673"/>
                </a:lnTo>
                <a:lnTo>
                  <a:pt x="3212903" y="2522763"/>
                </a:lnTo>
                <a:close/>
                <a:moveTo>
                  <a:pt x="4072515" y="2456795"/>
                </a:moveTo>
                <a:cubicBezTo>
                  <a:pt x="4078577" y="2455730"/>
                  <a:pt x="4084454" y="2462508"/>
                  <a:pt x="4080707" y="2467853"/>
                </a:cubicBezTo>
                <a:cubicBezTo>
                  <a:pt x="4061969" y="2494578"/>
                  <a:pt x="4031475" y="2507746"/>
                  <a:pt x="4001699" y="2516100"/>
                </a:cubicBezTo>
                <a:cubicBezTo>
                  <a:pt x="3994389" y="2518947"/>
                  <a:pt x="3987446" y="2506107"/>
                  <a:pt x="3994224" y="2500230"/>
                </a:cubicBezTo>
                <a:cubicBezTo>
                  <a:pt x="4019373" y="2483315"/>
                  <a:pt x="4043988" y="2463368"/>
                  <a:pt x="4072515" y="2456795"/>
                </a:cubicBezTo>
                <a:close/>
                <a:moveTo>
                  <a:pt x="3928509" y="2419605"/>
                </a:moveTo>
                <a:cubicBezTo>
                  <a:pt x="3935819" y="2416758"/>
                  <a:pt x="3938665" y="2424069"/>
                  <a:pt x="3934917" y="2429414"/>
                </a:cubicBezTo>
                <a:cubicBezTo>
                  <a:pt x="3884600" y="2489806"/>
                  <a:pt x="3798469" y="2533057"/>
                  <a:pt x="3731767" y="2571332"/>
                </a:cubicBezTo>
                <a:cubicBezTo>
                  <a:pt x="3657758" y="2612452"/>
                  <a:pt x="3564312" y="2658550"/>
                  <a:pt x="3477852" y="2664366"/>
                </a:cubicBezTo>
                <a:cubicBezTo>
                  <a:pt x="3474820" y="2664897"/>
                  <a:pt x="3472506" y="2660617"/>
                  <a:pt x="3475537" y="2660086"/>
                </a:cubicBezTo>
                <a:cubicBezTo>
                  <a:pt x="3513875" y="2647102"/>
                  <a:pt x="3551492" y="2638931"/>
                  <a:pt x="3588765" y="2619886"/>
                </a:cubicBezTo>
                <a:cubicBezTo>
                  <a:pt x="3633347" y="2597993"/>
                  <a:pt x="3677929" y="2576103"/>
                  <a:pt x="3720198" y="2549931"/>
                </a:cubicBezTo>
                <a:cubicBezTo>
                  <a:pt x="3786365" y="2508626"/>
                  <a:pt x="3853085" y="2443790"/>
                  <a:pt x="3928509" y="2419605"/>
                </a:cubicBezTo>
                <a:close/>
                <a:moveTo>
                  <a:pt x="4031067" y="2345349"/>
                </a:moveTo>
                <a:cubicBezTo>
                  <a:pt x="4035879" y="2346066"/>
                  <a:pt x="4038727" y="2353377"/>
                  <a:pt x="4036228" y="2356941"/>
                </a:cubicBezTo>
                <a:cubicBezTo>
                  <a:pt x="4024985" y="2372974"/>
                  <a:pt x="4002335" y="2386327"/>
                  <a:pt x="3984334" y="2381678"/>
                </a:cubicBezTo>
                <a:cubicBezTo>
                  <a:pt x="3974709" y="2380245"/>
                  <a:pt x="3972579" y="2368122"/>
                  <a:pt x="3984171" y="2362960"/>
                </a:cubicBezTo>
                <a:cubicBezTo>
                  <a:pt x="3998793" y="2357267"/>
                  <a:pt x="4013598" y="2343731"/>
                  <a:pt x="4031067" y="2345349"/>
                </a:cubicBezTo>
                <a:close/>
                <a:moveTo>
                  <a:pt x="4110790" y="2292289"/>
                </a:moveTo>
                <a:cubicBezTo>
                  <a:pt x="4113821" y="2291756"/>
                  <a:pt x="4117385" y="2294255"/>
                  <a:pt x="4117917" y="2297287"/>
                </a:cubicBezTo>
                <a:cubicBezTo>
                  <a:pt x="4126456" y="2319218"/>
                  <a:pt x="4101308" y="2336134"/>
                  <a:pt x="4082406" y="2344142"/>
                </a:cubicBezTo>
                <a:cubicBezTo>
                  <a:pt x="4067785" y="2349834"/>
                  <a:pt x="4056214" y="2328433"/>
                  <a:pt x="4068522" y="2318460"/>
                </a:cubicBezTo>
                <a:cubicBezTo>
                  <a:pt x="4082611" y="2309737"/>
                  <a:pt x="4093854" y="2293703"/>
                  <a:pt x="4110790" y="2292289"/>
                </a:cubicBezTo>
                <a:close/>
                <a:moveTo>
                  <a:pt x="4075874" y="2262492"/>
                </a:moveTo>
                <a:cubicBezTo>
                  <a:pt x="4081936" y="2261428"/>
                  <a:pt x="4087280" y="2265175"/>
                  <a:pt x="4085314" y="2271769"/>
                </a:cubicBezTo>
                <a:cubicBezTo>
                  <a:pt x="4080665" y="2289770"/>
                  <a:pt x="4059798" y="2304370"/>
                  <a:pt x="4042145" y="2310597"/>
                </a:cubicBezTo>
                <a:cubicBezTo>
                  <a:pt x="4033584" y="2315225"/>
                  <a:pt x="4023611" y="2302918"/>
                  <a:pt x="4033422" y="2296507"/>
                </a:cubicBezTo>
                <a:cubicBezTo>
                  <a:pt x="4048760" y="2286002"/>
                  <a:pt x="4060003" y="2269967"/>
                  <a:pt x="4075874" y="2262492"/>
                </a:cubicBezTo>
                <a:close/>
                <a:moveTo>
                  <a:pt x="268917" y="2246436"/>
                </a:moveTo>
                <a:cubicBezTo>
                  <a:pt x="274956" y="2246352"/>
                  <a:pt x="281237" y="2248763"/>
                  <a:pt x="284442" y="2253668"/>
                </a:cubicBezTo>
                <a:cubicBezTo>
                  <a:pt x="336251" y="2335174"/>
                  <a:pt x="330845" y="2411110"/>
                  <a:pt x="292632" y="2495932"/>
                </a:cubicBezTo>
                <a:cubicBezTo>
                  <a:pt x="274776" y="2536561"/>
                  <a:pt x="249790" y="2572194"/>
                  <a:pt x="226588" y="2609076"/>
                </a:cubicBezTo>
                <a:cubicBezTo>
                  <a:pt x="215345" y="2625111"/>
                  <a:pt x="205883" y="2642396"/>
                  <a:pt x="196423" y="2659679"/>
                </a:cubicBezTo>
                <a:cubicBezTo>
                  <a:pt x="239755" y="2639569"/>
                  <a:pt x="289498" y="2629269"/>
                  <a:pt x="327117" y="2621098"/>
                </a:cubicBezTo>
                <a:cubicBezTo>
                  <a:pt x="340488" y="2617187"/>
                  <a:pt x="347964" y="2633058"/>
                  <a:pt x="345281" y="2644465"/>
                </a:cubicBezTo>
                <a:cubicBezTo>
                  <a:pt x="314194" y="2734283"/>
                  <a:pt x="268670" y="2821954"/>
                  <a:pt x="206578" y="2895349"/>
                </a:cubicBezTo>
                <a:cubicBezTo>
                  <a:pt x="254192" y="2872926"/>
                  <a:pt x="309995" y="2861560"/>
                  <a:pt x="356012" y="2830043"/>
                </a:cubicBezTo>
                <a:cubicBezTo>
                  <a:pt x="372599" y="2817755"/>
                  <a:pt x="390231" y="2838091"/>
                  <a:pt x="383800" y="2854843"/>
                </a:cubicBezTo>
                <a:cubicBezTo>
                  <a:pt x="351464" y="2946445"/>
                  <a:pt x="316815" y="3033766"/>
                  <a:pt x="266664" y="3112875"/>
                </a:cubicBezTo>
                <a:cubicBezTo>
                  <a:pt x="306963" y="3093298"/>
                  <a:pt x="346548" y="3078533"/>
                  <a:pt x="372782" y="3041118"/>
                </a:cubicBezTo>
                <a:cubicBezTo>
                  <a:pt x="385274" y="3023302"/>
                  <a:pt x="410217" y="3040790"/>
                  <a:pt x="402538" y="3059323"/>
                </a:cubicBezTo>
                <a:cubicBezTo>
                  <a:pt x="364856" y="3147178"/>
                  <a:pt x="375833" y="3245230"/>
                  <a:pt x="344745" y="3335050"/>
                </a:cubicBezTo>
                <a:cubicBezTo>
                  <a:pt x="343495" y="3336831"/>
                  <a:pt x="342778" y="3341644"/>
                  <a:pt x="341529" y="3343425"/>
                </a:cubicBezTo>
                <a:cubicBezTo>
                  <a:pt x="385047" y="3315472"/>
                  <a:pt x="427316" y="3289299"/>
                  <a:pt x="461393" y="3252069"/>
                </a:cubicBezTo>
                <a:cubicBezTo>
                  <a:pt x="470670" y="3242628"/>
                  <a:pt x="488671" y="3247277"/>
                  <a:pt x="493832" y="3258869"/>
                </a:cubicBezTo>
                <a:cubicBezTo>
                  <a:pt x="520515" y="3330729"/>
                  <a:pt x="514227" y="3392759"/>
                  <a:pt x="486008" y="3463329"/>
                </a:cubicBezTo>
                <a:cubicBezTo>
                  <a:pt x="473678" y="3499863"/>
                  <a:pt x="454039" y="3539243"/>
                  <a:pt x="432618" y="3577375"/>
                </a:cubicBezTo>
                <a:cubicBezTo>
                  <a:pt x="462231" y="3550302"/>
                  <a:pt x="491127" y="3528041"/>
                  <a:pt x="517524" y="3509345"/>
                </a:cubicBezTo>
                <a:cubicBezTo>
                  <a:pt x="532864" y="3498840"/>
                  <a:pt x="548181" y="3514894"/>
                  <a:pt x="549061" y="3528800"/>
                </a:cubicBezTo>
                <a:cubicBezTo>
                  <a:pt x="557170" y="3646102"/>
                  <a:pt x="592558" y="3758613"/>
                  <a:pt x="580700" y="3877861"/>
                </a:cubicBezTo>
                <a:cubicBezTo>
                  <a:pt x="577648" y="3904954"/>
                  <a:pt x="573347" y="3933829"/>
                  <a:pt x="567797" y="3964486"/>
                </a:cubicBezTo>
                <a:cubicBezTo>
                  <a:pt x="580822" y="3949701"/>
                  <a:pt x="593315" y="3931884"/>
                  <a:pt x="608119" y="3918348"/>
                </a:cubicBezTo>
                <a:cubicBezTo>
                  <a:pt x="661282" y="3865268"/>
                  <a:pt x="731544" y="3829491"/>
                  <a:pt x="794146" y="3785687"/>
                </a:cubicBezTo>
                <a:cubicBezTo>
                  <a:pt x="808236" y="3776963"/>
                  <a:pt x="825522" y="3786424"/>
                  <a:pt x="823905" y="3803893"/>
                </a:cubicBezTo>
                <a:cubicBezTo>
                  <a:pt x="814545" y="3919577"/>
                  <a:pt x="865086" y="4029426"/>
                  <a:pt x="866602" y="4144761"/>
                </a:cubicBezTo>
                <a:cubicBezTo>
                  <a:pt x="867338" y="4228991"/>
                  <a:pt x="822859" y="4300952"/>
                  <a:pt x="766786" y="4360670"/>
                </a:cubicBezTo>
                <a:lnTo>
                  <a:pt x="749811" y="4376762"/>
                </a:lnTo>
                <a:lnTo>
                  <a:pt x="632456" y="4376762"/>
                </a:lnTo>
                <a:lnTo>
                  <a:pt x="651145" y="4351133"/>
                </a:lnTo>
                <a:cubicBezTo>
                  <a:pt x="679479" y="4304562"/>
                  <a:pt x="698950" y="4253104"/>
                  <a:pt x="704879" y="4193480"/>
                </a:cubicBezTo>
                <a:cubicBezTo>
                  <a:pt x="707567" y="4175433"/>
                  <a:pt x="727592" y="4171037"/>
                  <a:pt x="737203" y="4179894"/>
                </a:cubicBezTo>
                <a:lnTo>
                  <a:pt x="741899" y="4192077"/>
                </a:lnTo>
                <a:lnTo>
                  <a:pt x="742096" y="4194384"/>
                </a:lnTo>
                <a:lnTo>
                  <a:pt x="730141" y="4261684"/>
                </a:lnTo>
                <a:cubicBezTo>
                  <a:pt x="723572" y="4284319"/>
                  <a:pt x="714595" y="4306594"/>
                  <a:pt x="703527" y="4328066"/>
                </a:cubicBezTo>
                <a:lnTo>
                  <a:pt x="706558" y="4327535"/>
                </a:lnTo>
                <a:cubicBezTo>
                  <a:pt x="707808" y="4325752"/>
                  <a:pt x="711370" y="4328251"/>
                  <a:pt x="713151" y="4329500"/>
                </a:cubicBezTo>
                <a:cubicBezTo>
                  <a:pt x="730826" y="4296714"/>
                  <a:pt x="742620" y="4257149"/>
                  <a:pt x="744607" y="4223994"/>
                </a:cubicBezTo>
                <a:lnTo>
                  <a:pt x="742096" y="4194384"/>
                </a:lnTo>
                <a:lnTo>
                  <a:pt x="742314" y="4193152"/>
                </a:lnTo>
                <a:lnTo>
                  <a:pt x="741899" y="4192077"/>
                </a:lnTo>
                <a:lnTo>
                  <a:pt x="740413" y="4174545"/>
                </a:lnTo>
                <a:cubicBezTo>
                  <a:pt x="738152" y="4158343"/>
                  <a:pt x="736561" y="4142611"/>
                  <a:pt x="740225" y="4127908"/>
                </a:cubicBezTo>
                <a:cubicBezTo>
                  <a:pt x="741658" y="4118282"/>
                  <a:pt x="753781" y="4116152"/>
                  <a:pt x="760909" y="4121150"/>
                </a:cubicBezTo>
                <a:cubicBezTo>
                  <a:pt x="796540" y="4146133"/>
                  <a:pt x="779195" y="4216355"/>
                  <a:pt x="772928" y="4251824"/>
                </a:cubicBezTo>
                <a:cubicBezTo>
                  <a:pt x="768813" y="4272856"/>
                  <a:pt x="761665" y="4294420"/>
                  <a:pt x="750957" y="4313486"/>
                </a:cubicBezTo>
                <a:cubicBezTo>
                  <a:pt x="789495" y="4266097"/>
                  <a:pt x="818597" y="4209434"/>
                  <a:pt x="822038" y="4140093"/>
                </a:cubicBezTo>
                <a:cubicBezTo>
                  <a:pt x="827445" y="4064157"/>
                  <a:pt x="805041" y="3989983"/>
                  <a:pt x="790480" y="3915994"/>
                </a:cubicBezTo>
                <a:cubicBezTo>
                  <a:pt x="770963" y="4027214"/>
                  <a:pt x="643750" y="4174536"/>
                  <a:pt x="601462" y="4227269"/>
                </a:cubicBezTo>
                <a:lnTo>
                  <a:pt x="475182" y="4376762"/>
                </a:lnTo>
                <a:lnTo>
                  <a:pt x="407850" y="4376762"/>
                </a:lnTo>
                <a:lnTo>
                  <a:pt x="485901" y="4289750"/>
                </a:lnTo>
                <a:cubicBezTo>
                  <a:pt x="490735" y="4263906"/>
                  <a:pt x="502162" y="4240026"/>
                  <a:pt x="513588" y="4216149"/>
                </a:cubicBezTo>
                <a:cubicBezTo>
                  <a:pt x="530729" y="4180332"/>
                  <a:pt x="537713" y="4140049"/>
                  <a:pt x="556636" y="4105482"/>
                </a:cubicBezTo>
                <a:cubicBezTo>
                  <a:pt x="562882" y="4096573"/>
                  <a:pt x="573039" y="4101039"/>
                  <a:pt x="575886" y="4108349"/>
                </a:cubicBezTo>
                <a:cubicBezTo>
                  <a:pt x="580329" y="4124752"/>
                  <a:pt x="580494" y="4143471"/>
                  <a:pt x="574595" y="4163253"/>
                </a:cubicBezTo>
                <a:cubicBezTo>
                  <a:pt x="574063" y="4160223"/>
                  <a:pt x="576562" y="4156659"/>
                  <a:pt x="577810" y="4154877"/>
                </a:cubicBezTo>
                <a:cubicBezTo>
                  <a:pt x="591737" y="4127436"/>
                  <a:pt x="602632" y="4100527"/>
                  <a:pt x="611743" y="4072368"/>
                </a:cubicBezTo>
                <a:cubicBezTo>
                  <a:pt x="622105" y="4042428"/>
                  <a:pt x="618562" y="4013368"/>
                  <a:pt x="630706" y="3984679"/>
                </a:cubicBezTo>
                <a:cubicBezTo>
                  <a:pt x="632672" y="3978084"/>
                  <a:pt x="643547" y="3977736"/>
                  <a:pt x="646393" y="3985046"/>
                </a:cubicBezTo>
                <a:cubicBezTo>
                  <a:pt x="652086" y="3999669"/>
                  <a:pt x="654216" y="4011792"/>
                  <a:pt x="653848" y="4027479"/>
                </a:cubicBezTo>
                <a:cubicBezTo>
                  <a:pt x="654564" y="4022667"/>
                  <a:pt x="655813" y="4020885"/>
                  <a:pt x="655280" y="4017854"/>
                </a:cubicBezTo>
                <a:cubicBezTo>
                  <a:pt x="656550" y="3989511"/>
                  <a:pt x="656038" y="3959919"/>
                  <a:pt x="672811" y="3939789"/>
                </a:cubicBezTo>
                <a:cubicBezTo>
                  <a:pt x="677808" y="3932662"/>
                  <a:pt x="687964" y="3937127"/>
                  <a:pt x="690811" y="3944438"/>
                </a:cubicBezTo>
                <a:cubicBezTo>
                  <a:pt x="696319" y="3966903"/>
                  <a:pt x="689173" y="3988466"/>
                  <a:pt x="686837" y="4010748"/>
                </a:cubicBezTo>
                <a:cubicBezTo>
                  <a:pt x="709693" y="3962992"/>
                  <a:pt x="722922" y="3913802"/>
                  <a:pt x="723496" y="3863711"/>
                </a:cubicBezTo>
                <a:cubicBezTo>
                  <a:pt x="683010" y="3891131"/>
                  <a:pt x="644304" y="3919802"/>
                  <a:pt x="607380" y="3949721"/>
                </a:cubicBezTo>
                <a:cubicBezTo>
                  <a:pt x="566712" y="3984985"/>
                  <a:pt x="546888" y="4032208"/>
                  <a:pt x="511561" y="4071220"/>
                </a:cubicBezTo>
                <a:cubicBezTo>
                  <a:pt x="493335" y="4127537"/>
                  <a:pt x="469764" y="4180106"/>
                  <a:pt x="439251" y="4219834"/>
                </a:cubicBezTo>
                <a:cubicBezTo>
                  <a:pt x="431755" y="4230524"/>
                  <a:pt x="413753" y="4225876"/>
                  <a:pt x="415905" y="4211438"/>
                </a:cubicBezTo>
                <a:lnTo>
                  <a:pt x="425185" y="4168226"/>
                </a:lnTo>
                <a:lnTo>
                  <a:pt x="426599" y="4164746"/>
                </a:lnTo>
                <a:lnTo>
                  <a:pt x="427947" y="4155362"/>
                </a:lnTo>
                <a:lnTo>
                  <a:pt x="431156" y="4140413"/>
                </a:lnTo>
                <a:cubicBezTo>
                  <a:pt x="437592" y="4117021"/>
                  <a:pt x="445230" y="4093809"/>
                  <a:pt x="453627" y="4070462"/>
                </a:cubicBezTo>
                <a:cubicBezTo>
                  <a:pt x="442589" y="4052093"/>
                  <a:pt x="435831" y="4031409"/>
                  <a:pt x="430323" y="4008945"/>
                </a:cubicBezTo>
                <a:cubicBezTo>
                  <a:pt x="427661" y="3993790"/>
                  <a:pt x="420718" y="3980950"/>
                  <a:pt x="412526" y="3969892"/>
                </a:cubicBezTo>
                <a:cubicBezTo>
                  <a:pt x="402553" y="3957584"/>
                  <a:pt x="386335" y="3954184"/>
                  <a:pt x="378859" y="3938314"/>
                </a:cubicBezTo>
                <a:cubicBezTo>
                  <a:pt x="376013" y="3931002"/>
                  <a:pt x="381010" y="3923875"/>
                  <a:pt x="388321" y="3921028"/>
                </a:cubicBezTo>
                <a:cubicBezTo>
                  <a:pt x="417033" y="3906612"/>
                  <a:pt x="443736" y="3951911"/>
                  <a:pt x="452277" y="3973844"/>
                </a:cubicBezTo>
                <a:cubicBezTo>
                  <a:pt x="458501" y="3991496"/>
                  <a:pt x="461696" y="4009682"/>
                  <a:pt x="466672" y="4029117"/>
                </a:cubicBezTo>
                <a:cubicBezTo>
                  <a:pt x="474536" y="4002739"/>
                  <a:pt x="483649" y="3974581"/>
                  <a:pt x="491513" y="3948204"/>
                </a:cubicBezTo>
                <a:cubicBezTo>
                  <a:pt x="476380" y="3924307"/>
                  <a:pt x="467308" y="3899342"/>
                  <a:pt x="455205" y="3874911"/>
                </a:cubicBezTo>
                <a:cubicBezTo>
                  <a:pt x="436159" y="3837640"/>
                  <a:pt x="401940" y="3829591"/>
                  <a:pt x="378430" y="3802478"/>
                </a:cubicBezTo>
                <a:cubicBezTo>
                  <a:pt x="374335" y="3796949"/>
                  <a:pt x="377550" y="3788572"/>
                  <a:pt x="383612" y="3787508"/>
                </a:cubicBezTo>
                <a:cubicBezTo>
                  <a:pt x="428010" y="3773459"/>
                  <a:pt x="462208" y="3808069"/>
                  <a:pt x="485350" y="3850868"/>
                </a:cubicBezTo>
                <a:cubicBezTo>
                  <a:pt x="485534" y="3843025"/>
                  <a:pt x="489281" y="3837681"/>
                  <a:pt x="493562" y="3835366"/>
                </a:cubicBezTo>
                <a:cubicBezTo>
                  <a:pt x="493562" y="3835366"/>
                  <a:pt x="495343" y="3836616"/>
                  <a:pt x="496592" y="3834835"/>
                </a:cubicBezTo>
                <a:cubicBezTo>
                  <a:pt x="494668" y="3788307"/>
                  <a:pt x="478654" y="3750503"/>
                  <a:pt x="440707" y="3721238"/>
                </a:cubicBezTo>
                <a:cubicBezTo>
                  <a:pt x="433580" y="3716242"/>
                  <a:pt x="432070" y="3709867"/>
                  <a:pt x="433791" y="3704097"/>
                </a:cubicBezTo>
                <a:lnTo>
                  <a:pt x="445924" y="3690943"/>
                </a:lnTo>
                <a:lnTo>
                  <a:pt x="457131" y="3690234"/>
                </a:lnTo>
                <a:cubicBezTo>
                  <a:pt x="460161" y="3689701"/>
                  <a:pt x="461944" y="3690951"/>
                  <a:pt x="465506" y="3693449"/>
                </a:cubicBezTo>
                <a:cubicBezTo>
                  <a:pt x="476729" y="3703975"/>
                  <a:pt x="490266" y="3718781"/>
                  <a:pt x="502552" y="3735369"/>
                </a:cubicBezTo>
                <a:cubicBezTo>
                  <a:pt x="497782" y="3681530"/>
                  <a:pt x="485167" y="3627507"/>
                  <a:pt x="478615" y="3572419"/>
                </a:cubicBezTo>
                <a:cubicBezTo>
                  <a:pt x="407982" y="3623883"/>
                  <a:pt x="348572" y="3685872"/>
                  <a:pt x="296291" y="3752857"/>
                </a:cubicBezTo>
                <a:cubicBezTo>
                  <a:pt x="215277" y="3860820"/>
                  <a:pt x="193630" y="3959918"/>
                  <a:pt x="223303" y="4084367"/>
                </a:cubicBezTo>
                <a:cubicBezTo>
                  <a:pt x="224901" y="4093460"/>
                  <a:pt x="213842" y="4101651"/>
                  <a:pt x="207432" y="4091842"/>
                </a:cubicBezTo>
                <a:cubicBezTo>
                  <a:pt x="153839" y="4009086"/>
                  <a:pt x="162645" y="3916933"/>
                  <a:pt x="202109" y="3830328"/>
                </a:cubicBezTo>
                <a:cubicBezTo>
                  <a:pt x="202109" y="3830328"/>
                  <a:pt x="200327" y="3829079"/>
                  <a:pt x="201577" y="3827297"/>
                </a:cubicBezTo>
                <a:cubicBezTo>
                  <a:pt x="208560" y="3787016"/>
                  <a:pt x="213578" y="3753328"/>
                  <a:pt x="197563" y="3715523"/>
                </a:cubicBezTo>
                <a:cubicBezTo>
                  <a:pt x="190089" y="3699653"/>
                  <a:pt x="167479" y="3659882"/>
                  <a:pt x="201885" y="3660088"/>
                </a:cubicBezTo>
                <a:cubicBezTo>
                  <a:pt x="225415" y="3660640"/>
                  <a:pt x="238746" y="3709852"/>
                  <a:pt x="241941" y="3728037"/>
                </a:cubicBezTo>
                <a:cubicBezTo>
                  <a:pt x="243538" y="3737129"/>
                  <a:pt x="245135" y="3746222"/>
                  <a:pt x="246733" y="3755314"/>
                </a:cubicBezTo>
                <a:lnTo>
                  <a:pt x="250480" y="3749970"/>
                </a:lnTo>
                <a:cubicBezTo>
                  <a:pt x="253716" y="3715032"/>
                  <a:pt x="251423" y="3684192"/>
                  <a:pt x="243784" y="3649603"/>
                </a:cubicBezTo>
                <a:cubicBezTo>
                  <a:pt x="237211" y="3621076"/>
                  <a:pt x="223326" y="3595394"/>
                  <a:pt x="218535" y="3568118"/>
                </a:cubicBezTo>
                <a:cubicBezTo>
                  <a:pt x="213558" y="3548683"/>
                  <a:pt x="243519" y="3532485"/>
                  <a:pt x="253307" y="3552636"/>
                </a:cubicBezTo>
                <a:cubicBezTo>
                  <a:pt x="272354" y="3589907"/>
                  <a:pt x="289779" y="3644647"/>
                  <a:pt x="289205" y="3694738"/>
                </a:cubicBezTo>
                <a:lnTo>
                  <a:pt x="296700" y="3684048"/>
                </a:lnTo>
                <a:cubicBezTo>
                  <a:pt x="300100" y="3667828"/>
                  <a:pt x="305281" y="3652858"/>
                  <a:pt x="310462" y="3637889"/>
                </a:cubicBezTo>
                <a:cubicBezTo>
                  <a:pt x="312798" y="3615609"/>
                  <a:pt x="309604" y="3597423"/>
                  <a:pt x="304094" y="3574958"/>
                </a:cubicBezTo>
                <a:cubicBezTo>
                  <a:pt x="296804" y="3551243"/>
                  <a:pt x="292546" y="3526997"/>
                  <a:pt x="291315" y="3502217"/>
                </a:cubicBezTo>
                <a:cubicBezTo>
                  <a:pt x="291337" y="3475656"/>
                  <a:pt x="334832" y="3474264"/>
                  <a:pt x="333564" y="3502606"/>
                </a:cubicBezTo>
                <a:cubicBezTo>
                  <a:pt x="333008" y="3526137"/>
                  <a:pt x="338518" y="3548601"/>
                  <a:pt x="344028" y="3571067"/>
                </a:cubicBezTo>
                <a:cubicBezTo>
                  <a:pt x="353489" y="3553783"/>
                  <a:pt x="361700" y="3538282"/>
                  <a:pt x="372944" y="3522246"/>
                </a:cubicBezTo>
                <a:cubicBezTo>
                  <a:pt x="364589" y="3492469"/>
                  <a:pt x="359796" y="3465193"/>
                  <a:pt x="345379" y="3436481"/>
                </a:cubicBezTo>
                <a:cubicBezTo>
                  <a:pt x="342000" y="3426138"/>
                  <a:pt x="347714" y="3414200"/>
                  <a:pt x="356273" y="3409572"/>
                </a:cubicBezTo>
                <a:cubicBezTo>
                  <a:pt x="369114" y="3402630"/>
                  <a:pt x="376774" y="3410657"/>
                  <a:pt x="384433" y="3418686"/>
                </a:cubicBezTo>
                <a:cubicBezTo>
                  <a:pt x="396187" y="3432241"/>
                  <a:pt x="402945" y="3452925"/>
                  <a:pt x="404891" y="3472892"/>
                </a:cubicBezTo>
                <a:cubicBezTo>
                  <a:pt x="432026" y="3422821"/>
                  <a:pt x="450784" y="3369535"/>
                  <a:pt x="436572" y="3306420"/>
                </a:cubicBezTo>
                <a:cubicBezTo>
                  <a:pt x="378596" y="3358785"/>
                  <a:pt x="306552" y="3393310"/>
                  <a:pt x="248577" y="3445675"/>
                </a:cubicBezTo>
                <a:cubicBezTo>
                  <a:pt x="238583" y="3459929"/>
                  <a:pt x="226809" y="3472933"/>
                  <a:pt x="213252" y="3484687"/>
                </a:cubicBezTo>
                <a:cubicBezTo>
                  <a:pt x="152225" y="3564145"/>
                  <a:pt x="149110" y="3670921"/>
                  <a:pt x="114993" y="3761273"/>
                </a:cubicBezTo>
                <a:cubicBezTo>
                  <a:pt x="109280" y="3773212"/>
                  <a:pt x="86998" y="3770877"/>
                  <a:pt x="89148" y="3756440"/>
                </a:cubicBezTo>
                <a:cubicBezTo>
                  <a:pt x="106166" y="3648783"/>
                  <a:pt x="126215" y="3540593"/>
                  <a:pt x="190459" y="3452760"/>
                </a:cubicBezTo>
                <a:cubicBezTo>
                  <a:pt x="220276" y="3391283"/>
                  <a:pt x="282348" y="3344448"/>
                  <a:pt x="299161" y="3271197"/>
                </a:cubicBezTo>
                <a:cubicBezTo>
                  <a:pt x="311324" y="3215945"/>
                  <a:pt x="314397" y="3162291"/>
                  <a:pt x="325312" y="3108821"/>
                </a:cubicBezTo>
                <a:cubicBezTo>
                  <a:pt x="287325" y="3132678"/>
                  <a:pt x="244709" y="3147976"/>
                  <a:pt x="204406" y="3167553"/>
                </a:cubicBezTo>
                <a:cubicBezTo>
                  <a:pt x="165148" y="3219753"/>
                  <a:pt x="120012" y="3265174"/>
                  <a:pt x="61157" y="3303634"/>
                </a:cubicBezTo>
                <a:cubicBezTo>
                  <a:pt x="54378" y="3309511"/>
                  <a:pt x="46186" y="3298452"/>
                  <a:pt x="49401" y="3290076"/>
                </a:cubicBezTo>
                <a:cubicBezTo>
                  <a:pt x="87964" y="3216129"/>
                  <a:pt x="161094" y="3161102"/>
                  <a:pt x="212127" y="3095898"/>
                </a:cubicBezTo>
                <a:cubicBezTo>
                  <a:pt x="259413" y="3036039"/>
                  <a:pt x="286567" y="2959407"/>
                  <a:pt x="311224" y="2886339"/>
                </a:cubicBezTo>
                <a:cubicBezTo>
                  <a:pt x="250771" y="2915705"/>
                  <a:pt x="180345" y="2932764"/>
                  <a:pt x="120957" y="2968192"/>
                </a:cubicBezTo>
                <a:cubicBezTo>
                  <a:pt x="116676" y="2970506"/>
                  <a:pt x="108300" y="2967290"/>
                  <a:pt x="107236" y="2961229"/>
                </a:cubicBezTo>
                <a:cubicBezTo>
                  <a:pt x="98860" y="2958014"/>
                  <a:pt x="93698" y="2946422"/>
                  <a:pt x="101726" y="2938763"/>
                </a:cubicBezTo>
                <a:cubicBezTo>
                  <a:pt x="177376" y="2853613"/>
                  <a:pt x="238587" y="2766312"/>
                  <a:pt x="280917" y="2660458"/>
                </a:cubicBezTo>
                <a:cubicBezTo>
                  <a:pt x="209241" y="2679297"/>
                  <a:pt x="155382" y="2710630"/>
                  <a:pt x="103816" y="2772804"/>
                </a:cubicBezTo>
                <a:cubicBezTo>
                  <a:pt x="95072" y="2785274"/>
                  <a:pt x="76007" y="2774565"/>
                  <a:pt x="78156" y="2760127"/>
                </a:cubicBezTo>
                <a:cubicBezTo>
                  <a:pt x="82273" y="2739096"/>
                  <a:pt x="91734" y="2721812"/>
                  <a:pt x="104758" y="2707026"/>
                </a:cubicBezTo>
                <a:cubicBezTo>
                  <a:pt x="113176" y="2657120"/>
                  <a:pt x="155997" y="2607418"/>
                  <a:pt x="181698" y="2566971"/>
                </a:cubicBezTo>
                <a:cubicBezTo>
                  <a:pt x="214362" y="2512806"/>
                  <a:pt x="250774" y="2453295"/>
                  <a:pt x="257061" y="2391265"/>
                </a:cubicBezTo>
                <a:cubicBezTo>
                  <a:pt x="219912" y="2482149"/>
                  <a:pt x="120016" y="2571559"/>
                  <a:pt x="69168" y="2628919"/>
                </a:cubicBezTo>
                <a:cubicBezTo>
                  <a:pt x="51504" y="2648425"/>
                  <a:pt x="35400" y="2669025"/>
                  <a:pt x="20724" y="2690667"/>
                </a:cubicBezTo>
                <a:lnTo>
                  <a:pt x="0" y="2726010"/>
                </a:lnTo>
                <a:lnTo>
                  <a:pt x="0" y="2685061"/>
                </a:lnTo>
                <a:lnTo>
                  <a:pt x="47386" y="2614976"/>
                </a:lnTo>
                <a:cubicBezTo>
                  <a:pt x="71384" y="2585961"/>
                  <a:pt x="97387" y="2558350"/>
                  <a:pt x="122187" y="2530561"/>
                </a:cubicBezTo>
                <a:cubicBezTo>
                  <a:pt x="165008" y="2480858"/>
                  <a:pt x="250283" y="2397142"/>
                  <a:pt x="247846" y="2321023"/>
                </a:cubicBezTo>
                <a:cubicBezTo>
                  <a:pt x="224480" y="2339187"/>
                  <a:pt x="201829" y="2352538"/>
                  <a:pt x="174367" y="2365174"/>
                </a:cubicBezTo>
                <a:cubicBezTo>
                  <a:pt x="158498" y="2372649"/>
                  <a:pt x="141377" y="2381905"/>
                  <a:pt x="127286" y="2390629"/>
                </a:cubicBezTo>
                <a:cubicBezTo>
                  <a:pt x="128353" y="2396691"/>
                  <a:pt x="127635" y="2401504"/>
                  <a:pt x="124421" y="2409879"/>
                </a:cubicBezTo>
                <a:cubicBezTo>
                  <a:pt x="114057" y="2439819"/>
                  <a:pt x="104944" y="2467977"/>
                  <a:pt x="96364" y="2499167"/>
                </a:cubicBezTo>
                <a:cubicBezTo>
                  <a:pt x="89934" y="2515918"/>
                  <a:pt x="70151" y="2510020"/>
                  <a:pt x="67489" y="2494866"/>
                </a:cubicBezTo>
                <a:cubicBezTo>
                  <a:pt x="65010" y="2471868"/>
                  <a:pt x="70908" y="2452085"/>
                  <a:pt x="78055" y="2430521"/>
                </a:cubicBezTo>
                <a:cubicBezTo>
                  <a:pt x="79305" y="2428739"/>
                  <a:pt x="78772" y="2425709"/>
                  <a:pt x="80022" y="2423928"/>
                </a:cubicBezTo>
                <a:cubicBezTo>
                  <a:pt x="71994" y="2431586"/>
                  <a:pt x="65215" y="2437463"/>
                  <a:pt x="57187" y="2445122"/>
                </a:cubicBezTo>
                <a:cubicBezTo>
                  <a:pt x="54321" y="2464373"/>
                  <a:pt x="46642" y="2482906"/>
                  <a:pt x="41993" y="2500907"/>
                </a:cubicBezTo>
                <a:cubicBezTo>
                  <a:pt x="34662" y="2530314"/>
                  <a:pt x="30361" y="2559190"/>
                  <a:pt x="23029" y="2588596"/>
                </a:cubicBezTo>
                <a:cubicBezTo>
                  <a:pt x="19813" y="2596973"/>
                  <a:pt x="5375" y="2594823"/>
                  <a:pt x="3778" y="2585730"/>
                </a:cubicBezTo>
                <a:cubicBezTo>
                  <a:pt x="235" y="2556670"/>
                  <a:pt x="2038" y="2531358"/>
                  <a:pt x="6872" y="2505515"/>
                </a:cubicBezTo>
                <a:lnTo>
                  <a:pt x="0" y="2515316"/>
                </a:lnTo>
                <a:lnTo>
                  <a:pt x="0" y="2454669"/>
                </a:lnTo>
                <a:lnTo>
                  <a:pt x="24585" y="2419605"/>
                </a:lnTo>
                <a:cubicBezTo>
                  <a:pt x="88459" y="2347459"/>
                  <a:pt x="205230" y="2336319"/>
                  <a:pt x="254850" y="2254179"/>
                </a:cubicBezTo>
                <a:cubicBezTo>
                  <a:pt x="257082" y="2249101"/>
                  <a:pt x="262879" y="2246520"/>
                  <a:pt x="268917" y="2246436"/>
                </a:cubicBezTo>
                <a:close/>
                <a:moveTo>
                  <a:pt x="4178105" y="2150802"/>
                </a:moveTo>
                <a:cubicBezTo>
                  <a:pt x="4186666" y="2146173"/>
                  <a:pt x="4197356" y="2153669"/>
                  <a:pt x="4197704" y="2164543"/>
                </a:cubicBezTo>
                <a:cubicBezTo>
                  <a:pt x="4198912" y="2215883"/>
                  <a:pt x="4182118" y="2262574"/>
                  <a:pt x="4173702" y="2312482"/>
                </a:cubicBezTo>
                <a:cubicBezTo>
                  <a:pt x="4167436" y="2347951"/>
                  <a:pt x="4156540" y="2374860"/>
                  <a:pt x="4128362" y="2392307"/>
                </a:cubicBezTo>
                <a:cubicBezTo>
                  <a:pt x="4148677" y="2401236"/>
                  <a:pt x="4164712" y="2412479"/>
                  <a:pt x="4178248" y="2427285"/>
                </a:cubicBezTo>
                <a:cubicBezTo>
                  <a:pt x="4180562" y="2431565"/>
                  <a:pt x="4181627" y="2437627"/>
                  <a:pt x="4179128" y="2441190"/>
                </a:cubicBezTo>
                <a:cubicBezTo>
                  <a:pt x="4119165" y="2526709"/>
                  <a:pt x="4021932" y="2631274"/>
                  <a:pt x="3910877" y="2630474"/>
                </a:cubicBezTo>
                <a:cubicBezTo>
                  <a:pt x="3941349" y="2643867"/>
                  <a:pt x="3970571" y="2659043"/>
                  <a:pt x="3992300" y="2684907"/>
                </a:cubicBezTo>
                <a:cubicBezTo>
                  <a:pt x="3997644" y="2688654"/>
                  <a:pt x="3994429" y="2697030"/>
                  <a:pt x="3990149" y="2699345"/>
                </a:cubicBezTo>
                <a:cubicBezTo>
                  <a:pt x="3927545" y="2743149"/>
                  <a:pt x="3874382" y="2796229"/>
                  <a:pt x="3799675" y="2815602"/>
                </a:cubicBezTo>
                <a:cubicBezTo>
                  <a:pt x="3763837" y="2825022"/>
                  <a:pt x="3706250" y="2835137"/>
                  <a:pt x="3664904" y="2822093"/>
                </a:cubicBezTo>
                <a:cubicBezTo>
                  <a:pt x="3692694" y="2846893"/>
                  <a:pt x="3713173" y="2874540"/>
                  <a:pt x="3718681" y="2897004"/>
                </a:cubicBezTo>
                <a:cubicBezTo>
                  <a:pt x="3719746" y="2903066"/>
                  <a:pt x="3717780" y="2909660"/>
                  <a:pt x="3711718" y="2910725"/>
                </a:cubicBezTo>
                <a:cubicBezTo>
                  <a:pt x="3626486" y="2941321"/>
                  <a:pt x="3512194" y="2975458"/>
                  <a:pt x="3416661" y="2956310"/>
                </a:cubicBezTo>
                <a:cubicBezTo>
                  <a:pt x="3429132" y="2965054"/>
                  <a:pt x="3437322" y="2976112"/>
                  <a:pt x="3441767" y="2992517"/>
                </a:cubicBezTo>
                <a:cubicBezTo>
                  <a:pt x="3443365" y="3001609"/>
                  <a:pt x="3443180" y="3009453"/>
                  <a:pt x="3434619" y="3014080"/>
                </a:cubicBezTo>
                <a:cubicBezTo>
                  <a:pt x="3393601" y="3038471"/>
                  <a:pt x="3323727" y="3031999"/>
                  <a:pt x="3276483" y="3038736"/>
                </a:cubicBezTo>
                <a:cubicBezTo>
                  <a:pt x="3194116" y="3050080"/>
                  <a:pt x="3114966" y="3053050"/>
                  <a:pt x="3033523" y="3025178"/>
                </a:cubicBezTo>
                <a:cubicBezTo>
                  <a:pt x="2941921" y="2992842"/>
                  <a:pt x="2812578" y="2896836"/>
                  <a:pt x="2700292" y="2871257"/>
                </a:cubicBezTo>
                <a:cubicBezTo>
                  <a:pt x="2685856" y="2869108"/>
                  <a:pt x="2670168" y="2868739"/>
                  <a:pt x="2656980" y="2864807"/>
                </a:cubicBezTo>
                <a:cubicBezTo>
                  <a:pt x="2603326" y="2861735"/>
                  <a:pt x="2553931" y="2882909"/>
                  <a:pt x="2517520" y="2942421"/>
                </a:cubicBezTo>
                <a:cubicBezTo>
                  <a:pt x="2438451" y="3070352"/>
                  <a:pt x="2323196" y="3196828"/>
                  <a:pt x="2210992" y="3296211"/>
                </a:cubicBezTo>
                <a:cubicBezTo>
                  <a:pt x="2113594" y="3382057"/>
                  <a:pt x="2031331" y="3491802"/>
                  <a:pt x="1926807" y="3572652"/>
                </a:cubicBezTo>
                <a:cubicBezTo>
                  <a:pt x="2004175" y="3568434"/>
                  <a:pt x="2099196" y="3557989"/>
                  <a:pt x="2146298" y="3505974"/>
                </a:cubicBezTo>
                <a:cubicBezTo>
                  <a:pt x="2208206" y="3440422"/>
                  <a:pt x="2246951" y="3358629"/>
                  <a:pt x="2296389" y="3284333"/>
                </a:cubicBezTo>
                <a:lnTo>
                  <a:pt x="2331367" y="3234447"/>
                </a:lnTo>
                <a:cubicBezTo>
                  <a:pt x="2352604" y="3204159"/>
                  <a:pt x="2382748" y="3180117"/>
                  <a:pt x="2413957" y="3162136"/>
                </a:cubicBezTo>
                <a:cubicBezTo>
                  <a:pt x="2424483" y="3150914"/>
                  <a:pt x="2439106" y="3145222"/>
                  <a:pt x="2455510" y="3140778"/>
                </a:cubicBezTo>
                <a:cubicBezTo>
                  <a:pt x="2551800" y="3101991"/>
                  <a:pt x="2667321" y="3092633"/>
                  <a:pt x="2758964" y="3071847"/>
                </a:cubicBezTo>
                <a:cubicBezTo>
                  <a:pt x="2768056" y="3070251"/>
                  <a:pt x="2778746" y="3077746"/>
                  <a:pt x="2777313" y="3087370"/>
                </a:cubicBezTo>
                <a:cubicBezTo>
                  <a:pt x="2772295" y="3121059"/>
                  <a:pt x="2779565" y="3171334"/>
                  <a:pt x="2774896" y="3215895"/>
                </a:cubicBezTo>
                <a:cubicBezTo>
                  <a:pt x="2793450" y="3197014"/>
                  <a:pt x="2808972" y="3178665"/>
                  <a:pt x="2829840" y="3164064"/>
                </a:cubicBezTo>
                <a:cubicBezTo>
                  <a:pt x="2869794" y="3133612"/>
                  <a:pt x="2920602" y="3129373"/>
                  <a:pt x="2956461" y="3093392"/>
                </a:cubicBezTo>
                <a:cubicBezTo>
                  <a:pt x="2967520" y="3085200"/>
                  <a:pt x="2981240" y="3092164"/>
                  <a:pt x="2983369" y="3104287"/>
                </a:cubicBezTo>
                <a:cubicBezTo>
                  <a:pt x="2989042" y="3145470"/>
                  <a:pt x="2998093" y="3196994"/>
                  <a:pt x="2996988" y="3244055"/>
                </a:cubicBezTo>
                <a:cubicBezTo>
                  <a:pt x="3070507" y="3146781"/>
                  <a:pt x="3183528" y="3140986"/>
                  <a:pt x="3294257" y="3104350"/>
                </a:cubicBezTo>
                <a:cubicBezTo>
                  <a:pt x="3307631" y="3100439"/>
                  <a:pt x="3316354" y="3114528"/>
                  <a:pt x="3313671" y="3125935"/>
                </a:cubicBezTo>
                <a:cubicBezTo>
                  <a:pt x="3304722" y="3172811"/>
                  <a:pt x="3301302" y="3215591"/>
                  <a:pt x="3288257" y="3256937"/>
                </a:cubicBezTo>
                <a:cubicBezTo>
                  <a:pt x="3292005" y="3251592"/>
                  <a:pt x="3297001" y="3244465"/>
                  <a:pt x="3303780" y="3238589"/>
                </a:cubicBezTo>
                <a:cubicBezTo>
                  <a:pt x="3331078" y="3207235"/>
                  <a:pt x="3365688" y="3173036"/>
                  <a:pt x="3404209" y="3152210"/>
                </a:cubicBezTo>
                <a:cubicBezTo>
                  <a:pt x="3470191" y="3118747"/>
                  <a:pt x="3534515" y="3155876"/>
                  <a:pt x="3599064" y="3132039"/>
                </a:cubicBezTo>
                <a:cubicBezTo>
                  <a:pt x="3610655" y="3126879"/>
                  <a:pt x="3624191" y="3141685"/>
                  <a:pt x="3614914" y="3151125"/>
                </a:cubicBezTo>
                <a:cubicBezTo>
                  <a:pt x="3595111" y="3171788"/>
                  <a:pt x="3590278" y="3197632"/>
                  <a:pt x="3580632" y="3222760"/>
                </a:cubicBezTo>
                <a:cubicBezTo>
                  <a:pt x="3629679" y="3190710"/>
                  <a:pt x="3682637" y="3172035"/>
                  <a:pt x="3730762" y="3179202"/>
                </a:cubicBezTo>
                <a:cubicBezTo>
                  <a:pt x="3739137" y="3182417"/>
                  <a:pt x="3745016" y="3189196"/>
                  <a:pt x="3741800" y="3197572"/>
                </a:cubicBezTo>
                <a:cubicBezTo>
                  <a:pt x="3735369" y="3214323"/>
                  <a:pt x="3727158" y="3229826"/>
                  <a:pt x="3720728" y="3246577"/>
                </a:cubicBezTo>
                <a:cubicBezTo>
                  <a:pt x="3794554" y="3213299"/>
                  <a:pt x="3875690" y="3177176"/>
                  <a:pt x="3957135" y="3205048"/>
                </a:cubicBezTo>
                <a:cubicBezTo>
                  <a:pt x="3961947" y="3205764"/>
                  <a:pt x="3966043" y="3211293"/>
                  <a:pt x="3965326" y="3216106"/>
                </a:cubicBezTo>
                <a:cubicBezTo>
                  <a:pt x="3947100" y="3272423"/>
                  <a:pt x="3928525" y="3317865"/>
                  <a:pt x="3890353" y="3349566"/>
                </a:cubicBezTo>
                <a:cubicBezTo>
                  <a:pt x="3892134" y="3350815"/>
                  <a:pt x="3892667" y="3353846"/>
                  <a:pt x="3891418" y="3355627"/>
                </a:cubicBezTo>
                <a:cubicBezTo>
                  <a:pt x="3882141" y="3365068"/>
                  <a:pt x="3871082" y="3373260"/>
                  <a:pt x="3859491" y="3378421"/>
                </a:cubicBezTo>
                <a:cubicBezTo>
                  <a:pt x="3867866" y="3381636"/>
                  <a:pt x="3876774" y="3387881"/>
                  <a:pt x="3885151" y="3391096"/>
                </a:cubicBezTo>
                <a:cubicBezTo>
                  <a:pt x="3886933" y="3392346"/>
                  <a:pt x="3889245" y="3396626"/>
                  <a:pt x="3886747" y="3400188"/>
                </a:cubicBezTo>
                <a:cubicBezTo>
                  <a:pt x="3846589" y="3465045"/>
                  <a:pt x="3772926" y="3517040"/>
                  <a:pt x="3694124" y="3530884"/>
                </a:cubicBezTo>
                <a:cubicBezTo>
                  <a:pt x="3724596" y="3544276"/>
                  <a:pt x="3748290" y="3563548"/>
                  <a:pt x="3738461" y="3596519"/>
                </a:cubicBezTo>
                <a:cubicBezTo>
                  <a:pt x="3736494" y="3603113"/>
                  <a:pt x="3733464" y="3603646"/>
                  <a:pt x="3728651" y="3602929"/>
                </a:cubicBezTo>
                <a:cubicBezTo>
                  <a:pt x="3651957" y="3655455"/>
                  <a:pt x="3527672" y="3703847"/>
                  <a:pt x="3429107" y="3685230"/>
                </a:cubicBezTo>
                <a:cubicBezTo>
                  <a:pt x="3448521" y="3706816"/>
                  <a:pt x="3467218" y="3733213"/>
                  <a:pt x="3487349" y="3749985"/>
                </a:cubicBezTo>
                <a:cubicBezTo>
                  <a:pt x="3490912" y="3752484"/>
                  <a:pt x="3487697" y="3760860"/>
                  <a:pt x="3483417" y="3763174"/>
                </a:cubicBezTo>
                <a:cubicBezTo>
                  <a:pt x="3414586" y="3789324"/>
                  <a:pt x="3336503" y="3798355"/>
                  <a:pt x="3262697" y="3805072"/>
                </a:cubicBezTo>
                <a:cubicBezTo>
                  <a:pt x="3208858" y="3809844"/>
                  <a:pt x="3154487" y="3811583"/>
                  <a:pt x="3105481" y="3790510"/>
                </a:cubicBezTo>
                <a:cubicBezTo>
                  <a:pt x="3130956" y="3811030"/>
                  <a:pt x="3156432" y="3831550"/>
                  <a:pt x="3175129" y="3857948"/>
                </a:cubicBezTo>
                <a:cubicBezTo>
                  <a:pt x="3179757" y="3866508"/>
                  <a:pt x="3178323" y="3876133"/>
                  <a:pt x="3169764" y="3880760"/>
                </a:cubicBezTo>
                <a:cubicBezTo>
                  <a:pt x="3129276" y="3908182"/>
                  <a:pt x="3040337" y="3891000"/>
                  <a:pt x="2993810" y="3892925"/>
                </a:cubicBezTo>
                <a:cubicBezTo>
                  <a:pt x="2925534" y="3895546"/>
                  <a:pt x="2849597" y="3890138"/>
                  <a:pt x="2785089" y="3860853"/>
                </a:cubicBezTo>
                <a:cubicBezTo>
                  <a:pt x="2783841" y="3862635"/>
                  <a:pt x="2785622" y="3863885"/>
                  <a:pt x="2785622" y="3863885"/>
                </a:cubicBezTo>
                <a:cubicBezTo>
                  <a:pt x="2799507" y="3889566"/>
                  <a:pt x="2897661" y="3976988"/>
                  <a:pt x="2864302" y="4009407"/>
                </a:cubicBezTo>
                <a:cubicBezTo>
                  <a:pt x="2849496" y="4022944"/>
                  <a:pt x="2835590" y="4023824"/>
                  <a:pt x="2815091" y="4022738"/>
                </a:cubicBezTo>
                <a:cubicBezTo>
                  <a:pt x="2757156" y="4021980"/>
                  <a:pt x="2695659" y="4018724"/>
                  <a:pt x="2639689" y="4011372"/>
                </a:cubicBezTo>
                <a:cubicBezTo>
                  <a:pt x="2580691" y="4004552"/>
                  <a:pt x="2544893" y="3960850"/>
                  <a:pt x="2497855" y="3933183"/>
                </a:cubicBezTo>
                <a:cubicBezTo>
                  <a:pt x="2447252" y="3903017"/>
                  <a:pt x="2406090" y="3882129"/>
                  <a:pt x="2372791" y="3834864"/>
                </a:cubicBezTo>
                <a:cubicBezTo>
                  <a:pt x="2264705" y="3682010"/>
                  <a:pt x="2102309" y="3682419"/>
                  <a:pt x="1933871" y="3657332"/>
                </a:cubicBezTo>
                <a:cubicBezTo>
                  <a:pt x="1856871" y="3645863"/>
                  <a:pt x="1802807" y="3711599"/>
                  <a:pt x="1746265" y="3754339"/>
                </a:cubicBezTo>
                <a:cubicBezTo>
                  <a:pt x="1689723" y="3797078"/>
                  <a:pt x="1633713" y="3842848"/>
                  <a:pt x="1577171" y="3885586"/>
                </a:cubicBezTo>
                <a:cubicBezTo>
                  <a:pt x="1442502" y="3990478"/>
                  <a:pt x="1305867" y="4101964"/>
                  <a:pt x="1182954" y="4220412"/>
                </a:cubicBezTo>
                <a:cubicBezTo>
                  <a:pt x="1143440" y="4257816"/>
                  <a:pt x="1100676" y="4292276"/>
                  <a:pt x="1057466" y="4326425"/>
                </a:cubicBezTo>
                <a:lnTo>
                  <a:pt x="995517" y="4376762"/>
                </a:lnTo>
                <a:lnTo>
                  <a:pt x="974110" y="4376762"/>
                </a:lnTo>
                <a:lnTo>
                  <a:pt x="1015139" y="4342258"/>
                </a:lnTo>
                <a:cubicBezTo>
                  <a:pt x="1066041" y="4301876"/>
                  <a:pt x="1118569" y="4262966"/>
                  <a:pt x="1164236" y="4220576"/>
                </a:cubicBezTo>
                <a:cubicBezTo>
                  <a:pt x="1250042" y="4139890"/>
                  <a:pt x="1339944" y="4064733"/>
                  <a:pt x="1432877" y="3989044"/>
                </a:cubicBezTo>
                <a:cubicBezTo>
                  <a:pt x="1538117" y="3903382"/>
                  <a:pt x="1643359" y="3817720"/>
                  <a:pt x="1750382" y="3733307"/>
                </a:cubicBezTo>
                <a:cubicBezTo>
                  <a:pt x="1788554" y="3701606"/>
                  <a:pt x="1820316" y="3660095"/>
                  <a:pt x="1867745" y="3645515"/>
                </a:cubicBezTo>
                <a:cubicBezTo>
                  <a:pt x="1904833" y="3634314"/>
                  <a:pt x="1950459" y="3645044"/>
                  <a:pt x="1985928" y="3651311"/>
                </a:cubicBezTo>
                <a:cubicBezTo>
                  <a:pt x="2085742" y="3668145"/>
                  <a:pt x="2176831" y="3670889"/>
                  <a:pt x="2272529" y="3708755"/>
                </a:cubicBezTo>
                <a:cubicBezTo>
                  <a:pt x="2302469" y="3719118"/>
                  <a:pt x="2327411" y="3736607"/>
                  <a:pt x="2348074" y="3756410"/>
                </a:cubicBezTo>
                <a:lnTo>
                  <a:pt x="2355200" y="3761407"/>
                </a:lnTo>
                <a:cubicBezTo>
                  <a:pt x="2365891" y="3768902"/>
                  <a:pt x="2383892" y="3773551"/>
                  <a:pt x="2398328" y="3775701"/>
                </a:cubicBezTo>
                <a:cubicBezTo>
                  <a:pt x="2422392" y="3779285"/>
                  <a:pt x="2447171" y="3778056"/>
                  <a:pt x="2468734" y="3785203"/>
                </a:cubicBezTo>
                <a:cubicBezTo>
                  <a:pt x="2475329" y="3787170"/>
                  <a:pt x="2475144" y="3795012"/>
                  <a:pt x="2470865" y="3797327"/>
                </a:cubicBezTo>
                <a:cubicBezTo>
                  <a:pt x="2451246" y="3810147"/>
                  <a:pt x="2418090" y="3808160"/>
                  <a:pt x="2388684" y="3800828"/>
                </a:cubicBezTo>
                <a:cubicBezTo>
                  <a:pt x="2396875" y="3811887"/>
                  <a:pt x="2405066" y="3822945"/>
                  <a:pt x="2412725" y="3830973"/>
                </a:cubicBezTo>
                <a:cubicBezTo>
                  <a:pt x="2429477" y="3837404"/>
                  <a:pt x="2445695" y="3840803"/>
                  <a:pt x="2464947" y="3843670"/>
                </a:cubicBezTo>
                <a:cubicBezTo>
                  <a:pt x="2493821" y="3847971"/>
                  <a:pt x="2527161" y="3842114"/>
                  <a:pt x="2555319" y="3851227"/>
                </a:cubicBezTo>
                <a:cubicBezTo>
                  <a:pt x="2561913" y="3853193"/>
                  <a:pt x="2560480" y="3862818"/>
                  <a:pt x="2556199" y="3865133"/>
                </a:cubicBezTo>
                <a:cubicBezTo>
                  <a:pt x="2523925" y="3877050"/>
                  <a:pt x="2483459" y="3877911"/>
                  <a:pt x="2445676" y="3867365"/>
                </a:cubicBezTo>
                <a:cubicBezTo>
                  <a:pt x="2460461" y="3880389"/>
                  <a:pt x="2479527" y="3891100"/>
                  <a:pt x="2497344" y="3903592"/>
                </a:cubicBezTo>
                <a:cubicBezTo>
                  <a:pt x="2515344" y="3908240"/>
                  <a:pt x="2533345" y="3912889"/>
                  <a:pt x="2552063" y="3912725"/>
                </a:cubicBezTo>
                <a:cubicBezTo>
                  <a:pt x="2580405" y="3913995"/>
                  <a:pt x="2607151" y="3906172"/>
                  <a:pt x="2635308" y="3915285"/>
                </a:cubicBezTo>
                <a:cubicBezTo>
                  <a:pt x="2641903" y="3917251"/>
                  <a:pt x="2642251" y="3928126"/>
                  <a:pt x="2636188" y="3929190"/>
                </a:cubicBezTo>
                <a:cubicBezTo>
                  <a:pt x="2605162" y="3939327"/>
                  <a:pt x="2577354" y="3941088"/>
                  <a:pt x="2548478" y="3936788"/>
                </a:cubicBezTo>
                <a:cubicBezTo>
                  <a:pt x="2562732" y="3946782"/>
                  <a:pt x="2576985" y="3956776"/>
                  <a:pt x="2590706" y="3963738"/>
                </a:cubicBezTo>
                <a:cubicBezTo>
                  <a:pt x="2606392" y="3964107"/>
                  <a:pt x="2622079" y="3964475"/>
                  <a:pt x="2639015" y="3963063"/>
                </a:cubicBezTo>
                <a:cubicBezTo>
                  <a:pt x="2660231" y="3959335"/>
                  <a:pt x="2679664" y="3954359"/>
                  <a:pt x="2699448" y="3960257"/>
                </a:cubicBezTo>
                <a:cubicBezTo>
                  <a:pt x="2706042" y="3962223"/>
                  <a:pt x="2704609" y="3971848"/>
                  <a:pt x="2700329" y="3974163"/>
                </a:cubicBezTo>
                <a:cubicBezTo>
                  <a:pt x="2683207" y="3983419"/>
                  <a:pt x="2660210" y="3985896"/>
                  <a:pt x="2640243" y="3987842"/>
                </a:cubicBezTo>
                <a:cubicBezTo>
                  <a:pt x="2655214" y="3993023"/>
                  <a:pt x="2673214" y="3997671"/>
                  <a:pt x="2693713" y="3998757"/>
                </a:cubicBezTo>
                <a:cubicBezTo>
                  <a:pt x="2717776" y="4002341"/>
                  <a:pt x="2742556" y="4001113"/>
                  <a:pt x="2766085" y="4001665"/>
                </a:cubicBezTo>
                <a:cubicBezTo>
                  <a:pt x="2770898" y="4002382"/>
                  <a:pt x="2860370" y="4022596"/>
                  <a:pt x="2830634" y="3977828"/>
                </a:cubicBezTo>
                <a:cubicBezTo>
                  <a:pt x="2759594" y="3866894"/>
                  <a:pt x="2654129" y="3782316"/>
                  <a:pt x="2521878" y="3758684"/>
                </a:cubicBezTo>
                <a:cubicBezTo>
                  <a:pt x="2505658" y="3755284"/>
                  <a:pt x="2507459" y="3729972"/>
                  <a:pt x="2523680" y="3733372"/>
                </a:cubicBezTo>
                <a:cubicBezTo>
                  <a:pt x="2584993" y="3744472"/>
                  <a:pt x="2666437" y="3772344"/>
                  <a:pt x="2725764" y="3816599"/>
                </a:cubicBezTo>
                <a:cubicBezTo>
                  <a:pt x="2854595" y="3883012"/>
                  <a:pt x="2987933" y="3886146"/>
                  <a:pt x="3131264" y="3875027"/>
                </a:cubicBezTo>
                <a:cubicBezTo>
                  <a:pt x="3134294" y="3874494"/>
                  <a:pt x="3080496" y="3826143"/>
                  <a:pt x="3076933" y="3823645"/>
                </a:cubicBezTo>
                <a:cubicBezTo>
                  <a:pt x="3053240" y="3804374"/>
                  <a:pt x="3036323" y="3779226"/>
                  <a:pt x="3012629" y="3759956"/>
                </a:cubicBezTo>
                <a:cubicBezTo>
                  <a:pt x="2962928" y="3717135"/>
                  <a:pt x="2893957" y="3698007"/>
                  <a:pt x="2829428" y="3695284"/>
                </a:cubicBezTo>
                <a:cubicBezTo>
                  <a:pt x="2819802" y="3693849"/>
                  <a:pt x="2814642" y="3682259"/>
                  <a:pt x="2823202" y="3677630"/>
                </a:cubicBezTo>
                <a:cubicBezTo>
                  <a:pt x="2877594" y="3649329"/>
                  <a:pt x="2947262" y="3690205"/>
                  <a:pt x="2995552" y="3716090"/>
                </a:cubicBezTo>
                <a:cubicBezTo>
                  <a:pt x="3021211" y="3728767"/>
                  <a:pt x="3041342" y="3745539"/>
                  <a:pt x="3060223" y="3764093"/>
                </a:cubicBezTo>
                <a:cubicBezTo>
                  <a:pt x="3062721" y="3760529"/>
                  <a:pt x="3068783" y="3759464"/>
                  <a:pt x="3072347" y="3761963"/>
                </a:cubicBezTo>
                <a:cubicBezTo>
                  <a:pt x="3166958" y="3820328"/>
                  <a:pt x="3298719" y="3787808"/>
                  <a:pt x="3399986" y="3768457"/>
                </a:cubicBezTo>
                <a:cubicBezTo>
                  <a:pt x="3403017" y="3767924"/>
                  <a:pt x="3452760" y="3757623"/>
                  <a:pt x="3452760" y="3757623"/>
                </a:cubicBezTo>
                <a:cubicBezTo>
                  <a:pt x="3414281" y="3725328"/>
                  <a:pt x="3403612" y="3691272"/>
                  <a:pt x="3334987" y="3683018"/>
                </a:cubicBezTo>
                <a:cubicBezTo>
                  <a:pt x="3293457" y="3677817"/>
                  <a:pt x="3257987" y="3671551"/>
                  <a:pt x="3217358" y="3653692"/>
                </a:cubicBezTo>
                <a:cubicBezTo>
                  <a:pt x="3210231" y="3648695"/>
                  <a:pt x="3214695" y="3638539"/>
                  <a:pt x="3220757" y="3637474"/>
                </a:cubicBezTo>
                <a:cubicBezTo>
                  <a:pt x="3271032" y="3630203"/>
                  <a:pt x="3334126" y="3642552"/>
                  <a:pt x="3380102" y="3664158"/>
                </a:cubicBezTo>
                <a:lnTo>
                  <a:pt x="3383665" y="3666656"/>
                </a:lnTo>
                <a:cubicBezTo>
                  <a:pt x="3440882" y="3672227"/>
                  <a:pt x="3490974" y="3672801"/>
                  <a:pt x="3548028" y="3659654"/>
                </a:cubicBezTo>
                <a:cubicBezTo>
                  <a:pt x="3605082" y="3646507"/>
                  <a:pt x="3658224" y="3619987"/>
                  <a:pt x="3714746" y="3603808"/>
                </a:cubicBezTo>
                <a:cubicBezTo>
                  <a:pt x="3709791" y="3557814"/>
                  <a:pt x="3618884" y="3547225"/>
                  <a:pt x="3581102" y="3536679"/>
                </a:cubicBezTo>
                <a:cubicBezTo>
                  <a:pt x="3567914" y="3532747"/>
                  <a:pt x="3573279" y="3509933"/>
                  <a:pt x="3586468" y="3513865"/>
                </a:cubicBezTo>
                <a:cubicBezTo>
                  <a:pt x="3596092" y="3515299"/>
                  <a:pt x="3609280" y="3519231"/>
                  <a:pt x="3623718" y="3521381"/>
                </a:cubicBezTo>
                <a:cubicBezTo>
                  <a:pt x="3671843" y="3528549"/>
                  <a:pt x="3719989" y="3509156"/>
                  <a:pt x="3764039" y="3484234"/>
                </a:cubicBezTo>
                <a:cubicBezTo>
                  <a:pt x="3786688" y="3470881"/>
                  <a:pt x="3807024" y="3453249"/>
                  <a:pt x="3826110" y="3437398"/>
                </a:cubicBezTo>
                <a:cubicBezTo>
                  <a:pt x="3853223" y="3413889"/>
                  <a:pt x="3879968" y="3406066"/>
                  <a:pt x="3819188" y="3397998"/>
                </a:cubicBezTo>
                <a:cubicBezTo>
                  <a:pt x="3804751" y="3395848"/>
                  <a:pt x="3803338" y="3378912"/>
                  <a:pt x="3816711" y="3375000"/>
                </a:cubicBezTo>
                <a:cubicBezTo>
                  <a:pt x="3827053" y="3371621"/>
                  <a:pt x="3837395" y="3368242"/>
                  <a:pt x="3847737" y="3364863"/>
                </a:cubicBezTo>
                <a:cubicBezTo>
                  <a:pt x="3878946" y="3346883"/>
                  <a:pt x="3894469" y="3328534"/>
                  <a:pt x="3915358" y="3287371"/>
                </a:cubicBezTo>
                <a:cubicBezTo>
                  <a:pt x="3919821" y="3277215"/>
                  <a:pt x="3921787" y="3270620"/>
                  <a:pt x="3920723" y="3264558"/>
                </a:cubicBezTo>
                <a:cubicBezTo>
                  <a:pt x="3804424" y="3358412"/>
                  <a:pt x="3682780" y="3448518"/>
                  <a:pt x="3540309" y="3500103"/>
                </a:cubicBezTo>
                <a:cubicBezTo>
                  <a:pt x="3512314" y="3509708"/>
                  <a:pt x="3484319" y="3519312"/>
                  <a:pt x="3457574" y="3527135"/>
                </a:cubicBezTo>
                <a:cubicBezTo>
                  <a:pt x="3473793" y="3530534"/>
                  <a:pt x="3487514" y="3537497"/>
                  <a:pt x="3493924" y="3547307"/>
                </a:cubicBezTo>
                <a:lnTo>
                  <a:pt x="3492702" y="3550490"/>
                </a:lnTo>
                <a:lnTo>
                  <a:pt x="3491424" y="3550869"/>
                </a:lnTo>
                <a:lnTo>
                  <a:pt x="3491351" y="3554009"/>
                </a:lnTo>
                <a:lnTo>
                  <a:pt x="3490708" y="3555683"/>
                </a:lnTo>
                <a:cubicBezTo>
                  <a:pt x="3473772" y="3557096"/>
                  <a:pt x="3455771" y="3552447"/>
                  <a:pt x="3438303" y="3550828"/>
                </a:cubicBezTo>
                <a:cubicBezTo>
                  <a:pt x="3422084" y="3547429"/>
                  <a:pt x="3402649" y="3552405"/>
                  <a:pt x="3385898" y="3545975"/>
                </a:cubicBezTo>
                <a:cubicBezTo>
                  <a:pt x="3381617" y="3548288"/>
                  <a:pt x="3376806" y="3547573"/>
                  <a:pt x="3372525" y="3549887"/>
                </a:cubicBezTo>
                <a:cubicBezTo>
                  <a:pt x="3394806" y="3552221"/>
                  <a:pt x="3416370" y="3559368"/>
                  <a:pt x="3429559" y="3563301"/>
                </a:cubicBezTo>
                <a:cubicBezTo>
                  <a:pt x="3440966" y="3565983"/>
                  <a:pt x="3437565" y="3582202"/>
                  <a:pt x="3424909" y="3581301"/>
                </a:cubicBezTo>
                <a:cubicBezTo>
                  <a:pt x="3407442" y="3579683"/>
                  <a:pt x="3392471" y="3574502"/>
                  <a:pt x="3375003" y="3572884"/>
                </a:cubicBezTo>
                <a:cubicBezTo>
                  <a:pt x="3357535" y="3571266"/>
                  <a:pt x="3339350" y="3574461"/>
                  <a:pt x="3323315" y="3563218"/>
                </a:cubicBezTo>
                <a:cubicBezTo>
                  <a:pt x="3311190" y="3565347"/>
                  <a:pt x="3297819" y="3569259"/>
                  <a:pt x="3285696" y="3571389"/>
                </a:cubicBezTo>
                <a:cubicBezTo>
                  <a:pt x="3290508" y="3572105"/>
                  <a:pt x="3293539" y="3571574"/>
                  <a:pt x="3298351" y="3572291"/>
                </a:cubicBezTo>
                <a:cubicBezTo>
                  <a:pt x="3312788" y="3574440"/>
                  <a:pt x="3309922" y="3593690"/>
                  <a:pt x="3297266" y="3592789"/>
                </a:cubicBezTo>
                <a:cubicBezTo>
                  <a:pt x="3273736" y="3592236"/>
                  <a:pt x="3237713" y="3609499"/>
                  <a:pt x="3216334" y="3594509"/>
                </a:cubicBezTo>
                <a:cubicBezTo>
                  <a:pt x="3214552" y="3593259"/>
                  <a:pt x="3214020" y="3590229"/>
                  <a:pt x="3215269" y="3588447"/>
                </a:cubicBezTo>
                <a:cubicBezTo>
                  <a:pt x="3192804" y="3593956"/>
                  <a:pt x="3169805" y="3596434"/>
                  <a:pt x="3147341" y="3601943"/>
                </a:cubicBezTo>
                <a:cubicBezTo>
                  <a:pt x="3167839" y="3603028"/>
                  <a:pt x="3188872" y="3607144"/>
                  <a:pt x="3204907" y="3618388"/>
                </a:cubicBezTo>
                <a:cubicBezTo>
                  <a:pt x="3208470" y="3620886"/>
                  <a:pt x="3205253" y="3629261"/>
                  <a:pt x="3200441" y="3628544"/>
                </a:cubicBezTo>
                <a:cubicBezTo>
                  <a:pt x="3166038" y="3628339"/>
                  <a:pt x="3132350" y="3623322"/>
                  <a:pt x="3096696" y="3624899"/>
                </a:cubicBezTo>
                <a:cubicBezTo>
                  <a:pt x="3076197" y="3623813"/>
                  <a:pt x="3053731" y="3629322"/>
                  <a:pt x="3036447" y="3619860"/>
                </a:cubicBezTo>
                <a:cubicBezTo>
                  <a:pt x="3025574" y="3620209"/>
                  <a:pt x="3016482" y="3621807"/>
                  <a:pt x="3005607" y="3622155"/>
                </a:cubicBezTo>
                <a:cubicBezTo>
                  <a:pt x="3031451" y="3626987"/>
                  <a:pt x="3058361" y="3637882"/>
                  <a:pt x="3076709" y="3653405"/>
                </a:cubicBezTo>
                <a:cubicBezTo>
                  <a:pt x="3082054" y="3657153"/>
                  <a:pt x="3078839" y="3665529"/>
                  <a:pt x="3070995" y="3665345"/>
                </a:cubicBezTo>
                <a:cubicBezTo>
                  <a:pt x="3045684" y="3663543"/>
                  <a:pt x="3018775" y="3652647"/>
                  <a:pt x="2992930" y="3647814"/>
                </a:cubicBezTo>
                <a:cubicBezTo>
                  <a:pt x="2960492" y="3641015"/>
                  <a:pt x="2922873" y="3649186"/>
                  <a:pt x="2892932" y="3638823"/>
                </a:cubicBezTo>
                <a:cubicBezTo>
                  <a:pt x="2888120" y="3638106"/>
                  <a:pt x="2885806" y="3633826"/>
                  <a:pt x="2883492" y="3629546"/>
                </a:cubicBezTo>
                <a:lnTo>
                  <a:pt x="2734863" y="3638958"/>
                </a:lnTo>
                <a:lnTo>
                  <a:pt x="2733568" y="3638700"/>
                </a:lnTo>
                <a:cubicBezTo>
                  <a:pt x="2732373" y="3637862"/>
                  <a:pt x="2731373" y="3638039"/>
                  <a:pt x="2730537" y="3639232"/>
                </a:cubicBezTo>
                <a:lnTo>
                  <a:pt x="2734863" y="3638958"/>
                </a:lnTo>
                <a:lnTo>
                  <a:pt x="2791850" y="3650332"/>
                </a:lnTo>
                <a:cubicBezTo>
                  <a:pt x="2801475" y="3651766"/>
                  <a:pt x="2807167" y="3666387"/>
                  <a:pt x="2795576" y="3671548"/>
                </a:cubicBezTo>
                <a:cubicBezTo>
                  <a:pt x="2767582" y="3681152"/>
                  <a:pt x="2737110" y="3667759"/>
                  <a:pt x="2710733" y="3659895"/>
                </a:cubicBezTo>
                <a:cubicBezTo>
                  <a:pt x="2702356" y="3656680"/>
                  <a:pt x="2672232" y="3654161"/>
                  <a:pt x="2668322" y="3640789"/>
                </a:cubicBezTo>
                <a:cubicBezTo>
                  <a:pt x="2629636" y="3642897"/>
                  <a:pt x="2593984" y="3644474"/>
                  <a:pt x="2555299" y="3646583"/>
                </a:cubicBezTo>
                <a:cubicBezTo>
                  <a:pt x="2578112" y="3651949"/>
                  <a:pt x="2602708" y="3658564"/>
                  <a:pt x="2621056" y="3674087"/>
                </a:cubicBezTo>
                <a:cubicBezTo>
                  <a:pt x="2626401" y="3677834"/>
                  <a:pt x="2624968" y="3687460"/>
                  <a:pt x="2617124" y="3687275"/>
                </a:cubicBezTo>
                <a:cubicBezTo>
                  <a:pt x="2591813" y="3685472"/>
                  <a:pt x="2566153" y="3672796"/>
                  <a:pt x="2541557" y="3666181"/>
                </a:cubicBezTo>
                <a:cubicBezTo>
                  <a:pt x="2516963" y="3659567"/>
                  <a:pt x="2488620" y="3658297"/>
                  <a:pt x="2467774" y="3646337"/>
                </a:cubicBezTo>
                <a:cubicBezTo>
                  <a:pt x="2456899" y="3646685"/>
                  <a:pt x="2444243" y="3645784"/>
                  <a:pt x="2431586" y="3644882"/>
                </a:cubicBezTo>
                <a:cubicBezTo>
                  <a:pt x="2458497" y="3655778"/>
                  <a:pt x="2485404" y="3666672"/>
                  <a:pt x="2504287" y="3685226"/>
                </a:cubicBezTo>
                <a:cubicBezTo>
                  <a:pt x="2507850" y="3687725"/>
                  <a:pt x="2505884" y="3694319"/>
                  <a:pt x="2501072" y="3693602"/>
                </a:cubicBezTo>
                <a:cubicBezTo>
                  <a:pt x="2465602" y="3687336"/>
                  <a:pt x="2429785" y="3670195"/>
                  <a:pt x="2395033" y="3659116"/>
                </a:cubicBezTo>
                <a:cubicBezTo>
                  <a:pt x="2366874" y="3650002"/>
                  <a:pt x="2336218" y="3644452"/>
                  <a:pt x="2308058" y="3635338"/>
                </a:cubicBezTo>
                <a:cubicBezTo>
                  <a:pt x="2289342" y="3635503"/>
                  <a:pt x="2268842" y="3634418"/>
                  <a:pt x="2251374" y="3632799"/>
                </a:cubicBezTo>
                <a:cubicBezTo>
                  <a:pt x="2266875" y="3641012"/>
                  <a:pt x="2281847" y="3646193"/>
                  <a:pt x="2296817" y="3651373"/>
                </a:cubicBezTo>
                <a:cubicBezTo>
                  <a:pt x="2360259" y="3674597"/>
                  <a:pt x="2426202" y="3694257"/>
                  <a:pt x="2491609" y="3710886"/>
                </a:cubicBezTo>
                <a:cubicBezTo>
                  <a:pt x="2499986" y="3714102"/>
                  <a:pt x="2502648" y="3729256"/>
                  <a:pt x="2491773" y="3729603"/>
                </a:cubicBezTo>
                <a:cubicBezTo>
                  <a:pt x="2435621" y="3730095"/>
                  <a:pt x="2383052" y="3706524"/>
                  <a:pt x="2331548" y="3689014"/>
                </a:cubicBezTo>
                <a:cubicBezTo>
                  <a:pt x="2278263" y="3670256"/>
                  <a:pt x="2215167" y="3657906"/>
                  <a:pt x="2166347" y="3628991"/>
                </a:cubicBezTo>
                <a:cubicBezTo>
                  <a:pt x="2141034" y="3627187"/>
                  <a:pt x="2114474" y="3627168"/>
                  <a:pt x="2089162" y="3625365"/>
                </a:cubicBezTo>
                <a:cubicBezTo>
                  <a:pt x="2050293" y="3635317"/>
                  <a:pt x="2009109" y="3640990"/>
                  <a:pt x="1970795" y="3627413"/>
                </a:cubicBezTo>
                <a:cubicBezTo>
                  <a:pt x="1969013" y="3626164"/>
                  <a:pt x="1967231" y="3624914"/>
                  <a:pt x="1966698" y="3621883"/>
                </a:cubicBezTo>
                <a:cubicBezTo>
                  <a:pt x="1930513" y="3620429"/>
                  <a:pt x="1894327" y="3618975"/>
                  <a:pt x="1858858" y="3612709"/>
                </a:cubicBezTo>
                <a:cubicBezTo>
                  <a:pt x="1857076" y="3611459"/>
                  <a:pt x="1854045" y="3611992"/>
                  <a:pt x="1852264" y="3610743"/>
                </a:cubicBezTo>
                <a:cubicBezTo>
                  <a:pt x="1842638" y="3609308"/>
                  <a:pt x="1844789" y="3594871"/>
                  <a:pt x="1853882" y="3593274"/>
                </a:cubicBezTo>
                <a:lnTo>
                  <a:pt x="1855130" y="3591492"/>
                </a:lnTo>
                <a:cubicBezTo>
                  <a:pt x="1939319" y="3528275"/>
                  <a:pt x="2008721" y="3452032"/>
                  <a:pt x="2081156" y="3375257"/>
                </a:cubicBezTo>
                <a:cubicBezTo>
                  <a:pt x="2154839" y="3296702"/>
                  <a:pt x="2241526" y="3229921"/>
                  <a:pt x="2314677" y="3148334"/>
                </a:cubicBezTo>
                <a:cubicBezTo>
                  <a:pt x="2376052" y="3079750"/>
                  <a:pt x="2437611" y="3003324"/>
                  <a:pt x="2484733" y="2924747"/>
                </a:cubicBezTo>
                <a:cubicBezTo>
                  <a:pt x="2513649" y="2875926"/>
                  <a:pt x="2542566" y="2827105"/>
                  <a:pt x="2603531" y="2827331"/>
                </a:cubicBezTo>
                <a:cubicBezTo>
                  <a:pt x="2606563" y="2826798"/>
                  <a:pt x="2611374" y="2827515"/>
                  <a:pt x="2614405" y="2826983"/>
                </a:cubicBezTo>
                <a:cubicBezTo>
                  <a:pt x="2629559" y="2824320"/>
                  <a:pt x="2646496" y="2822907"/>
                  <a:pt x="2661650" y="2820245"/>
                </a:cubicBezTo>
                <a:lnTo>
                  <a:pt x="2759292" y="2807200"/>
                </a:lnTo>
                <a:lnTo>
                  <a:pt x="2776039" y="2807200"/>
                </a:lnTo>
                <a:lnTo>
                  <a:pt x="2777240" y="2807946"/>
                </a:lnTo>
                <a:cubicBezTo>
                  <a:pt x="2778108" y="2809551"/>
                  <a:pt x="2778062" y="2811512"/>
                  <a:pt x="2775922" y="2812668"/>
                </a:cubicBezTo>
                <a:cubicBezTo>
                  <a:pt x="2750772" y="2829583"/>
                  <a:pt x="2721714" y="2833126"/>
                  <a:pt x="2694436" y="2837918"/>
                </a:cubicBezTo>
                <a:cubicBezTo>
                  <a:pt x="2710656" y="2841318"/>
                  <a:pt x="2723843" y="2845250"/>
                  <a:pt x="2738813" y="2850431"/>
                </a:cubicBezTo>
                <a:cubicBezTo>
                  <a:pt x="2740063" y="2848650"/>
                  <a:pt x="2741844" y="2849899"/>
                  <a:pt x="2741844" y="2849899"/>
                </a:cubicBezTo>
                <a:cubicBezTo>
                  <a:pt x="2793717" y="2851721"/>
                  <a:pt x="2840614" y="2834110"/>
                  <a:pt x="2891420" y="2829871"/>
                </a:cubicBezTo>
                <a:cubicBezTo>
                  <a:pt x="2899265" y="2830056"/>
                  <a:pt x="2903893" y="2838616"/>
                  <a:pt x="2898364" y="2842711"/>
                </a:cubicBezTo>
                <a:cubicBezTo>
                  <a:pt x="2873748" y="2862658"/>
                  <a:pt x="2839160" y="2870296"/>
                  <a:pt x="2804754" y="2870091"/>
                </a:cubicBezTo>
                <a:cubicBezTo>
                  <a:pt x="2827569" y="2875457"/>
                  <a:pt x="2849849" y="2877791"/>
                  <a:pt x="2873379" y="2878345"/>
                </a:cubicBezTo>
                <a:cubicBezTo>
                  <a:pt x="2920440" y="2879450"/>
                  <a:pt x="2966804" y="2858808"/>
                  <a:pt x="3014397" y="2862945"/>
                </a:cubicBezTo>
                <a:cubicBezTo>
                  <a:pt x="3020991" y="2864911"/>
                  <a:pt x="3023838" y="2872222"/>
                  <a:pt x="3018308" y="2876318"/>
                </a:cubicBezTo>
                <a:cubicBezTo>
                  <a:pt x="2976572" y="2905520"/>
                  <a:pt x="2919702" y="2910824"/>
                  <a:pt x="2861953" y="2902223"/>
                </a:cubicBezTo>
                <a:cubicBezTo>
                  <a:pt x="2870329" y="2905438"/>
                  <a:pt x="2875673" y="2909185"/>
                  <a:pt x="2884049" y="2912400"/>
                </a:cubicBezTo>
                <a:cubicBezTo>
                  <a:pt x="2928959" y="2927944"/>
                  <a:pt x="2968708" y="2931897"/>
                  <a:pt x="3020233" y="2922845"/>
                </a:cubicBezTo>
                <a:cubicBezTo>
                  <a:pt x="3050541" y="2917521"/>
                  <a:pt x="3081566" y="2907384"/>
                  <a:pt x="3113472" y="2911152"/>
                </a:cubicBezTo>
                <a:cubicBezTo>
                  <a:pt x="3121316" y="2911337"/>
                  <a:pt x="3121665" y="2922211"/>
                  <a:pt x="3114353" y="2925057"/>
                </a:cubicBezTo>
                <a:cubicBezTo>
                  <a:pt x="3076548" y="2941071"/>
                  <a:pt x="3025025" y="2950123"/>
                  <a:pt x="2974934" y="2949550"/>
                </a:cubicBezTo>
                <a:cubicBezTo>
                  <a:pt x="3009685" y="2960628"/>
                  <a:pt x="3039093" y="2967960"/>
                  <a:pt x="3080276" y="2962288"/>
                </a:cubicBezTo>
                <a:cubicBezTo>
                  <a:pt x="3130552" y="2955018"/>
                  <a:pt x="3177632" y="2929563"/>
                  <a:pt x="3228973" y="2928356"/>
                </a:cubicBezTo>
                <a:cubicBezTo>
                  <a:pt x="3235034" y="2927291"/>
                  <a:pt x="3236632" y="2936383"/>
                  <a:pt x="3231102" y="2940478"/>
                </a:cubicBezTo>
                <a:cubicBezTo>
                  <a:pt x="3195612" y="2960773"/>
                  <a:pt x="3138374" y="2981764"/>
                  <a:pt x="3082037" y="2990098"/>
                </a:cubicBezTo>
                <a:cubicBezTo>
                  <a:pt x="3106631" y="2996712"/>
                  <a:pt x="3133726" y="2999765"/>
                  <a:pt x="3162068" y="3001034"/>
                </a:cubicBezTo>
                <a:cubicBezTo>
                  <a:pt x="3172410" y="2997655"/>
                  <a:pt x="3182752" y="2994276"/>
                  <a:pt x="3194343" y="2989116"/>
                </a:cubicBezTo>
                <a:cubicBezTo>
                  <a:pt x="3219305" y="2980043"/>
                  <a:pt x="3243738" y="2967941"/>
                  <a:pt x="3270831" y="2970992"/>
                </a:cubicBezTo>
                <a:cubicBezTo>
                  <a:pt x="3278674" y="2971177"/>
                  <a:pt x="3280272" y="2980269"/>
                  <a:pt x="3274742" y="2984364"/>
                </a:cubicBezTo>
                <a:cubicBezTo>
                  <a:pt x="3267963" y="2990242"/>
                  <a:pt x="3257622" y="2993622"/>
                  <a:pt x="3249062" y="2998250"/>
                </a:cubicBezTo>
                <a:cubicBezTo>
                  <a:pt x="3275090" y="2995239"/>
                  <a:pt x="3301119" y="2992229"/>
                  <a:pt x="3325365" y="2987969"/>
                </a:cubicBezTo>
                <a:cubicBezTo>
                  <a:pt x="3363517" y="2982829"/>
                  <a:pt x="3417704" y="2988933"/>
                  <a:pt x="3363005" y="2953237"/>
                </a:cubicBezTo>
                <a:cubicBezTo>
                  <a:pt x="3327373" y="2928254"/>
                  <a:pt x="3312076" y="2885637"/>
                  <a:pt x="3267883" y="2865281"/>
                </a:cubicBezTo>
                <a:cubicBezTo>
                  <a:pt x="3232066" y="2848140"/>
                  <a:pt x="3188568" y="2849532"/>
                  <a:pt x="3150417" y="2854673"/>
                </a:cubicBezTo>
                <a:cubicBezTo>
                  <a:pt x="3131699" y="2854836"/>
                  <a:pt x="3125125" y="2826309"/>
                  <a:pt x="3144560" y="2821332"/>
                </a:cubicBezTo>
                <a:cubicBezTo>
                  <a:pt x="3193771" y="2808002"/>
                  <a:pt x="3263112" y="2811443"/>
                  <a:pt x="3304621" y="2843205"/>
                </a:cubicBezTo>
                <a:cubicBezTo>
                  <a:pt x="3334910" y="2864442"/>
                  <a:pt x="3351641" y="2897433"/>
                  <a:pt x="3380679" y="2920451"/>
                </a:cubicBezTo>
                <a:cubicBezTo>
                  <a:pt x="3441112" y="2917646"/>
                  <a:pt x="3502426" y="2928746"/>
                  <a:pt x="3563043" y="2918097"/>
                </a:cubicBezTo>
                <a:cubicBezTo>
                  <a:pt x="3607255" y="2911892"/>
                  <a:pt x="3648808" y="2890534"/>
                  <a:pt x="3693022" y="2884328"/>
                </a:cubicBezTo>
                <a:cubicBezTo>
                  <a:pt x="3667402" y="2818529"/>
                  <a:pt x="3575269" y="2783163"/>
                  <a:pt x="3513239" y="2776875"/>
                </a:cubicBezTo>
                <a:cubicBezTo>
                  <a:pt x="3508426" y="2776158"/>
                  <a:pt x="3506829" y="2767066"/>
                  <a:pt x="3511108" y="2764751"/>
                </a:cubicBezTo>
                <a:cubicBezTo>
                  <a:pt x="3541787" y="2743741"/>
                  <a:pt x="3589727" y="2758752"/>
                  <a:pt x="3630704" y="2787483"/>
                </a:cubicBezTo>
                <a:cubicBezTo>
                  <a:pt x="3633204" y="2783920"/>
                  <a:pt x="3637484" y="2781606"/>
                  <a:pt x="3641047" y="2784105"/>
                </a:cubicBezTo>
                <a:cubicBezTo>
                  <a:pt x="3680428" y="2803744"/>
                  <a:pt x="3733201" y="2792911"/>
                  <a:pt x="3774384" y="2787239"/>
                </a:cubicBezTo>
                <a:cubicBezTo>
                  <a:pt x="3828939" y="2777654"/>
                  <a:pt x="3876738" y="2747388"/>
                  <a:pt x="3922753" y="2715871"/>
                </a:cubicBezTo>
                <a:cubicBezTo>
                  <a:pt x="3933811" y="2707678"/>
                  <a:pt x="3977145" y="2687570"/>
                  <a:pt x="3958796" y="2672046"/>
                </a:cubicBezTo>
                <a:cubicBezTo>
                  <a:pt x="3941697" y="2654742"/>
                  <a:pt x="3915319" y="2646877"/>
                  <a:pt x="3893224" y="2636700"/>
                </a:cubicBezTo>
                <a:cubicBezTo>
                  <a:pt x="3847781" y="2618125"/>
                  <a:pt x="3808932" y="2601517"/>
                  <a:pt x="3760091" y="2599161"/>
                </a:cubicBezTo>
                <a:cubicBezTo>
                  <a:pt x="3755278" y="2598445"/>
                  <a:pt x="3752431" y="2591133"/>
                  <a:pt x="3756712" y="2588819"/>
                </a:cubicBezTo>
                <a:cubicBezTo>
                  <a:pt x="3797731" y="2564430"/>
                  <a:pt x="3842989" y="2590847"/>
                  <a:pt x="3883619" y="2608705"/>
                </a:cubicBezTo>
                <a:cubicBezTo>
                  <a:pt x="3898241" y="2603013"/>
                  <a:pt x="3909115" y="2602665"/>
                  <a:pt x="3926051" y="2601251"/>
                </a:cubicBezTo>
                <a:cubicBezTo>
                  <a:pt x="3981670" y="2597729"/>
                  <a:pt x="4021808" y="2559434"/>
                  <a:pt x="4063012" y="2527200"/>
                </a:cubicBezTo>
                <a:cubicBezTo>
                  <a:pt x="4093157" y="2503158"/>
                  <a:pt x="4120457" y="2471806"/>
                  <a:pt x="4144724" y="2440986"/>
                </a:cubicBezTo>
                <a:cubicBezTo>
                  <a:pt x="4136164" y="2445614"/>
                  <a:pt x="4128853" y="2448461"/>
                  <a:pt x="4119760" y="2450057"/>
                </a:cubicBezTo>
                <a:cubicBezTo>
                  <a:pt x="4110668" y="2451654"/>
                  <a:pt x="4104258" y="2441845"/>
                  <a:pt x="4111036" y="2435968"/>
                </a:cubicBezTo>
                <a:cubicBezTo>
                  <a:pt x="4119064" y="2428309"/>
                  <a:pt x="4130122" y="2420117"/>
                  <a:pt x="4139932" y="2413708"/>
                </a:cubicBezTo>
                <a:cubicBezTo>
                  <a:pt x="4134587" y="2409960"/>
                  <a:pt x="4127993" y="2407994"/>
                  <a:pt x="4121399" y="2406028"/>
                </a:cubicBezTo>
                <a:lnTo>
                  <a:pt x="4120150" y="2407810"/>
                </a:lnTo>
                <a:cubicBezTo>
                  <a:pt x="4107658" y="2425627"/>
                  <a:pt x="4085008" y="2438978"/>
                  <a:pt x="4066105" y="2446985"/>
                </a:cubicBezTo>
                <a:cubicBezTo>
                  <a:pt x="4061825" y="2449299"/>
                  <a:pt x="4054699" y="2444303"/>
                  <a:pt x="4056665" y="2437708"/>
                </a:cubicBezTo>
                <a:cubicBezTo>
                  <a:pt x="4064345" y="2419175"/>
                  <a:pt x="4080400" y="2403857"/>
                  <a:pt x="4099835" y="2398881"/>
                </a:cubicBezTo>
                <a:cubicBezTo>
                  <a:pt x="4081834" y="2394232"/>
                  <a:pt x="4064366" y="2392615"/>
                  <a:pt x="4061335" y="2393147"/>
                </a:cubicBezTo>
                <a:cubicBezTo>
                  <a:pt x="4050460" y="2393495"/>
                  <a:pt x="4045484" y="2374061"/>
                  <a:pt x="4057608" y="2371931"/>
                </a:cubicBezTo>
                <a:cubicBezTo>
                  <a:pt x="4074011" y="2367487"/>
                  <a:pt x="4091479" y="2369104"/>
                  <a:pt x="4109481" y="2373753"/>
                </a:cubicBezTo>
                <a:cubicBezTo>
                  <a:pt x="4149804" y="2327615"/>
                  <a:pt x="4166268" y="2243488"/>
                  <a:pt x="4168460" y="2175929"/>
                </a:cubicBezTo>
                <a:cubicBezTo>
                  <a:pt x="4167211" y="2177710"/>
                  <a:pt x="4165429" y="2176461"/>
                  <a:pt x="4164180" y="2178243"/>
                </a:cubicBezTo>
                <a:cubicBezTo>
                  <a:pt x="4159880" y="2207118"/>
                  <a:pt x="4135427" y="2245782"/>
                  <a:pt x="4119905" y="2264131"/>
                </a:cubicBezTo>
                <a:cubicBezTo>
                  <a:pt x="4114908" y="2271257"/>
                  <a:pt x="4104750" y="2266793"/>
                  <a:pt x="4107965" y="2258417"/>
                </a:cubicBezTo>
                <a:cubicBezTo>
                  <a:pt x="4115645" y="2239884"/>
                  <a:pt x="4123857" y="2224381"/>
                  <a:pt x="4133319" y="2207098"/>
                </a:cubicBezTo>
                <a:cubicBezTo>
                  <a:pt x="4137067" y="2201753"/>
                  <a:pt x="4137784" y="2196940"/>
                  <a:pt x="4139749" y="2190346"/>
                </a:cubicBezTo>
                <a:cubicBezTo>
                  <a:pt x="4115317" y="2202448"/>
                  <a:pt x="4089636" y="2216333"/>
                  <a:pt x="4063957" y="2230217"/>
                </a:cubicBezTo>
                <a:cubicBezTo>
                  <a:pt x="4040058" y="2245352"/>
                  <a:pt x="4016159" y="2260485"/>
                  <a:pt x="3992793" y="2278650"/>
                </a:cubicBezTo>
                <a:cubicBezTo>
                  <a:pt x="3963897" y="2300910"/>
                  <a:pt x="3945692" y="2330665"/>
                  <a:pt x="3916795" y="2352926"/>
                </a:cubicBezTo>
                <a:cubicBezTo>
                  <a:pt x="3914296" y="2356489"/>
                  <a:pt x="3904141" y="2352024"/>
                  <a:pt x="3906105" y="2345430"/>
                </a:cubicBezTo>
                <a:cubicBezTo>
                  <a:pt x="3912537" y="2328679"/>
                  <a:pt x="3920749" y="2313176"/>
                  <a:pt x="3932524" y="2300173"/>
                </a:cubicBezTo>
                <a:cubicBezTo>
                  <a:pt x="3941105" y="2268983"/>
                  <a:pt x="3946654" y="2238327"/>
                  <a:pt x="3955235" y="2207137"/>
                </a:cubicBezTo>
                <a:cubicBezTo>
                  <a:pt x="3932585" y="2220489"/>
                  <a:pt x="3908154" y="2232592"/>
                  <a:pt x="3885505" y="2245945"/>
                </a:cubicBezTo>
                <a:cubicBezTo>
                  <a:pt x="3831113" y="2274246"/>
                  <a:pt x="3794354" y="2322883"/>
                  <a:pt x="3751716" y="2364742"/>
                </a:cubicBezTo>
                <a:cubicBezTo>
                  <a:pt x="3720854" y="2393595"/>
                  <a:pt x="3691242" y="2420668"/>
                  <a:pt x="3669822" y="2458799"/>
                </a:cubicBezTo>
                <a:cubicBezTo>
                  <a:pt x="3653397" y="2489805"/>
                  <a:pt x="3648216" y="2504774"/>
                  <a:pt x="3618788" y="2524004"/>
                </a:cubicBezTo>
                <a:cubicBezTo>
                  <a:pt x="3614508" y="2526318"/>
                  <a:pt x="3607380" y="2521321"/>
                  <a:pt x="3608098" y="2516509"/>
                </a:cubicBezTo>
                <a:cubicBezTo>
                  <a:pt x="3621860" y="2470350"/>
                  <a:pt x="3649875" y="2434185"/>
                  <a:pt x="3682703" y="2398735"/>
                </a:cubicBezTo>
                <a:cubicBezTo>
                  <a:pt x="3696465" y="2352576"/>
                  <a:pt x="3705414" y="2305700"/>
                  <a:pt x="3720958" y="2260791"/>
                </a:cubicBezTo>
                <a:cubicBezTo>
                  <a:pt x="3673345" y="2283215"/>
                  <a:pt x="3627512" y="2306887"/>
                  <a:pt x="3585778" y="2336090"/>
                </a:cubicBezTo>
                <a:cubicBezTo>
                  <a:pt x="3599150" y="2332180"/>
                  <a:pt x="3613587" y="2334330"/>
                  <a:pt x="3623745" y="2338794"/>
                </a:cubicBezTo>
                <a:cubicBezTo>
                  <a:pt x="3629090" y="2342542"/>
                  <a:pt x="3632469" y="2352884"/>
                  <a:pt x="3625158" y="2355730"/>
                </a:cubicBezTo>
                <a:cubicBezTo>
                  <a:pt x="3605007" y="2365519"/>
                  <a:pt x="3575947" y="2369062"/>
                  <a:pt x="3552950" y="2371539"/>
                </a:cubicBezTo>
                <a:cubicBezTo>
                  <a:pt x="3549919" y="2372071"/>
                  <a:pt x="3548137" y="2370822"/>
                  <a:pt x="3546356" y="2369573"/>
                </a:cubicBezTo>
                <a:cubicBezTo>
                  <a:pt x="3531549" y="2383109"/>
                  <a:pt x="3518524" y="2397895"/>
                  <a:pt x="3505500" y="2412680"/>
                </a:cubicBezTo>
                <a:cubicBezTo>
                  <a:pt x="3525651" y="2402892"/>
                  <a:pt x="3548648" y="2400414"/>
                  <a:pt x="3567182" y="2408094"/>
                </a:cubicBezTo>
                <a:cubicBezTo>
                  <a:pt x="3573775" y="2410059"/>
                  <a:pt x="3572343" y="2419685"/>
                  <a:pt x="3568063" y="2421999"/>
                </a:cubicBezTo>
                <a:cubicBezTo>
                  <a:pt x="3542915" y="2438914"/>
                  <a:pt x="3509043" y="2441740"/>
                  <a:pt x="3479267" y="2450095"/>
                </a:cubicBezTo>
                <a:cubicBezTo>
                  <a:pt x="3474802" y="2460253"/>
                  <a:pt x="3469804" y="2467379"/>
                  <a:pt x="3465341" y="2477537"/>
                </a:cubicBezTo>
                <a:cubicBezTo>
                  <a:pt x="3486742" y="2465966"/>
                  <a:pt x="3518831" y="2461891"/>
                  <a:pt x="3536832" y="2466540"/>
                </a:cubicBezTo>
                <a:cubicBezTo>
                  <a:pt x="3543426" y="2468506"/>
                  <a:pt x="3543242" y="2476350"/>
                  <a:pt x="3538962" y="2478664"/>
                </a:cubicBezTo>
                <a:cubicBezTo>
                  <a:pt x="3529153" y="2485073"/>
                  <a:pt x="3520593" y="2489701"/>
                  <a:pt x="3508469" y="2491831"/>
                </a:cubicBezTo>
                <a:cubicBezTo>
                  <a:pt x="3490283" y="2495026"/>
                  <a:pt x="3473164" y="2504283"/>
                  <a:pt x="3454979" y="2507477"/>
                </a:cubicBezTo>
                <a:cubicBezTo>
                  <a:pt x="3452480" y="2511040"/>
                  <a:pt x="3449981" y="2514603"/>
                  <a:pt x="3449265" y="2519416"/>
                </a:cubicBezTo>
                <a:cubicBezTo>
                  <a:pt x="3425488" y="2606389"/>
                  <a:pt x="3355922" y="2663914"/>
                  <a:pt x="3273720" y="2693977"/>
                </a:cubicBezTo>
                <a:cubicBezTo>
                  <a:pt x="3265160" y="2698604"/>
                  <a:pt x="3258217" y="2685764"/>
                  <a:pt x="3264996" y="2679887"/>
                </a:cubicBezTo>
                <a:cubicBezTo>
                  <a:pt x="3301203" y="2654780"/>
                  <a:pt x="3337942" y="2632703"/>
                  <a:pt x="3371834" y="2603317"/>
                </a:cubicBezTo>
                <a:cubicBezTo>
                  <a:pt x="3408225" y="2570367"/>
                  <a:pt x="3421639" y="2513333"/>
                  <a:pt x="3445742" y="2463795"/>
                </a:cubicBezTo>
                <a:cubicBezTo>
                  <a:pt x="3450924" y="2448825"/>
                  <a:pt x="3454324" y="2432606"/>
                  <a:pt x="3457723" y="2416388"/>
                </a:cubicBezTo>
                <a:cubicBezTo>
                  <a:pt x="3463273" y="2385730"/>
                  <a:pt x="3452603" y="2351674"/>
                  <a:pt x="3451560" y="2319051"/>
                </a:cubicBezTo>
                <a:cubicBezTo>
                  <a:pt x="3430158" y="2330622"/>
                  <a:pt x="3406445" y="2337912"/>
                  <a:pt x="3381481" y="2346984"/>
                </a:cubicBezTo>
                <a:cubicBezTo>
                  <a:pt x="3384512" y="2346452"/>
                  <a:pt x="3387543" y="2345920"/>
                  <a:pt x="3389325" y="2347169"/>
                </a:cubicBezTo>
                <a:cubicBezTo>
                  <a:pt x="3395919" y="2349135"/>
                  <a:pt x="3398765" y="2356445"/>
                  <a:pt x="3393235" y="2360541"/>
                </a:cubicBezTo>
                <a:cubicBezTo>
                  <a:pt x="3374683" y="2379423"/>
                  <a:pt x="3344025" y="2373873"/>
                  <a:pt x="3319777" y="2378132"/>
                </a:cubicBezTo>
                <a:lnTo>
                  <a:pt x="3317997" y="2376883"/>
                </a:lnTo>
                <a:cubicBezTo>
                  <a:pt x="3306937" y="2385074"/>
                  <a:pt x="3295878" y="2393265"/>
                  <a:pt x="3284821" y="2401457"/>
                </a:cubicBezTo>
                <a:cubicBezTo>
                  <a:pt x="3308534" y="2394167"/>
                  <a:pt x="3332782" y="2389908"/>
                  <a:pt x="3354879" y="2400086"/>
                </a:cubicBezTo>
                <a:cubicBezTo>
                  <a:pt x="3361473" y="2402051"/>
                  <a:pt x="3360039" y="2411677"/>
                  <a:pt x="3354510" y="2415772"/>
                </a:cubicBezTo>
                <a:cubicBezTo>
                  <a:pt x="3339171" y="2426277"/>
                  <a:pt x="3320454" y="2426442"/>
                  <a:pt x="3302269" y="2429636"/>
                </a:cubicBezTo>
                <a:cubicBezTo>
                  <a:pt x="3284083" y="2432831"/>
                  <a:pt x="3267147" y="2434244"/>
                  <a:pt x="3248963" y="2437438"/>
                </a:cubicBezTo>
                <a:cubicBezTo>
                  <a:pt x="3245215" y="2442783"/>
                  <a:pt x="3239686" y="2446879"/>
                  <a:pt x="3235937" y="2452224"/>
                </a:cubicBezTo>
                <a:cubicBezTo>
                  <a:pt x="3251092" y="2449562"/>
                  <a:pt x="3265530" y="2451712"/>
                  <a:pt x="3274438" y="2457958"/>
                </a:cubicBezTo>
                <a:cubicBezTo>
                  <a:pt x="3279782" y="2461705"/>
                  <a:pt x="3281380" y="2470798"/>
                  <a:pt x="3275850" y="2474894"/>
                </a:cubicBezTo>
                <a:cubicBezTo>
                  <a:pt x="3264075" y="2487898"/>
                  <a:pt x="3247140" y="2489311"/>
                  <a:pt x="3230736" y="2493754"/>
                </a:cubicBezTo>
                <a:lnTo>
                  <a:pt x="3212903" y="2498586"/>
                </a:lnTo>
                <a:lnTo>
                  <a:pt x="3212903" y="2437812"/>
                </a:lnTo>
                <a:lnTo>
                  <a:pt x="3249191" y="2402054"/>
                </a:lnTo>
                <a:cubicBezTo>
                  <a:pt x="3267051" y="2387004"/>
                  <a:pt x="3286091" y="2373115"/>
                  <a:pt x="3305709" y="2360295"/>
                </a:cubicBezTo>
                <a:cubicBezTo>
                  <a:pt x="3351726" y="2328779"/>
                  <a:pt x="3415189" y="2325441"/>
                  <a:pt x="3459423" y="2292675"/>
                </a:cubicBezTo>
                <a:cubicBezTo>
                  <a:pt x="3468700" y="2283234"/>
                  <a:pt x="3479922" y="2293760"/>
                  <a:pt x="3480270" y="2304635"/>
                </a:cubicBezTo>
                <a:cubicBezTo>
                  <a:pt x="3478632" y="2348664"/>
                  <a:pt x="3483240" y="2383786"/>
                  <a:pt x="3481253" y="2416940"/>
                </a:cubicBezTo>
                <a:lnTo>
                  <a:pt x="3483750" y="2413376"/>
                </a:lnTo>
                <a:cubicBezTo>
                  <a:pt x="3554936" y="2338384"/>
                  <a:pt x="3650531" y="2277849"/>
                  <a:pt x="3740945" y="2232285"/>
                </a:cubicBezTo>
                <a:cubicBezTo>
                  <a:pt x="3753784" y="2225342"/>
                  <a:pt x="3766789" y="2237118"/>
                  <a:pt x="3761609" y="2252087"/>
                </a:cubicBezTo>
                <a:cubicBezTo>
                  <a:pt x="3746249" y="2289154"/>
                  <a:pt x="3739265" y="2329435"/>
                  <a:pt x="3723906" y="2366502"/>
                </a:cubicBezTo>
                <a:cubicBezTo>
                  <a:pt x="3726937" y="2365969"/>
                  <a:pt x="3728186" y="2364188"/>
                  <a:pt x="3730684" y="2360625"/>
                </a:cubicBezTo>
                <a:cubicBezTo>
                  <a:pt x="3805084" y="2277256"/>
                  <a:pt x="3878562" y="2233104"/>
                  <a:pt x="3969878" y="2174884"/>
                </a:cubicBezTo>
                <a:cubicBezTo>
                  <a:pt x="3981469" y="2169723"/>
                  <a:pt x="3999470" y="2174372"/>
                  <a:pt x="3996070" y="2190591"/>
                </a:cubicBezTo>
                <a:cubicBezTo>
                  <a:pt x="3987490" y="2221780"/>
                  <a:pt x="3983188" y="2250655"/>
                  <a:pt x="3973543" y="2275782"/>
                </a:cubicBezTo>
                <a:cubicBezTo>
                  <a:pt x="3984601" y="2267591"/>
                  <a:pt x="3995659" y="2259399"/>
                  <a:pt x="4006719" y="2251208"/>
                </a:cubicBezTo>
                <a:cubicBezTo>
                  <a:pt x="4059514" y="2213814"/>
                  <a:pt x="4121215" y="2182665"/>
                  <a:pt x="4178105" y="2150802"/>
                </a:cubicBezTo>
                <a:close/>
                <a:moveTo>
                  <a:pt x="3374048" y="2046785"/>
                </a:moveTo>
                <a:cubicBezTo>
                  <a:pt x="3381359" y="2043940"/>
                  <a:pt x="3382957" y="2053031"/>
                  <a:pt x="3377427" y="2057127"/>
                </a:cubicBezTo>
                <a:cubicBezTo>
                  <a:pt x="3334626" y="2080268"/>
                  <a:pt x="3291293" y="2100378"/>
                  <a:pt x="3248249" y="2121023"/>
                </a:cubicBezTo>
                <a:lnTo>
                  <a:pt x="3212903" y="2139635"/>
                </a:lnTo>
                <a:lnTo>
                  <a:pt x="3212903" y="2103278"/>
                </a:lnTo>
                <a:lnTo>
                  <a:pt x="3233009" y="2092066"/>
                </a:lnTo>
                <a:cubicBezTo>
                  <a:pt x="3279017" y="2070510"/>
                  <a:pt x="3326804" y="2053523"/>
                  <a:pt x="3374048" y="2046785"/>
                </a:cubicBezTo>
                <a:close/>
                <a:moveTo>
                  <a:pt x="3567987" y="2023065"/>
                </a:moveTo>
                <a:cubicBezTo>
                  <a:pt x="3574722" y="2023054"/>
                  <a:pt x="3581339" y="2024040"/>
                  <a:pt x="3587620" y="2026450"/>
                </a:cubicBezTo>
                <a:cubicBezTo>
                  <a:pt x="3594215" y="2028416"/>
                  <a:pt x="3595280" y="2034479"/>
                  <a:pt x="3589750" y="2038574"/>
                </a:cubicBezTo>
                <a:cubicBezTo>
                  <a:pt x="3568350" y="2050144"/>
                  <a:pt x="3535543" y="2059032"/>
                  <a:pt x="3512197" y="2050636"/>
                </a:cubicBezTo>
                <a:cubicBezTo>
                  <a:pt x="3505603" y="2048670"/>
                  <a:pt x="3505787" y="2040826"/>
                  <a:pt x="3510067" y="2038512"/>
                </a:cubicBezTo>
                <a:cubicBezTo>
                  <a:pt x="3521034" y="2034243"/>
                  <a:pt x="3534140" y="2028815"/>
                  <a:pt x="3547646" y="2025662"/>
                </a:cubicBezTo>
                <a:cubicBezTo>
                  <a:pt x="3554400" y="2024086"/>
                  <a:pt x="3561252" y="2023077"/>
                  <a:pt x="3567987" y="2023065"/>
                </a:cubicBezTo>
                <a:close/>
                <a:moveTo>
                  <a:pt x="3318817" y="2008059"/>
                </a:moveTo>
                <a:cubicBezTo>
                  <a:pt x="3323097" y="2005746"/>
                  <a:pt x="3326476" y="2016087"/>
                  <a:pt x="3322196" y="2018401"/>
                </a:cubicBezTo>
                <a:lnTo>
                  <a:pt x="3212903" y="2079443"/>
                </a:lnTo>
                <a:lnTo>
                  <a:pt x="3212903" y="2046219"/>
                </a:lnTo>
                <a:lnTo>
                  <a:pt x="3235117" y="2034456"/>
                </a:lnTo>
                <a:cubicBezTo>
                  <a:pt x="3263055" y="2022445"/>
                  <a:pt x="3291227" y="2013297"/>
                  <a:pt x="3318817" y="2008059"/>
                </a:cubicBezTo>
                <a:close/>
                <a:moveTo>
                  <a:pt x="3597308" y="1948202"/>
                </a:moveTo>
                <a:cubicBezTo>
                  <a:pt x="3605151" y="1948388"/>
                  <a:pt x="3607998" y="1955698"/>
                  <a:pt x="3602468" y="1959794"/>
                </a:cubicBezTo>
                <a:cubicBezTo>
                  <a:pt x="3574290" y="1977241"/>
                  <a:pt x="3540950" y="1983098"/>
                  <a:pt x="3509924" y="1993235"/>
                </a:cubicBezTo>
                <a:cubicBezTo>
                  <a:pt x="3472837" y="2004438"/>
                  <a:pt x="3437532" y="2016887"/>
                  <a:pt x="3400978" y="2031119"/>
                </a:cubicBezTo>
                <a:cubicBezTo>
                  <a:pt x="3393667" y="2033966"/>
                  <a:pt x="3387257" y="2024156"/>
                  <a:pt x="3392787" y="2020061"/>
                </a:cubicBezTo>
                <a:cubicBezTo>
                  <a:pt x="3422930" y="1996020"/>
                  <a:pt x="3456454" y="1982320"/>
                  <a:pt x="3490511" y="1971649"/>
                </a:cubicBezTo>
                <a:cubicBezTo>
                  <a:pt x="3524567" y="1960981"/>
                  <a:pt x="3559873" y="1948530"/>
                  <a:pt x="3597308" y="1948202"/>
                </a:cubicBezTo>
                <a:close/>
                <a:moveTo>
                  <a:pt x="3319411" y="1931408"/>
                </a:moveTo>
                <a:cubicBezTo>
                  <a:pt x="3324223" y="1932125"/>
                  <a:pt x="3327070" y="1939436"/>
                  <a:pt x="3322790" y="1941750"/>
                </a:cubicBezTo>
                <a:cubicBezTo>
                  <a:pt x="3292113" y="1962761"/>
                  <a:pt x="3256275" y="1972181"/>
                  <a:pt x="3221502" y="1987663"/>
                </a:cubicBezTo>
                <a:lnTo>
                  <a:pt x="3212903" y="1992468"/>
                </a:lnTo>
                <a:lnTo>
                  <a:pt x="3212903" y="1965777"/>
                </a:lnTo>
                <a:lnTo>
                  <a:pt x="3258256" y="1945666"/>
                </a:lnTo>
                <a:cubicBezTo>
                  <a:pt x="3278049" y="1938284"/>
                  <a:pt x="3298553" y="1932729"/>
                  <a:pt x="3319411" y="1931408"/>
                </a:cubicBezTo>
                <a:close/>
                <a:moveTo>
                  <a:pt x="3451150" y="1925450"/>
                </a:moveTo>
                <a:cubicBezTo>
                  <a:pt x="3457212" y="1924386"/>
                  <a:pt x="3461840" y="1932946"/>
                  <a:pt x="3456311" y="1937041"/>
                </a:cubicBezTo>
                <a:cubicBezTo>
                  <a:pt x="3442754" y="1948796"/>
                  <a:pt x="3425101" y="1955021"/>
                  <a:pt x="3409230" y="1962497"/>
                </a:cubicBezTo>
                <a:cubicBezTo>
                  <a:pt x="3387298" y="1971035"/>
                  <a:pt x="3364648" y="1984388"/>
                  <a:pt x="3340400" y="1988648"/>
                </a:cubicBezTo>
                <a:cubicBezTo>
                  <a:pt x="3334338" y="1989712"/>
                  <a:pt x="3326679" y="1981685"/>
                  <a:pt x="3332209" y="1977589"/>
                </a:cubicBezTo>
                <a:cubicBezTo>
                  <a:pt x="3348264" y="1962270"/>
                  <a:pt x="3368416" y="1952481"/>
                  <a:pt x="3388567" y="1942693"/>
                </a:cubicBezTo>
                <a:cubicBezTo>
                  <a:pt x="3407470" y="1934685"/>
                  <a:pt x="3427621" y="1924896"/>
                  <a:pt x="3451150" y="1925450"/>
                </a:cubicBezTo>
                <a:close/>
                <a:moveTo>
                  <a:pt x="3314150" y="1821417"/>
                </a:moveTo>
                <a:cubicBezTo>
                  <a:pt x="3318429" y="1819102"/>
                  <a:pt x="3322524" y="1824631"/>
                  <a:pt x="3320027" y="1828195"/>
                </a:cubicBezTo>
                <a:cubicBezTo>
                  <a:pt x="3299855" y="1864545"/>
                  <a:pt x="3256522" y="1884655"/>
                  <a:pt x="3221565" y="1907980"/>
                </a:cubicBezTo>
                <a:lnTo>
                  <a:pt x="3212903" y="1914637"/>
                </a:lnTo>
                <a:lnTo>
                  <a:pt x="3212903" y="1888099"/>
                </a:lnTo>
                <a:lnTo>
                  <a:pt x="3248272" y="1863257"/>
                </a:lnTo>
                <a:cubicBezTo>
                  <a:pt x="3270053" y="1848300"/>
                  <a:pt x="3292125" y="1833879"/>
                  <a:pt x="3314150" y="1821417"/>
                </a:cubicBezTo>
                <a:close/>
                <a:moveTo>
                  <a:pt x="3380286" y="1776602"/>
                </a:moveTo>
                <a:cubicBezTo>
                  <a:pt x="3386982" y="1775816"/>
                  <a:pt x="3393376" y="1776645"/>
                  <a:pt x="3399034" y="1779948"/>
                </a:cubicBezTo>
                <a:cubicBezTo>
                  <a:pt x="3402065" y="1779415"/>
                  <a:pt x="3404379" y="1783695"/>
                  <a:pt x="3401881" y="1787258"/>
                </a:cubicBezTo>
                <a:cubicBezTo>
                  <a:pt x="3394385" y="1797948"/>
                  <a:pt x="3388323" y="1799013"/>
                  <a:pt x="3376732" y="1804173"/>
                </a:cubicBezTo>
                <a:cubicBezTo>
                  <a:pt x="3362111" y="1809867"/>
                  <a:pt x="3349270" y="1816808"/>
                  <a:pt x="3333400" y="1824284"/>
                </a:cubicBezTo>
                <a:cubicBezTo>
                  <a:pt x="3321808" y="1829444"/>
                  <a:pt x="3310770" y="1811074"/>
                  <a:pt x="3323612" y="1804133"/>
                </a:cubicBezTo>
                <a:cubicBezTo>
                  <a:pt x="3337388" y="1795855"/>
                  <a:pt x="3360196" y="1778960"/>
                  <a:pt x="3380286" y="1776602"/>
                </a:cubicBezTo>
                <a:close/>
                <a:moveTo>
                  <a:pt x="3416113" y="1592607"/>
                </a:moveTo>
                <a:cubicBezTo>
                  <a:pt x="3421643" y="1588512"/>
                  <a:pt x="3429303" y="1596540"/>
                  <a:pt x="3425555" y="1601884"/>
                </a:cubicBezTo>
                <a:cubicBezTo>
                  <a:pt x="3392543" y="1645176"/>
                  <a:pt x="3345994" y="1673662"/>
                  <a:pt x="3302477" y="1701616"/>
                </a:cubicBezTo>
                <a:cubicBezTo>
                  <a:pt x="3278220" y="1719156"/>
                  <a:pt x="3255386" y="1740351"/>
                  <a:pt x="3232040" y="1760855"/>
                </a:cubicBezTo>
                <a:lnTo>
                  <a:pt x="3212903" y="1775197"/>
                </a:lnTo>
                <a:lnTo>
                  <a:pt x="3212903" y="1747491"/>
                </a:lnTo>
                <a:lnTo>
                  <a:pt x="3272352" y="1699095"/>
                </a:lnTo>
                <a:cubicBezTo>
                  <a:pt x="3319085" y="1662767"/>
                  <a:pt x="3364752" y="1620376"/>
                  <a:pt x="3416113" y="1592607"/>
                </a:cubicBezTo>
                <a:close/>
                <a:moveTo>
                  <a:pt x="3401716" y="1537336"/>
                </a:moveTo>
                <a:cubicBezTo>
                  <a:pt x="3409027" y="1534490"/>
                  <a:pt x="3416154" y="1539487"/>
                  <a:pt x="3412939" y="1547863"/>
                </a:cubicBezTo>
                <a:cubicBezTo>
                  <a:pt x="3397579" y="1584929"/>
                  <a:pt x="3361905" y="1613067"/>
                  <a:pt x="3329262" y="1640672"/>
                </a:cubicBezTo>
                <a:cubicBezTo>
                  <a:pt x="3310442" y="1658038"/>
                  <a:pt x="3290106" y="1675670"/>
                  <a:pt x="3268301" y="1691607"/>
                </a:cubicBezTo>
                <a:lnTo>
                  <a:pt x="3212903" y="1723975"/>
                </a:lnTo>
                <a:lnTo>
                  <a:pt x="3212903" y="1705706"/>
                </a:lnTo>
                <a:lnTo>
                  <a:pt x="3237448" y="1681601"/>
                </a:lnTo>
                <a:lnTo>
                  <a:pt x="3248158" y="1672213"/>
                </a:lnTo>
                <a:lnTo>
                  <a:pt x="3249622" y="1674190"/>
                </a:lnTo>
                <a:cubicBezTo>
                  <a:pt x="3250890" y="1674747"/>
                  <a:pt x="3252407" y="1674481"/>
                  <a:pt x="3253656" y="1672700"/>
                </a:cubicBezTo>
                <a:lnTo>
                  <a:pt x="3266799" y="1655876"/>
                </a:lnTo>
                <a:lnTo>
                  <a:pt x="3283983" y="1640814"/>
                </a:lnTo>
                <a:cubicBezTo>
                  <a:pt x="3320374" y="1607865"/>
                  <a:pt x="3357134" y="1559227"/>
                  <a:pt x="3401716" y="1537336"/>
                </a:cubicBezTo>
                <a:close/>
                <a:moveTo>
                  <a:pt x="3632390" y="1534306"/>
                </a:moveTo>
                <a:cubicBezTo>
                  <a:pt x="3639701" y="1531460"/>
                  <a:pt x="3643080" y="1541802"/>
                  <a:pt x="3638800" y="1544116"/>
                </a:cubicBezTo>
                <a:cubicBezTo>
                  <a:pt x="3519874" y="1634135"/>
                  <a:pt x="3370491" y="1690840"/>
                  <a:pt x="3254143" y="1786777"/>
                </a:cubicBezTo>
                <a:lnTo>
                  <a:pt x="3212903" y="1825358"/>
                </a:lnTo>
                <a:lnTo>
                  <a:pt x="3212903" y="1799714"/>
                </a:lnTo>
                <a:lnTo>
                  <a:pt x="3217195" y="1795293"/>
                </a:lnTo>
                <a:cubicBezTo>
                  <a:pt x="3248857" y="1767665"/>
                  <a:pt x="3284885" y="1743761"/>
                  <a:pt x="3319576" y="1718920"/>
                </a:cubicBezTo>
                <a:cubicBezTo>
                  <a:pt x="3417137" y="1651792"/>
                  <a:pt x="3525572" y="1584315"/>
                  <a:pt x="3632390" y="1534306"/>
                </a:cubicBezTo>
                <a:close/>
                <a:moveTo>
                  <a:pt x="3502699" y="1196224"/>
                </a:moveTo>
                <a:cubicBezTo>
                  <a:pt x="3510011" y="1193376"/>
                  <a:pt x="3516421" y="1203185"/>
                  <a:pt x="3512672" y="1208531"/>
                </a:cubicBezTo>
                <a:cubicBezTo>
                  <a:pt x="3496433" y="1231692"/>
                  <a:pt x="3470752" y="1245575"/>
                  <a:pt x="3446322" y="1257678"/>
                </a:cubicBezTo>
                <a:cubicBezTo>
                  <a:pt x="3419925" y="1276376"/>
                  <a:pt x="3398155" y="1303632"/>
                  <a:pt x="3371225" y="1319298"/>
                </a:cubicBezTo>
                <a:cubicBezTo>
                  <a:pt x="3365696" y="1323395"/>
                  <a:pt x="3361068" y="1314834"/>
                  <a:pt x="3363567" y="1311271"/>
                </a:cubicBezTo>
                <a:cubicBezTo>
                  <a:pt x="3376058" y="1293454"/>
                  <a:pt x="3388017" y="1272607"/>
                  <a:pt x="3405856" y="1258539"/>
                </a:cubicBezTo>
                <a:cubicBezTo>
                  <a:pt x="3434751" y="1236280"/>
                  <a:pt x="3468644" y="1206894"/>
                  <a:pt x="3502699" y="1196224"/>
                </a:cubicBezTo>
                <a:close/>
                <a:moveTo>
                  <a:pt x="3594875" y="1178468"/>
                </a:moveTo>
                <a:cubicBezTo>
                  <a:pt x="3599155" y="1176154"/>
                  <a:pt x="3603251" y="1181684"/>
                  <a:pt x="3602534" y="1186495"/>
                </a:cubicBezTo>
                <a:cubicBezTo>
                  <a:pt x="3529547" y="1286799"/>
                  <a:pt x="3399383" y="1328411"/>
                  <a:pt x="3330493" y="1434244"/>
                </a:cubicBezTo>
                <a:cubicBezTo>
                  <a:pt x="3328619" y="1436917"/>
                  <a:pt x="3324697" y="1436825"/>
                  <a:pt x="3321489" y="1435240"/>
                </a:cubicBezTo>
                <a:lnTo>
                  <a:pt x="3321423" y="1435127"/>
                </a:lnTo>
                <a:lnTo>
                  <a:pt x="3325592" y="1409364"/>
                </a:lnTo>
                <a:lnTo>
                  <a:pt x="3333700" y="1392893"/>
                </a:lnTo>
                <a:cubicBezTo>
                  <a:pt x="3354849" y="1361132"/>
                  <a:pt x="3387123" y="1336423"/>
                  <a:pt x="3416688" y="1311311"/>
                </a:cubicBezTo>
                <a:cubicBezTo>
                  <a:pt x="3470916" y="1264293"/>
                  <a:pt x="3531207" y="1216210"/>
                  <a:pt x="3594875" y="1178468"/>
                </a:cubicBezTo>
                <a:close/>
                <a:moveTo>
                  <a:pt x="3506140" y="1126882"/>
                </a:moveTo>
                <a:cubicBezTo>
                  <a:pt x="3513452" y="1124035"/>
                  <a:pt x="3518080" y="1132596"/>
                  <a:pt x="3516114" y="1139190"/>
                </a:cubicBezTo>
                <a:cubicBezTo>
                  <a:pt x="3510215" y="1158973"/>
                  <a:pt x="3493096" y="1168228"/>
                  <a:pt x="3476507" y="1180516"/>
                </a:cubicBezTo>
                <a:cubicBezTo>
                  <a:pt x="3450110" y="1199212"/>
                  <a:pt x="3432088" y="1221125"/>
                  <a:pt x="3409255" y="1242318"/>
                </a:cubicBezTo>
                <a:cubicBezTo>
                  <a:pt x="3403725" y="1246414"/>
                  <a:pt x="3396598" y="1241417"/>
                  <a:pt x="3398564" y="1234825"/>
                </a:cubicBezTo>
                <a:cubicBezTo>
                  <a:pt x="3402149" y="1210763"/>
                  <a:pt x="3419453" y="1193662"/>
                  <a:pt x="3436757" y="1176563"/>
                </a:cubicBezTo>
                <a:cubicBezTo>
                  <a:pt x="3455311" y="1157680"/>
                  <a:pt x="3480644" y="1132923"/>
                  <a:pt x="3506140" y="1126882"/>
                </a:cubicBezTo>
                <a:close/>
                <a:moveTo>
                  <a:pt x="3482098" y="1096736"/>
                </a:moveTo>
                <a:cubicBezTo>
                  <a:pt x="3486379" y="1094422"/>
                  <a:pt x="3493505" y="1099421"/>
                  <a:pt x="3491540" y="1106014"/>
                </a:cubicBezTo>
                <a:cubicBezTo>
                  <a:pt x="3483143" y="1129361"/>
                  <a:pt x="3464057" y="1145211"/>
                  <a:pt x="3443189" y="1159812"/>
                </a:cubicBezTo>
                <a:cubicBezTo>
                  <a:pt x="3437659" y="1163908"/>
                  <a:pt x="3428750" y="1157662"/>
                  <a:pt x="3430717" y="1151067"/>
                </a:cubicBezTo>
                <a:cubicBezTo>
                  <a:pt x="3437332" y="1126472"/>
                  <a:pt x="3458384" y="1104028"/>
                  <a:pt x="3482098" y="1096736"/>
                </a:cubicBezTo>
                <a:close/>
                <a:moveTo>
                  <a:pt x="3543085" y="1070402"/>
                </a:moveTo>
                <a:cubicBezTo>
                  <a:pt x="3550929" y="1070588"/>
                  <a:pt x="3551993" y="1076648"/>
                  <a:pt x="3550027" y="1083243"/>
                </a:cubicBezTo>
                <a:cubicBezTo>
                  <a:pt x="3543065" y="1096964"/>
                  <a:pt x="3531474" y="1102123"/>
                  <a:pt x="3518634" y="1109067"/>
                </a:cubicBezTo>
                <a:cubicBezTo>
                  <a:pt x="3508292" y="1112446"/>
                  <a:pt x="3497069" y="1101920"/>
                  <a:pt x="3503316" y="1093011"/>
                </a:cubicBezTo>
                <a:cubicBezTo>
                  <a:pt x="3513309" y="1078758"/>
                  <a:pt x="3523835" y="1067535"/>
                  <a:pt x="3543085" y="1070402"/>
                </a:cubicBezTo>
                <a:close/>
                <a:moveTo>
                  <a:pt x="3491233" y="1042017"/>
                </a:moveTo>
                <a:cubicBezTo>
                  <a:pt x="3496045" y="1042735"/>
                  <a:pt x="3498359" y="1047016"/>
                  <a:pt x="3497641" y="1051828"/>
                </a:cubicBezTo>
                <a:cubicBezTo>
                  <a:pt x="3497090" y="1075357"/>
                  <a:pt x="3462665" y="1101714"/>
                  <a:pt x="3445545" y="1110970"/>
                </a:cubicBezTo>
                <a:cubicBezTo>
                  <a:pt x="3439483" y="1112035"/>
                  <a:pt x="3434138" y="1108287"/>
                  <a:pt x="3434854" y="1103474"/>
                </a:cubicBezTo>
                <a:cubicBezTo>
                  <a:pt x="3438438" y="1079412"/>
                  <a:pt x="3461826" y="1034686"/>
                  <a:pt x="3491233" y="1042017"/>
                </a:cubicBezTo>
                <a:close/>
                <a:moveTo>
                  <a:pt x="3794113" y="1023180"/>
                </a:moveTo>
                <a:cubicBezTo>
                  <a:pt x="3798926" y="1023896"/>
                  <a:pt x="3804802" y="1030675"/>
                  <a:pt x="3801055" y="1036018"/>
                </a:cubicBezTo>
                <a:cubicBezTo>
                  <a:pt x="3784815" y="1059180"/>
                  <a:pt x="3756637" y="1076629"/>
                  <a:pt x="3733271" y="1094793"/>
                </a:cubicBezTo>
                <a:cubicBezTo>
                  <a:pt x="3706156" y="1118302"/>
                  <a:pt x="3683322" y="1139498"/>
                  <a:pt x="3648733" y="1147136"/>
                </a:cubicBezTo>
                <a:cubicBezTo>
                  <a:pt x="3644454" y="1149450"/>
                  <a:pt x="3639825" y="1140891"/>
                  <a:pt x="3642324" y="1137328"/>
                </a:cubicBezTo>
                <a:cubicBezTo>
                  <a:pt x="3665158" y="1116132"/>
                  <a:pt x="3688524" y="1097968"/>
                  <a:pt x="3710110" y="1078554"/>
                </a:cubicBezTo>
                <a:cubicBezTo>
                  <a:pt x="3734192" y="1055575"/>
                  <a:pt x="3760241" y="1026007"/>
                  <a:pt x="3794113" y="1023180"/>
                </a:cubicBezTo>
                <a:close/>
                <a:moveTo>
                  <a:pt x="3504113" y="981955"/>
                </a:moveTo>
                <a:cubicBezTo>
                  <a:pt x="3508926" y="982669"/>
                  <a:pt x="3513022" y="988200"/>
                  <a:pt x="3512304" y="993013"/>
                </a:cubicBezTo>
                <a:cubicBezTo>
                  <a:pt x="3509438" y="1012262"/>
                  <a:pt x="3484822" y="1032208"/>
                  <a:pt x="3466454" y="1043246"/>
                </a:cubicBezTo>
                <a:cubicBezTo>
                  <a:pt x="3459143" y="1046093"/>
                  <a:pt x="3452015" y="1041095"/>
                  <a:pt x="3455231" y="1032720"/>
                </a:cubicBezTo>
                <a:cubicBezTo>
                  <a:pt x="3464159" y="1012405"/>
                  <a:pt x="3476488" y="975871"/>
                  <a:pt x="3504113" y="981955"/>
                </a:cubicBezTo>
                <a:close/>
                <a:moveTo>
                  <a:pt x="3880411" y="940845"/>
                </a:moveTo>
                <a:cubicBezTo>
                  <a:pt x="3890128" y="938357"/>
                  <a:pt x="3900246" y="938141"/>
                  <a:pt x="3909512" y="941981"/>
                </a:cubicBezTo>
                <a:cubicBezTo>
                  <a:pt x="3913075" y="944478"/>
                  <a:pt x="3917171" y="950008"/>
                  <a:pt x="3913423" y="955353"/>
                </a:cubicBezTo>
                <a:cubicBezTo>
                  <a:pt x="3900400" y="970138"/>
                  <a:pt x="3880963" y="975115"/>
                  <a:pt x="3862780" y="978311"/>
                </a:cubicBezTo>
                <a:cubicBezTo>
                  <a:pt x="3849407" y="982222"/>
                  <a:pt x="3842648" y="961537"/>
                  <a:pt x="3853708" y="953344"/>
                </a:cubicBezTo>
                <a:cubicBezTo>
                  <a:pt x="3861376" y="948093"/>
                  <a:pt x="3870694" y="943332"/>
                  <a:pt x="3880411" y="940845"/>
                </a:cubicBezTo>
                <a:close/>
                <a:moveTo>
                  <a:pt x="3836791" y="928200"/>
                </a:moveTo>
                <a:cubicBezTo>
                  <a:pt x="3841604" y="928916"/>
                  <a:pt x="3843918" y="933196"/>
                  <a:pt x="3841419" y="936760"/>
                </a:cubicBezTo>
                <a:cubicBezTo>
                  <a:pt x="3827146" y="953326"/>
                  <a:pt x="3806994" y="963115"/>
                  <a:pt x="3783998" y="965592"/>
                </a:cubicBezTo>
                <a:cubicBezTo>
                  <a:pt x="3777936" y="966657"/>
                  <a:pt x="3774556" y="956316"/>
                  <a:pt x="3778304" y="950971"/>
                </a:cubicBezTo>
                <a:lnTo>
                  <a:pt x="3802956" y="935631"/>
                </a:lnTo>
                <a:lnTo>
                  <a:pt x="3809783" y="933280"/>
                </a:lnTo>
                <a:close/>
                <a:moveTo>
                  <a:pt x="3389621" y="902673"/>
                </a:moveTo>
                <a:cubicBezTo>
                  <a:pt x="3392495" y="902363"/>
                  <a:pt x="3395792" y="903346"/>
                  <a:pt x="3398465" y="905220"/>
                </a:cubicBezTo>
                <a:cubicBezTo>
                  <a:pt x="3409687" y="915745"/>
                  <a:pt x="3406287" y="931965"/>
                  <a:pt x="3410732" y="948368"/>
                </a:cubicBezTo>
                <a:cubicBezTo>
                  <a:pt x="3411080" y="959242"/>
                  <a:pt x="3397174" y="960123"/>
                  <a:pt x="3392546" y="951563"/>
                </a:cubicBezTo>
                <a:cubicBezTo>
                  <a:pt x="3385070" y="935691"/>
                  <a:pt x="3378129" y="922852"/>
                  <a:pt x="3383310" y="907882"/>
                </a:cubicBezTo>
                <a:cubicBezTo>
                  <a:pt x="3384293" y="904585"/>
                  <a:pt x="3386746" y="902982"/>
                  <a:pt x="3389621" y="902673"/>
                </a:cubicBezTo>
                <a:close/>
                <a:moveTo>
                  <a:pt x="3650928" y="848372"/>
                </a:moveTo>
                <a:cubicBezTo>
                  <a:pt x="3656990" y="847307"/>
                  <a:pt x="3662335" y="851054"/>
                  <a:pt x="3660368" y="857648"/>
                </a:cubicBezTo>
                <a:cubicBezTo>
                  <a:pt x="3653752" y="882243"/>
                  <a:pt x="3627888" y="903971"/>
                  <a:pt x="3609335" y="922852"/>
                </a:cubicBezTo>
                <a:cubicBezTo>
                  <a:pt x="3589532" y="943514"/>
                  <a:pt x="3567231" y="967742"/>
                  <a:pt x="3542265" y="976814"/>
                </a:cubicBezTo>
                <a:cubicBezTo>
                  <a:pt x="3539236" y="977346"/>
                  <a:pt x="3534422" y="976629"/>
                  <a:pt x="3530859" y="974130"/>
                </a:cubicBezTo>
                <a:lnTo>
                  <a:pt x="3527296" y="971632"/>
                </a:lnTo>
                <a:cubicBezTo>
                  <a:pt x="3525514" y="970383"/>
                  <a:pt x="3524982" y="967352"/>
                  <a:pt x="3526231" y="965571"/>
                </a:cubicBezTo>
                <a:cubicBezTo>
                  <a:pt x="3530696" y="955414"/>
                  <a:pt x="3545317" y="949720"/>
                  <a:pt x="3555843" y="938499"/>
                </a:cubicBezTo>
                <a:cubicBezTo>
                  <a:pt x="3568151" y="928524"/>
                  <a:pt x="3579927" y="915520"/>
                  <a:pt x="3590453" y="904300"/>
                </a:cubicBezTo>
                <a:cubicBezTo>
                  <a:pt x="3607758" y="887199"/>
                  <a:pt x="3625963" y="857444"/>
                  <a:pt x="3650928" y="848372"/>
                </a:cubicBezTo>
                <a:close/>
                <a:moveTo>
                  <a:pt x="3396582" y="805570"/>
                </a:moveTo>
                <a:cubicBezTo>
                  <a:pt x="3409053" y="814314"/>
                  <a:pt x="3412963" y="827688"/>
                  <a:pt x="3419906" y="840527"/>
                </a:cubicBezTo>
                <a:cubicBezTo>
                  <a:pt x="3426849" y="853367"/>
                  <a:pt x="3410794" y="868685"/>
                  <a:pt x="3399571" y="858159"/>
                </a:cubicBezTo>
                <a:cubicBezTo>
                  <a:pt x="3384786" y="845134"/>
                  <a:pt x="3376779" y="826234"/>
                  <a:pt x="3384458" y="807699"/>
                </a:cubicBezTo>
                <a:cubicBezTo>
                  <a:pt x="3386956" y="804137"/>
                  <a:pt x="3393018" y="803071"/>
                  <a:pt x="3396582" y="805570"/>
                </a:cubicBezTo>
                <a:close/>
                <a:moveTo>
                  <a:pt x="3670608" y="755868"/>
                </a:moveTo>
                <a:cubicBezTo>
                  <a:pt x="3676138" y="751772"/>
                  <a:pt x="3682548" y="761582"/>
                  <a:pt x="3678800" y="766927"/>
                </a:cubicBezTo>
                <a:cubicBezTo>
                  <a:pt x="3649884" y="815750"/>
                  <a:pt x="3602966" y="859921"/>
                  <a:pt x="3562111" y="903028"/>
                </a:cubicBezTo>
                <a:cubicBezTo>
                  <a:pt x="3538028" y="926005"/>
                  <a:pt x="3516607" y="964136"/>
                  <a:pt x="3482019" y="971776"/>
                </a:cubicBezTo>
                <a:cubicBezTo>
                  <a:pt x="3478988" y="972308"/>
                  <a:pt x="3473643" y="968560"/>
                  <a:pt x="3476141" y="964997"/>
                </a:cubicBezTo>
                <a:cubicBezTo>
                  <a:pt x="3497562" y="926865"/>
                  <a:pt x="3533953" y="893917"/>
                  <a:pt x="3566064" y="863279"/>
                </a:cubicBezTo>
                <a:cubicBezTo>
                  <a:pt x="3600140" y="826048"/>
                  <a:pt x="3628340" y="782039"/>
                  <a:pt x="3670608" y="755868"/>
                </a:cubicBezTo>
                <a:close/>
                <a:moveTo>
                  <a:pt x="3384355" y="709299"/>
                </a:moveTo>
                <a:cubicBezTo>
                  <a:pt x="3404670" y="718226"/>
                  <a:pt x="3418022" y="740876"/>
                  <a:pt x="3421748" y="762094"/>
                </a:cubicBezTo>
                <a:cubicBezTo>
                  <a:pt x="3423879" y="774215"/>
                  <a:pt x="3405509" y="785253"/>
                  <a:pt x="3397318" y="774195"/>
                </a:cubicBezTo>
                <a:cubicBezTo>
                  <a:pt x="3391175" y="765902"/>
                  <a:pt x="3383695" y="756670"/>
                  <a:pt x="3378644" y="746818"/>
                </a:cubicBezTo>
                <a:lnTo>
                  <a:pt x="3378187" y="745505"/>
                </a:lnTo>
                <a:lnTo>
                  <a:pt x="3377805" y="737592"/>
                </a:lnTo>
                <a:lnTo>
                  <a:pt x="3374278" y="719309"/>
                </a:lnTo>
                <a:lnTo>
                  <a:pt x="3374546" y="715708"/>
                </a:lnTo>
                <a:cubicBezTo>
                  <a:pt x="3375264" y="710896"/>
                  <a:pt x="3380792" y="706801"/>
                  <a:pt x="3384355" y="709299"/>
                </a:cubicBezTo>
                <a:close/>
                <a:moveTo>
                  <a:pt x="3574029" y="704099"/>
                </a:moveTo>
                <a:cubicBezTo>
                  <a:pt x="3579559" y="700003"/>
                  <a:pt x="3585436" y="706781"/>
                  <a:pt x="3587034" y="715875"/>
                </a:cubicBezTo>
                <a:cubicBezTo>
                  <a:pt x="3578268" y="754907"/>
                  <a:pt x="3546505" y="796417"/>
                  <a:pt x="3518142" y="821708"/>
                </a:cubicBezTo>
                <a:cubicBezTo>
                  <a:pt x="3512613" y="825804"/>
                  <a:pt x="3504237" y="822588"/>
                  <a:pt x="3504422" y="814745"/>
                </a:cubicBezTo>
                <a:cubicBezTo>
                  <a:pt x="3506592" y="773747"/>
                  <a:pt x="3536225" y="720113"/>
                  <a:pt x="3574029" y="704099"/>
                </a:cubicBezTo>
                <a:close/>
                <a:moveTo>
                  <a:pt x="3670853" y="668344"/>
                </a:moveTo>
                <a:cubicBezTo>
                  <a:pt x="3677632" y="662466"/>
                  <a:pt x="3684574" y="675306"/>
                  <a:pt x="3680826" y="680651"/>
                </a:cubicBezTo>
                <a:cubicBezTo>
                  <a:pt x="3659405" y="718782"/>
                  <a:pt x="3626578" y="754233"/>
                  <a:pt x="3598564" y="790396"/>
                </a:cubicBezTo>
                <a:cubicBezTo>
                  <a:pt x="3568583" y="833155"/>
                  <a:pt x="3537352" y="877697"/>
                  <a:pt x="3492584" y="907432"/>
                </a:cubicBezTo>
                <a:cubicBezTo>
                  <a:pt x="3491335" y="909214"/>
                  <a:pt x="3485990" y="905466"/>
                  <a:pt x="3488488" y="901902"/>
                </a:cubicBezTo>
                <a:cubicBezTo>
                  <a:pt x="3509377" y="860740"/>
                  <a:pt x="3536144" y="826358"/>
                  <a:pt x="3562377" y="788942"/>
                </a:cubicBezTo>
                <a:cubicBezTo>
                  <a:pt x="3592358" y="746183"/>
                  <a:pt x="3622524" y="695581"/>
                  <a:pt x="3670853" y="668344"/>
                </a:cubicBezTo>
                <a:close/>
                <a:moveTo>
                  <a:pt x="3378008" y="619808"/>
                </a:moveTo>
                <a:cubicBezTo>
                  <a:pt x="3397790" y="625706"/>
                  <a:pt x="3406145" y="655483"/>
                  <a:pt x="3414869" y="669573"/>
                </a:cubicBezTo>
                <a:cubicBezTo>
                  <a:pt x="3419498" y="678132"/>
                  <a:pt x="3412003" y="688820"/>
                  <a:pt x="3404159" y="688638"/>
                </a:cubicBezTo>
                <a:cubicBezTo>
                  <a:pt x="3389363" y="688893"/>
                  <a:pt x="3374531" y="677829"/>
                  <a:pt x="3366409" y="663831"/>
                </a:cubicBezTo>
                <a:lnTo>
                  <a:pt x="3360930" y="644590"/>
                </a:lnTo>
                <a:lnTo>
                  <a:pt x="3360357" y="641087"/>
                </a:lnTo>
                <a:lnTo>
                  <a:pt x="3368915" y="621405"/>
                </a:lnTo>
                <a:cubicBezTo>
                  <a:pt x="3371414" y="617841"/>
                  <a:pt x="3376226" y="618558"/>
                  <a:pt x="3378008" y="619808"/>
                </a:cubicBezTo>
                <a:close/>
                <a:moveTo>
                  <a:pt x="3604988" y="549079"/>
                </a:moveTo>
                <a:cubicBezTo>
                  <a:pt x="3607395" y="549439"/>
                  <a:pt x="3609622" y="550999"/>
                  <a:pt x="3610155" y="554029"/>
                </a:cubicBezTo>
                <a:cubicBezTo>
                  <a:pt x="3613166" y="580059"/>
                  <a:pt x="3596741" y="611062"/>
                  <a:pt x="3585315" y="634942"/>
                </a:cubicBezTo>
                <a:cubicBezTo>
                  <a:pt x="3575137" y="657040"/>
                  <a:pt x="3562459" y="682698"/>
                  <a:pt x="3539278" y="693019"/>
                </a:cubicBezTo>
                <a:cubicBezTo>
                  <a:pt x="3534998" y="695334"/>
                  <a:pt x="3530902" y="689804"/>
                  <a:pt x="3533401" y="686240"/>
                </a:cubicBezTo>
                <a:cubicBezTo>
                  <a:pt x="3546077" y="660579"/>
                  <a:pt x="3559286" y="637952"/>
                  <a:pt x="3570180" y="611041"/>
                </a:cubicBezTo>
                <a:cubicBezTo>
                  <a:pt x="3579109" y="590728"/>
                  <a:pt x="3582693" y="566665"/>
                  <a:pt x="3598748" y="551346"/>
                </a:cubicBezTo>
                <a:cubicBezTo>
                  <a:pt x="3599997" y="549567"/>
                  <a:pt x="3602583" y="548720"/>
                  <a:pt x="3604988" y="549079"/>
                </a:cubicBezTo>
                <a:close/>
                <a:moveTo>
                  <a:pt x="3381002" y="537364"/>
                </a:moveTo>
                <a:cubicBezTo>
                  <a:pt x="3384044" y="538000"/>
                  <a:pt x="3386983" y="539731"/>
                  <a:pt x="3389477" y="542807"/>
                </a:cubicBezTo>
                <a:cubicBezTo>
                  <a:pt x="3399982" y="558144"/>
                  <a:pt x="3407805" y="584891"/>
                  <a:pt x="3403156" y="602892"/>
                </a:cubicBezTo>
                <a:cubicBezTo>
                  <a:pt x="3401005" y="617330"/>
                  <a:pt x="3380507" y="616245"/>
                  <a:pt x="3377127" y="605901"/>
                </a:cubicBezTo>
                <a:cubicBezTo>
                  <a:pt x="3372765" y="598857"/>
                  <a:pt x="3368137" y="590297"/>
                  <a:pt x="3364801" y="581314"/>
                </a:cubicBezTo>
                <a:lnTo>
                  <a:pt x="3363027" y="570776"/>
                </a:lnTo>
                <a:lnTo>
                  <a:pt x="3368321" y="543312"/>
                </a:lnTo>
                <a:lnTo>
                  <a:pt x="3371921" y="538470"/>
                </a:lnTo>
                <a:cubicBezTo>
                  <a:pt x="3374819" y="537180"/>
                  <a:pt x="3377961" y="536726"/>
                  <a:pt x="3381002" y="537364"/>
                </a:cubicBezTo>
                <a:close/>
                <a:moveTo>
                  <a:pt x="3728830" y="384774"/>
                </a:moveTo>
                <a:cubicBezTo>
                  <a:pt x="3733110" y="382460"/>
                  <a:pt x="3740237" y="387458"/>
                  <a:pt x="3738271" y="394051"/>
                </a:cubicBezTo>
                <a:cubicBezTo>
                  <a:pt x="3725595" y="419711"/>
                  <a:pt x="3708822" y="439840"/>
                  <a:pt x="3692583" y="463003"/>
                </a:cubicBezTo>
                <a:cubicBezTo>
                  <a:pt x="3672063" y="488479"/>
                  <a:pt x="3655639" y="519482"/>
                  <a:pt x="3633870" y="546740"/>
                </a:cubicBezTo>
                <a:cubicBezTo>
                  <a:pt x="3628873" y="553865"/>
                  <a:pt x="3618183" y="546371"/>
                  <a:pt x="3620149" y="539775"/>
                </a:cubicBezTo>
                <a:cubicBezTo>
                  <a:pt x="3635344" y="483993"/>
                  <a:pt x="3677470" y="412543"/>
                  <a:pt x="3728830" y="384774"/>
                </a:cubicBezTo>
                <a:close/>
                <a:moveTo>
                  <a:pt x="3628774" y="278741"/>
                </a:moveTo>
                <a:cubicBezTo>
                  <a:pt x="3631402" y="279257"/>
                  <a:pt x="3634075" y="281131"/>
                  <a:pt x="3634607" y="284161"/>
                </a:cubicBezTo>
                <a:cubicBezTo>
                  <a:pt x="3645810" y="321248"/>
                  <a:pt x="3631699" y="356533"/>
                  <a:pt x="3624184" y="393785"/>
                </a:cubicBezTo>
                <a:cubicBezTo>
                  <a:pt x="3611302" y="453849"/>
                  <a:pt x="3616789" y="502875"/>
                  <a:pt x="3577532" y="555075"/>
                </a:cubicBezTo>
                <a:cubicBezTo>
                  <a:pt x="3575033" y="558638"/>
                  <a:pt x="3569688" y="554890"/>
                  <a:pt x="3569156" y="551859"/>
                </a:cubicBezTo>
                <a:cubicBezTo>
                  <a:pt x="3572576" y="509080"/>
                  <a:pt x="3592748" y="472730"/>
                  <a:pt x="3593137" y="430483"/>
                </a:cubicBezTo>
                <a:cubicBezTo>
                  <a:pt x="3595493" y="381640"/>
                  <a:pt x="3599814" y="326206"/>
                  <a:pt x="3623201" y="281478"/>
                </a:cubicBezTo>
                <a:cubicBezTo>
                  <a:pt x="3623559" y="279072"/>
                  <a:pt x="3626145" y="278228"/>
                  <a:pt x="3628774" y="278741"/>
                </a:cubicBezTo>
                <a:close/>
                <a:moveTo>
                  <a:pt x="3617716" y="1246"/>
                </a:moveTo>
                <a:cubicBezTo>
                  <a:pt x="3657813" y="16072"/>
                  <a:pt x="3676510" y="42469"/>
                  <a:pt x="3692524" y="80273"/>
                </a:cubicBezTo>
                <a:cubicBezTo>
                  <a:pt x="3705692" y="110765"/>
                  <a:pt x="3722423" y="143758"/>
                  <a:pt x="3730061" y="178346"/>
                </a:cubicBezTo>
                <a:lnTo>
                  <a:pt x="3733625" y="180845"/>
                </a:lnTo>
                <a:cubicBezTo>
                  <a:pt x="3741120" y="170155"/>
                  <a:pt x="3746834" y="158215"/>
                  <a:pt x="3752547" y="146276"/>
                </a:cubicBezTo>
                <a:cubicBezTo>
                  <a:pt x="3753797" y="144494"/>
                  <a:pt x="3758076" y="142181"/>
                  <a:pt x="3761107" y="141649"/>
                </a:cubicBezTo>
                <a:cubicBezTo>
                  <a:pt x="3857008" y="145110"/>
                  <a:pt x="3850660" y="286822"/>
                  <a:pt x="3846687" y="353132"/>
                </a:cubicBezTo>
                <a:cubicBezTo>
                  <a:pt x="3842493" y="415967"/>
                  <a:pt x="3827679" y="468365"/>
                  <a:pt x="3800966" y="510550"/>
                </a:cubicBezTo>
                <a:lnTo>
                  <a:pt x="3771955" y="547173"/>
                </a:lnTo>
                <a:lnTo>
                  <a:pt x="3771487" y="547557"/>
                </a:lnTo>
                <a:lnTo>
                  <a:pt x="3770239" y="549339"/>
                </a:lnTo>
                <a:lnTo>
                  <a:pt x="3771955" y="547173"/>
                </a:lnTo>
                <a:lnTo>
                  <a:pt x="3820274" y="507354"/>
                </a:lnTo>
                <a:cubicBezTo>
                  <a:pt x="3836150" y="493238"/>
                  <a:pt x="3852471" y="479436"/>
                  <a:pt x="3871732" y="469023"/>
                </a:cubicBezTo>
                <a:cubicBezTo>
                  <a:pt x="3888852" y="459766"/>
                  <a:pt x="3905952" y="477071"/>
                  <a:pt x="3908614" y="492225"/>
                </a:cubicBezTo>
                <a:cubicBezTo>
                  <a:pt x="3914286" y="533407"/>
                  <a:pt x="3906586" y="578502"/>
                  <a:pt x="3895323" y="621098"/>
                </a:cubicBezTo>
                <a:cubicBezTo>
                  <a:pt x="3894074" y="622880"/>
                  <a:pt x="3897105" y="622347"/>
                  <a:pt x="3895855" y="624129"/>
                </a:cubicBezTo>
                <a:cubicBezTo>
                  <a:pt x="3893888" y="630724"/>
                  <a:pt x="3891391" y="634285"/>
                  <a:pt x="3890675" y="639099"/>
                </a:cubicBezTo>
                <a:cubicBezTo>
                  <a:pt x="3886025" y="657099"/>
                  <a:pt x="3881376" y="675100"/>
                  <a:pt x="3877977" y="691319"/>
                </a:cubicBezTo>
                <a:cubicBezTo>
                  <a:pt x="3871526" y="734632"/>
                  <a:pt x="3860446" y="769385"/>
                  <a:pt x="3842588" y="810015"/>
                </a:cubicBezTo>
                <a:cubicBezTo>
                  <a:pt x="3825980" y="848862"/>
                  <a:pt x="3799398" y="875403"/>
                  <a:pt x="3775131" y="906223"/>
                </a:cubicBezTo>
                <a:cubicBezTo>
                  <a:pt x="3867142" y="869751"/>
                  <a:pt x="3954096" y="920088"/>
                  <a:pt x="4036604" y="954022"/>
                </a:cubicBezTo>
                <a:cubicBezTo>
                  <a:pt x="4044980" y="957237"/>
                  <a:pt x="4042297" y="968643"/>
                  <a:pt x="4036768" y="972740"/>
                </a:cubicBezTo>
                <a:cubicBezTo>
                  <a:pt x="3981475" y="1013697"/>
                  <a:pt x="3945780" y="1068395"/>
                  <a:pt x="3886924" y="1106853"/>
                </a:cubicBezTo>
                <a:cubicBezTo>
                  <a:pt x="3897080" y="1111318"/>
                  <a:pt x="3909021" y="1117032"/>
                  <a:pt x="3919178" y="1121496"/>
                </a:cubicBezTo>
                <a:cubicBezTo>
                  <a:pt x="3923991" y="1122213"/>
                  <a:pt x="3925772" y="1123462"/>
                  <a:pt x="3927554" y="1124713"/>
                </a:cubicBezTo>
                <a:lnTo>
                  <a:pt x="3931117" y="1127210"/>
                </a:lnTo>
                <a:cubicBezTo>
                  <a:pt x="3939493" y="1130425"/>
                  <a:pt x="3939841" y="1141299"/>
                  <a:pt x="3933062" y="1147177"/>
                </a:cubicBezTo>
                <a:cubicBezTo>
                  <a:pt x="3909512" y="1173184"/>
                  <a:pt x="3890056" y="1204722"/>
                  <a:pt x="3864192" y="1226450"/>
                </a:cubicBezTo>
                <a:cubicBezTo>
                  <a:pt x="3835827" y="1251741"/>
                  <a:pt x="3806401" y="1270971"/>
                  <a:pt x="3775191" y="1288951"/>
                </a:cubicBezTo>
                <a:cubicBezTo>
                  <a:pt x="3874492" y="1276194"/>
                  <a:pt x="3978054" y="1287682"/>
                  <a:pt x="4046125" y="1319466"/>
                </a:cubicBezTo>
                <a:cubicBezTo>
                  <a:pt x="4053251" y="1324462"/>
                  <a:pt x="4053066" y="1332305"/>
                  <a:pt x="4049319" y="1337650"/>
                </a:cubicBezTo>
                <a:cubicBezTo>
                  <a:pt x="4040043" y="1347091"/>
                  <a:pt x="3922658" y="1461444"/>
                  <a:pt x="3928003" y="1465191"/>
                </a:cubicBezTo>
                <a:cubicBezTo>
                  <a:pt x="3933348" y="1468939"/>
                  <a:pt x="3936194" y="1476250"/>
                  <a:pt x="3932447" y="1481595"/>
                </a:cubicBezTo>
                <a:cubicBezTo>
                  <a:pt x="3877849" y="1544301"/>
                  <a:pt x="3810432" y="1587387"/>
                  <a:pt x="3742300" y="1635288"/>
                </a:cubicBezTo>
                <a:cubicBezTo>
                  <a:pt x="3709124" y="1659862"/>
                  <a:pt x="3672917" y="1684968"/>
                  <a:pt x="3637428" y="1705263"/>
                </a:cubicBezTo>
                <a:cubicBezTo>
                  <a:pt x="3679327" y="1694777"/>
                  <a:pt x="3723541" y="1688573"/>
                  <a:pt x="3770254" y="1678805"/>
                </a:cubicBezTo>
                <a:cubicBezTo>
                  <a:pt x="3779346" y="1677208"/>
                  <a:pt x="3786289" y="1690048"/>
                  <a:pt x="3783073" y="1698423"/>
                </a:cubicBezTo>
                <a:cubicBezTo>
                  <a:pt x="3780574" y="1701986"/>
                  <a:pt x="3781107" y="1705018"/>
                  <a:pt x="3778609" y="1708582"/>
                </a:cubicBezTo>
                <a:cubicBezTo>
                  <a:pt x="3820344" y="1679379"/>
                  <a:pt x="3844775" y="1667275"/>
                  <a:pt x="3914116" y="1670716"/>
                </a:cubicBezTo>
                <a:cubicBezTo>
                  <a:pt x="3921960" y="1670901"/>
                  <a:pt x="3926589" y="1679461"/>
                  <a:pt x="3923372" y="1687837"/>
                </a:cubicBezTo>
                <a:cubicBezTo>
                  <a:pt x="3918376" y="1694964"/>
                  <a:pt x="3913379" y="1702090"/>
                  <a:pt x="3910165" y="1710466"/>
                </a:cubicBezTo>
                <a:cubicBezTo>
                  <a:pt x="3960808" y="1687509"/>
                  <a:pt x="4013049" y="1673645"/>
                  <a:pt x="4070800" y="1682246"/>
                </a:cubicBezTo>
                <a:cubicBezTo>
                  <a:pt x="4082206" y="1684930"/>
                  <a:pt x="4090398" y="1695988"/>
                  <a:pt x="4082903" y="1706678"/>
                </a:cubicBezTo>
                <a:cubicBezTo>
                  <a:pt x="4015445" y="1802887"/>
                  <a:pt x="3961011" y="1884310"/>
                  <a:pt x="3859540" y="1938066"/>
                </a:cubicBezTo>
                <a:cubicBezTo>
                  <a:pt x="3873261" y="1945029"/>
                  <a:pt x="3885732" y="1953774"/>
                  <a:pt x="3904797" y="1964484"/>
                </a:cubicBezTo>
                <a:cubicBezTo>
                  <a:pt x="3916736" y="1970198"/>
                  <a:pt x="3917616" y="1984102"/>
                  <a:pt x="3904775" y="1991045"/>
                </a:cubicBezTo>
                <a:cubicBezTo>
                  <a:pt x="3860726" y="2015967"/>
                  <a:pt x="3822554" y="2047668"/>
                  <a:pt x="3774408" y="2067062"/>
                </a:cubicBezTo>
                <a:cubicBezTo>
                  <a:pt x="3752476" y="2075601"/>
                  <a:pt x="3726446" y="2078611"/>
                  <a:pt x="3700419" y="2081623"/>
                </a:cubicBezTo>
                <a:cubicBezTo>
                  <a:pt x="3720548" y="2098393"/>
                  <a:pt x="3738182" y="2118730"/>
                  <a:pt x="3762592" y="2133187"/>
                </a:cubicBezTo>
                <a:cubicBezTo>
                  <a:pt x="3769719" y="2138184"/>
                  <a:pt x="3771848" y="2150307"/>
                  <a:pt x="3763288" y="2154936"/>
                </a:cubicBezTo>
                <a:cubicBezTo>
                  <a:pt x="3684281" y="2203185"/>
                  <a:pt x="3586249" y="2187599"/>
                  <a:pt x="3497658" y="2181291"/>
                </a:cubicBezTo>
                <a:cubicBezTo>
                  <a:pt x="3404075" y="2175470"/>
                  <a:pt x="3308281" y="2177067"/>
                  <a:pt x="3219061" y="2202333"/>
                </a:cubicBezTo>
                <a:lnTo>
                  <a:pt x="3212903" y="2204731"/>
                </a:lnTo>
                <a:lnTo>
                  <a:pt x="3212903" y="2156363"/>
                </a:lnTo>
                <a:lnTo>
                  <a:pt x="3249906" y="2140455"/>
                </a:lnTo>
                <a:cubicBezTo>
                  <a:pt x="3327295" y="2109676"/>
                  <a:pt x="3409681" y="2071769"/>
                  <a:pt x="3493296" y="2058644"/>
                </a:cubicBezTo>
                <a:cubicBezTo>
                  <a:pt x="3501140" y="2058828"/>
                  <a:pt x="3502737" y="2067921"/>
                  <a:pt x="3497208" y="2072017"/>
                </a:cubicBezTo>
                <a:cubicBezTo>
                  <a:pt x="3431758" y="2108509"/>
                  <a:pt x="3355801" y="2129663"/>
                  <a:pt x="3285723" y="2157596"/>
                </a:cubicBezTo>
                <a:cubicBezTo>
                  <a:pt x="3330654" y="2146579"/>
                  <a:pt x="3380212" y="2144121"/>
                  <a:pt x="3422643" y="2136667"/>
                </a:cubicBezTo>
                <a:cubicBezTo>
                  <a:pt x="3472920" y="2129398"/>
                  <a:pt x="3528540" y="2125876"/>
                  <a:pt x="3578631" y="2126448"/>
                </a:cubicBezTo>
                <a:cubicBezTo>
                  <a:pt x="3583444" y="2127166"/>
                  <a:pt x="3584508" y="2133228"/>
                  <a:pt x="3580228" y="2135541"/>
                </a:cubicBezTo>
                <a:cubicBezTo>
                  <a:pt x="3560077" y="2145331"/>
                  <a:pt x="3535831" y="2149591"/>
                  <a:pt x="3511051" y="2150819"/>
                </a:cubicBezTo>
                <a:cubicBezTo>
                  <a:pt x="3555613" y="2155488"/>
                  <a:pt x="3601956" y="2161406"/>
                  <a:pt x="3647235" y="2161264"/>
                </a:cubicBezTo>
                <a:cubicBezTo>
                  <a:pt x="3658109" y="2160915"/>
                  <a:pt x="3728535" y="2143857"/>
                  <a:pt x="3724973" y="2141359"/>
                </a:cubicBezTo>
                <a:cubicBezTo>
                  <a:pt x="3701995" y="2117275"/>
                  <a:pt x="3676520" y="2096756"/>
                  <a:pt x="3646579" y="2086393"/>
                </a:cubicBezTo>
                <a:cubicBezTo>
                  <a:pt x="3643549" y="2086926"/>
                  <a:pt x="3641768" y="2085677"/>
                  <a:pt x="3638737" y="2086209"/>
                </a:cubicBezTo>
                <a:cubicBezTo>
                  <a:pt x="3635705" y="2086741"/>
                  <a:pt x="3633924" y="2085493"/>
                  <a:pt x="3633392" y="2082462"/>
                </a:cubicBezTo>
                <a:cubicBezTo>
                  <a:pt x="3623767" y="2081028"/>
                  <a:pt x="3615923" y="2080844"/>
                  <a:pt x="3605049" y="2081192"/>
                </a:cubicBezTo>
                <a:cubicBezTo>
                  <a:pt x="3595956" y="2082788"/>
                  <a:pt x="3588482" y="2066917"/>
                  <a:pt x="3600072" y="2061757"/>
                </a:cubicBezTo>
                <a:cubicBezTo>
                  <a:pt x="3623787" y="2054467"/>
                  <a:pt x="3643038" y="2057334"/>
                  <a:pt x="3659789" y="2063764"/>
                </a:cubicBezTo>
                <a:cubicBezTo>
                  <a:pt x="3696875" y="2052562"/>
                  <a:pt x="3738591" y="2049921"/>
                  <a:pt x="3778177" y="2035156"/>
                </a:cubicBezTo>
                <a:cubicBezTo>
                  <a:pt x="3808669" y="2021988"/>
                  <a:pt x="3834535" y="2000261"/>
                  <a:pt x="3863962" y="1981031"/>
                </a:cubicBezTo>
                <a:cubicBezTo>
                  <a:pt x="3847927" y="1969788"/>
                  <a:pt x="3830644" y="1960327"/>
                  <a:pt x="3808362" y="1957992"/>
                </a:cubicBezTo>
                <a:cubicBezTo>
                  <a:pt x="3793925" y="1955841"/>
                  <a:pt x="3791447" y="1932844"/>
                  <a:pt x="3804820" y="1928932"/>
                </a:cubicBezTo>
                <a:cubicBezTo>
                  <a:pt x="3849935" y="1910072"/>
                  <a:pt x="3884893" y="1886747"/>
                  <a:pt x="3915754" y="1857893"/>
                </a:cubicBezTo>
                <a:cubicBezTo>
                  <a:pt x="3905945" y="1864302"/>
                  <a:pt x="3894354" y="1869463"/>
                  <a:pt x="3885793" y="1874091"/>
                </a:cubicBezTo>
                <a:cubicBezTo>
                  <a:pt x="3857081" y="1888507"/>
                  <a:pt x="3832650" y="1900611"/>
                  <a:pt x="3800745" y="1896842"/>
                </a:cubicBezTo>
                <a:cubicBezTo>
                  <a:pt x="3795933" y="1896125"/>
                  <a:pt x="3794868" y="1890064"/>
                  <a:pt x="3799147" y="1887750"/>
                </a:cubicBezTo>
                <a:cubicBezTo>
                  <a:pt x="3828392" y="1876364"/>
                  <a:pt x="3857635" y="1864977"/>
                  <a:pt x="3884565" y="1849312"/>
                </a:cubicBezTo>
                <a:cubicBezTo>
                  <a:pt x="3905965" y="1837741"/>
                  <a:pt x="3928267" y="1813515"/>
                  <a:pt x="3953046" y="1812286"/>
                </a:cubicBezTo>
                <a:lnTo>
                  <a:pt x="3954828" y="1813536"/>
                </a:lnTo>
                <a:cubicBezTo>
                  <a:pt x="3959825" y="1806409"/>
                  <a:pt x="3967852" y="1798750"/>
                  <a:pt x="3974099" y="1789842"/>
                </a:cubicBezTo>
                <a:cubicBezTo>
                  <a:pt x="3951449" y="1803194"/>
                  <a:pt x="3925768" y="1817078"/>
                  <a:pt x="3902770" y="1819556"/>
                </a:cubicBezTo>
                <a:cubicBezTo>
                  <a:pt x="3899738" y="1820088"/>
                  <a:pt x="3899207" y="1817058"/>
                  <a:pt x="3900456" y="1815276"/>
                </a:cubicBezTo>
                <a:cubicBezTo>
                  <a:pt x="3920259" y="1794613"/>
                  <a:pt x="3949503" y="1783227"/>
                  <a:pt x="3973402" y="1768093"/>
                </a:cubicBezTo>
                <a:cubicBezTo>
                  <a:pt x="3987492" y="1759369"/>
                  <a:pt x="4001048" y="1747615"/>
                  <a:pt x="4014605" y="1735860"/>
                </a:cubicBezTo>
                <a:lnTo>
                  <a:pt x="4029595" y="1714480"/>
                </a:lnTo>
                <a:cubicBezTo>
                  <a:pt x="3975942" y="1711408"/>
                  <a:pt x="3930826" y="1730268"/>
                  <a:pt x="3879650" y="1750194"/>
                </a:cubicBezTo>
                <a:cubicBezTo>
                  <a:pt x="3869308" y="1753573"/>
                  <a:pt x="3858087" y="1743047"/>
                  <a:pt x="3862551" y="1732890"/>
                </a:cubicBezTo>
                <a:cubicBezTo>
                  <a:pt x="3905229" y="1637909"/>
                  <a:pt x="3781085" y="1731578"/>
                  <a:pt x="3744880" y="1756686"/>
                </a:cubicBezTo>
                <a:cubicBezTo>
                  <a:pt x="3736851" y="1764344"/>
                  <a:pt x="3723131" y="1757382"/>
                  <a:pt x="3725814" y="1745975"/>
                </a:cubicBezTo>
                <a:cubicBezTo>
                  <a:pt x="3728497" y="1734568"/>
                  <a:pt x="3731180" y="1723162"/>
                  <a:pt x="3735644" y="1713004"/>
                </a:cubicBezTo>
                <a:cubicBezTo>
                  <a:pt x="3683586" y="1719025"/>
                  <a:pt x="3634561" y="1724513"/>
                  <a:pt x="3582851" y="1741407"/>
                </a:cubicBezTo>
                <a:cubicBezTo>
                  <a:pt x="3534174" y="1757770"/>
                  <a:pt x="3491905" y="1783942"/>
                  <a:pt x="3443228" y="1800304"/>
                </a:cubicBezTo>
                <a:cubicBezTo>
                  <a:pt x="3431636" y="1805465"/>
                  <a:pt x="3426659" y="1786029"/>
                  <a:pt x="3436469" y="1779620"/>
                </a:cubicBezTo>
                <a:cubicBezTo>
                  <a:pt x="3470178" y="1758077"/>
                  <a:pt x="3504951" y="1742594"/>
                  <a:pt x="3539006" y="1731925"/>
                </a:cubicBezTo>
                <a:cubicBezTo>
                  <a:pt x="3596962" y="1706123"/>
                  <a:pt x="3647258" y="1672292"/>
                  <a:pt x="3697021" y="1635430"/>
                </a:cubicBezTo>
                <a:cubicBezTo>
                  <a:pt x="3695773" y="1637212"/>
                  <a:pt x="3693991" y="1635963"/>
                  <a:pt x="3692742" y="1637745"/>
                </a:cubicBezTo>
                <a:cubicBezTo>
                  <a:pt x="3657436" y="1650196"/>
                  <a:pt x="3621066" y="1656585"/>
                  <a:pt x="3584163" y="1659943"/>
                </a:cubicBezTo>
                <a:cubicBezTo>
                  <a:pt x="3581132" y="1660476"/>
                  <a:pt x="3581848" y="1655663"/>
                  <a:pt x="3584879" y="1655131"/>
                </a:cubicBezTo>
                <a:cubicBezTo>
                  <a:pt x="3621435" y="1640898"/>
                  <a:pt x="3659770" y="1627914"/>
                  <a:pt x="3694543" y="1612434"/>
                </a:cubicBezTo>
                <a:cubicBezTo>
                  <a:pt x="3723787" y="1601047"/>
                  <a:pt x="3750900" y="1577537"/>
                  <a:pt x="3779960" y="1573994"/>
                </a:cubicBezTo>
                <a:cubicBezTo>
                  <a:pt x="3781988" y="1573644"/>
                  <a:pt x="3783580" y="1573875"/>
                  <a:pt x="3784773" y="1574711"/>
                </a:cubicBezTo>
                <a:cubicBezTo>
                  <a:pt x="3803143" y="1563673"/>
                  <a:pt x="3820980" y="1549605"/>
                  <a:pt x="3838817" y="1535536"/>
                </a:cubicBezTo>
                <a:cubicBezTo>
                  <a:pt x="3832038" y="1541413"/>
                  <a:pt x="3823479" y="1546042"/>
                  <a:pt x="3814918" y="1550670"/>
                </a:cubicBezTo>
                <a:cubicBezTo>
                  <a:pt x="3776397" y="1571496"/>
                  <a:pt x="3732532" y="1588575"/>
                  <a:pt x="3689034" y="1589967"/>
                </a:cubicBezTo>
                <a:cubicBezTo>
                  <a:pt x="3682972" y="1591032"/>
                  <a:pt x="3679593" y="1580690"/>
                  <a:pt x="3686904" y="1577843"/>
                </a:cubicBezTo>
                <a:cubicBezTo>
                  <a:pt x="3726491" y="1563079"/>
                  <a:pt x="3765359" y="1553126"/>
                  <a:pt x="3803880" y="1532300"/>
                </a:cubicBezTo>
                <a:cubicBezTo>
                  <a:pt x="3828312" y="1520197"/>
                  <a:pt x="3856143" y="1491875"/>
                  <a:pt x="3885917" y="1483520"/>
                </a:cubicBezTo>
                <a:cubicBezTo>
                  <a:pt x="3886635" y="1478708"/>
                  <a:pt x="3884321" y="1474427"/>
                  <a:pt x="3880757" y="1471929"/>
                </a:cubicBezTo>
                <a:lnTo>
                  <a:pt x="3877195" y="1469431"/>
                </a:lnTo>
                <a:cubicBezTo>
                  <a:pt x="3868102" y="1471028"/>
                  <a:pt x="3857760" y="1474406"/>
                  <a:pt x="3849200" y="1479035"/>
                </a:cubicBezTo>
                <a:cubicBezTo>
                  <a:pt x="3822986" y="1489888"/>
                  <a:pt x="3798557" y="1501992"/>
                  <a:pt x="3771811" y="1509815"/>
                </a:cubicBezTo>
                <a:cubicBezTo>
                  <a:pt x="3763250" y="1514442"/>
                  <a:pt x="3757557" y="1499821"/>
                  <a:pt x="3766118" y="1495192"/>
                </a:cubicBezTo>
                <a:cubicBezTo>
                  <a:pt x="3795361" y="1483807"/>
                  <a:pt x="3823541" y="1466359"/>
                  <a:pt x="3852784" y="1454973"/>
                </a:cubicBezTo>
                <a:cubicBezTo>
                  <a:pt x="3864375" y="1449812"/>
                  <a:pt x="3884525" y="1440022"/>
                  <a:pt x="3900213" y="1440392"/>
                </a:cubicBezTo>
                <a:cubicBezTo>
                  <a:pt x="3921080" y="1425791"/>
                  <a:pt x="3940699" y="1412970"/>
                  <a:pt x="3960317" y="1400151"/>
                </a:cubicBezTo>
                <a:cubicBezTo>
                  <a:pt x="3949976" y="1403530"/>
                  <a:pt x="3937852" y="1405659"/>
                  <a:pt x="3929293" y="1410289"/>
                </a:cubicBezTo>
                <a:cubicBezTo>
                  <a:pt x="3904329" y="1419360"/>
                  <a:pt x="3880431" y="1434494"/>
                  <a:pt x="3853151" y="1439285"/>
                </a:cubicBezTo>
                <a:cubicBezTo>
                  <a:pt x="3844060" y="1440883"/>
                  <a:pt x="3838900" y="1429292"/>
                  <a:pt x="3847459" y="1424664"/>
                </a:cubicBezTo>
                <a:cubicBezTo>
                  <a:pt x="3869577" y="1408280"/>
                  <a:pt x="3896321" y="1400458"/>
                  <a:pt x="3920754" y="1388355"/>
                </a:cubicBezTo>
                <a:cubicBezTo>
                  <a:pt x="3943935" y="1378035"/>
                  <a:pt x="3970864" y="1362367"/>
                  <a:pt x="3994927" y="1365951"/>
                </a:cubicBezTo>
                <a:lnTo>
                  <a:pt x="3996709" y="1367201"/>
                </a:lnTo>
                <a:cubicBezTo>
                  <a:pt x="4000457" y="1361857"/>
                  <a:pt x="4004737" y="1359542"/>
                  <a:pt x="4008485" y="1354197"/>
                </a:cubicBezTo>
                <a:cubicBezTo>
                  <a:pt x="3881373" y="1368716"/>
                  <a:pt x="3779162" y="1453845"/>
                  <a:pt x="3679102" y="1524538"/>
                </a:cubicBezTo>
                <a:cubicBezTo>
                  <a:pt x="3672323" y="1530415"/>
                  <a:pt x="3665381" y="1517575"/>
                  <a:pt x="3670911" y="1513480"/>
                </a:cubicBezTo>
                <a:cubicBezTo>
                  <a:pt x="3755121" y="1423701"/>
                  <a:pt x="3869086" y="1352128"/>
                  <a:pt x="3990320" y="1330831"/>
                </a:cubicBezTo>
                <a:cubicBezTo>
                  <a:pt x="3938099" y="1318134"/>
                  <a:pt x="3804577" y="1322843"/>
                  <a:pt x="3789424" y="1325506"/>
                </a:cubicBezTo>
                <a:cubicBezTo>
                  <a:pt x="3679780" y="1341642"/>
                  <a:pt x="3617709" y="1388477"/>
                  <a:pt x="3531738" y="1450445"/>
                </a:cubicBezTo>
                <a:cubicBezTo>
                  <a:pt x="3521928" y="1456854"/>
                  <a:pt x="3508925" y="1445079"/>
                  <a:pt x="3513389" y="1434922"/>
                </a:cubicBezTo>
                <a:cubicBezTo>
                  <a:pt x="3550170" y="1359725"/>
                  <a:pt x="3639334" y="1315940"/>
                  <a:pt x="3736322" y="1298904"/>
                </a:cubicBezTo>
                <a:cubicBezTo>
                  <a:pt x="3758440" y="1282521"/>
                  <a:pt x="3781805" y="1264356"/>
                  <a:pt x="3803923" y="1247973"/>
                </a:cubicBezTo>
                <a:cubicBezTo>
                  <a:pt x="3817479" y="1236219"/>
                  <a:pt x="3831037" y="1224464"/>
                  <a:pt x="3842812" y="1211459"/>
                </a:cubicBezTo>
                <a:cubicBezTo>
                  <a:pt x="3829255" y="1223214"/>
                  <a:pt x="3810885" y="1234253"/>
                  <a:pt x="3793765" y="1243508"/>
                </a:cubicBezTo>
                <a:cubicBezTo>
                  <a:pt x="3759525" y="1262022"/>
                  <a:pt x="3720471" y="1279817"/>
                  <a:pt x="3685167" y="1292268"/>
                </a:cubicBezTo>
                <a:cubicBezTo>
                  <a:pt x="3674825" y="1295647"/>
                  <a:pt x="3670913" y="1282274"/>
                  <a:pt x="3676443" y="1278178"/>
                </a:cubicBezTo>
                <a:cubicBezTo>
                  <a:pt x="3698027" y="1258765"/>
                  <a:pt x="3729052" y="1248627"/>
                  <a:pt x="3755265" y="1237774"/>
                </a:cubicBezTo>
                <a:cubicBezTo>
                  <a:pt x="3780229" y="1228702"/>
                  <a:pt x="3804660" y="1216600"/>
                  <a:pt x="3825528" y="1201998"/>
                </a:cubicBezTo>
                <a:cubicBezTo>
                  <a:pt x="3834088" y="1197370"/>
                  <a:pt x="3842648" y="1192741"/>
                  <a:pt x="3851208" y="1188114"/>
                </a:cubicBezTo>
                <a:lnTo>
                  <a:pt x="3852457" y="1186332"/>
                </a:lnTo>
                <a:cubicBezTo>
                  <a:pt x="3832306" y="1196121"/>
                  <a:pt x="3813405" y="1204128"/>
                  <a:pt x="3789157" y="1208388"/>
                </a:cubicBezTo>
                <a:cubicBezTo>
                  <a:pt x="3783096" y="1209452"/>
                  <a:pt x="3782031" y="1203391"/>
                  <a:pt x="3786311" y="1201077"/>
                </a:cubicBezTo>
                <a:cubicBezTo>
                  <a:pt x="3808961" y="1187724"/>
                  <a:pt x="3833392" y="1175622"/>
                  <a:pt x="3854792" y="1164051"/>
                </a:cubicBezTo>
                <a:cubicBezTo>
                  <a:pt x="3865850" y="1155859"/>
                  <a:pt x="3876909" y="1147668"/>
                  <a:pt x="3887968" y="1139477"/>
                </a:cubicBezTo>
                <a:cubicBezTo>
                  <a:pt x="3876028" y="1133764"/>
                  <a:pt x="3864089" y="1128049"/>
                  <a:pt x="3855714" y="1124835"/>
                </a:cubicBezTo>
                <a:cubicBezTo>
                  <a:pt x="3847338" y="1121620"/>
                  <a:pt x="3848239" y="1108963"/>
                  <a:pt x="3855550" y="1106117"/>
                </a:cubicBezTo>
                <a:cubicBezTo>
                  <a:pt x="3904412" y="1081912"/>
                  <a:pt x="3942053" y="1047179"/>
                  <a:pt x="3976846" y="1005136"/>
                </a:cubicBezTo>
                <a:lnTo>
                  <a:pt x="3973815" y="1005669"/>
                </a:lnTo>
                <a:cubicBezTo>
                  <a:pt x="3944573" y="1017055"/>
                  <a:pt x="3905335" y="1042694"/>
                  <a:pt x="3871462" y="1045519"/>
                </a:cubicBezTo>
                <a:cubicBezTo>
                  <a:pt x="3866651" y="1044804"/>
                  <a:pt x="3867367" y="1039991"/>
                  <a:pt x="3868616" y="1038209"/>
                </a:cubicBezTo>
                <a:cubicBezTo>
                  <a:pt x="3886105" y="1013266"/>
                  <a:pt x="3920161" y="1002597"/>
                  <a:pt x="3946374" y="991744"/>
                </a:cubicBezTo>
                <a:cubicBezTo>
                  <a:pt x="3962246" y="984269"/>
                  <a:pt x="3982397" y="974480"/>
                  <a:pt x="4000049" y="968254"/>
                </a:cubicBezTo>
                <a:lnTo>
                  <a:pt x="3998267" y="967005"/>
                </a:lnTo>
                <a:cubicBezTo>
                  <a:pt x="3974389" y="955578"/>
                  <a:pt x="3949262" y="945932"/>
                  <a:pt x="3924135" y="936287"/>
                </a:cubicBezTo>
                <a:cubicBezTo>
                  <a:pt x="3886709" y="923333"/>
                  <a:pt x="3853688" y="922105"/>
                  <a:pt x="3823504" y="928554"/>
                </a:cubicBezTo>
                <a:lnTo>
                  <a:pt x="3809783" y="933280"/>
                </a:lnTo>
                <a:lnTo>
                  <a:pt x="3805413" y="934102"/>
                </a:lnTo>
                <a:lnTo>
                  <a:pt x="3802956" y="935631"/>
                </a:lnTo>
                <a:lnTo>
                  <a:pt x="3780160" y="943482"/>
                </a:lnTo>
                <a:cubicBezTo>
                  <a:pt x="3710816" y="976274"/>
                  <a:pt x="3654318" y="1044415"/>
                  <a:pt x="3586214" y="1084694"/>
                </a:cubicBezTo>
                <a:cubicBezTo>
                  <a:pt x="3580684" y="1088790"/>
                  <a:pt x="3571777" y="1082544"/>
                  <a:pt x="3574992" y="1074168"/>
                </a:cubicBezTo>
                <a:cubicBezTo>
                  <a:pt x="3611055" y="1003783"/>
                  <a:pt x="3688997" y="949474"/>
                  <a:pt x="3759792" y="916729"/>
                </a:cubicBezTo>
                <a:cubicBezTo>
                  <a:pt x="3769971" y="894632"/>
                  <a:pt x="3791023" y="872187"/>
                  <a:pt x="3803514" y="854371"/>
                </a:cubicBezTo>
                <a:cubicBezTo>
                  <a:pt x="3837961" y="801454"/>
                  <a:pt x="3851191" y="752264"/>
                  <a:pt x="3860324" y="697544"/>
                </a:cubicBezTo>
                <a:cubicBezTo>
                  <a:pt x="3855327" y="704671"/>
                  <a:pt x="3852112" y="713047"/>
                  <a:pt x="3847114" y="720175"/>
                </a:cubicBezTo>
                <a:cubicBezTo>
                  <a:pt x="3821413" y="760620"/>
                  <a:pt x="3798559" y="808376"/>
                  <a:pt x="3768046" y="848104"/>
                </a:cubicBezTo>
                <a:cubicBezTo>
                  <a:pt x="3764298" y="853450"/>
                  <a:pt x="3758953" y="849701"/>
                  <a:pt x="3759669" y="844890"/>
                </a:cubicBezTo>
                <a:cubicBezTo>
                  <a:pt x="3767718" y="810669"/>
                  <a:pt x="3791269" y="784661"/>
                  <a:pt x="3811256" y="756155"/>
                </a:cubicBezTo>
                <a:cubicBezTo>
                  <a:pt x="3831244" y="727648"/>
                  <a:pt x="3849982" y="700924"/>
                  <a:pt x="3865157" y="671701"/>
                </a:cubicBezTo>
                <a:cubicBezTo>
                  <a:pt x="3866591" y="662076"/>
                  <a:pt x="3868025" y="652451"/>
                  <a:pt x="3869458" y="642826"/>
                </a:cubicBezTo>
                <a:cubicBezTo>
                  <a:pt x="3855532" y="670268"/>
                  <a:pt x="3836610" y="704835"/>
                  <a:pt x="3810929" y="718720"/>
                </a:cubicBezTo>
                <a:cubicBezTo>
                  <a:pt x="3804868" y="719784"/>
                  <a:pt x="3797740" y="714788"/>
                  <a:pt x="3801489" y="709442"/>
                </a:cubicBezTo>
                <a:cubicBezTo>
                  <a:pt x="3815413" y="682002"/>
                  <a:pt x="3837715" y="657775"/>
                  <a:pt x="3853423" y="631583"/>
                </a:cubicBezTo>
                <a:cubicBezTo>
                  <a:pt x="3865382" y="610736"/>
                  <a:pt x="3870216" y="584891"/>
                  <a:pt x="3883957" y="565292"/>
                </a:cubicBezTo>
                <a:cubicBezTo>
                  <a:pt x="3887889" y="552105"/>
                  <a:pt x="3888791" y="539449"/>
                  <a:pt x="3888442" y="528575"/>
                </a:cubicBezTo>
                <a:cubicBezTo>
                  <a:pt x="3885227" y="536952"/>
                  <a:pt x="3878981" y="545859"/>
                  <a:pt x="3873984" y="552986"/>
                </a:cubicBezTo>
                <a:cubicBezTo>
                  <a:pt x="3859526" y="577397"/>
                  <a:pt x="3845069" y="601806"/>
                  <a:pt x="3823483" y="621220"/>
                </a:cubicBezTo>
                <a:cubicBezTo>
                  <a:pt x="3819203" y="623535"/>
                  <a:pt x="3815640" y="621036"/>
                  <a:pt x="3816357" y="616223"/>
                </a:cubicBezTo>
                <a:cubicBezTo>
                  <a:pt x="3826002" y="591097"/>
                  <a:pt x="3840460" y="566686"/>
                  <a:pt x="3853669" y="544056"/>
                </a:cubicBezTo>
                <a:cubicBezTo>
                  <a:pt x="3860631" y="530337"/>
                  <a:pt x="3868844" y="514833"/>
                  <a:pt x="3877589" y="502361"/>
                </a:cubicBezTo>
                <a:cubicBezTo>
                  <a:pt x="3867964" y="500928"/>
                  <a:pt x="3851561" y="505372"/>
                  <a:pt x="3824447" y="528882"/>
                </a:cubicBezTo>
                <a:cubicBezTo>
                  <a:pt x="3793052" y="554706"/>
                  <a:pt x="3762375" y="575716"/>
                  <a:pt x="3726353" y="592980"/>
                </a:cubicBezTo>
                <a:cubicBezTo>
                  <a:pt x="3725104" y="594761"/>
                  <a:pt x="3722073" y="595294"/>
                  <a:pt x="3722073" y="595294"/>
                </a:cubicBezTo>
                <a:cubicBezTo>
                  <a:pt x="3716544" y="599389"/>
                  <a:pt x="3707983" y="604018"/>
                  <a:pt x="3700672" y="606864"/>
                </a:cubicBezTo>
                <a:cubicBezTo>
                  <a:pt x="3684800" y="614340"/>
                  <a:pt x="3672493" y="624312"/>
                  <a:pt x="3660185" y="634285"/>
                </a:cubicBezTo>
                <a:cubicBezTo>
                  <a:pt x="3639849" y="651917"/>
                  <a:pt x="3623610" y="675078"/>
                  <a:pt x="3605588" y="696992"/>
                </a:cubicBezTo>
                <a:cubicBezTo>
                  <a:pt x="3598810" y="702867"/>
                  <a:pt x="3585090" y="695905"/>
                  <a:pt x="3591336" y="686998"/>
                </a:cubicBezTo>
                <a:cubicBezTo>
                  <a:pt x="3600080" y="674527"/>
                  <a:pt x="3610074" y="660273"/>
                  <a:pt x="3620600" y="649050"/>
                </a:cubicBezTo>
                <a:cubicBezTo>
                  <a:pt x="3620068" y="646019"/>
                  <a:pt x="3619536" y="642988"/>
                  <a:pt x="3622033" y="639426"/>
                </a:cubicBezTo>
                <a:cubicBezTo>
                  <a:pt x="3643086" y="616981"/>
                  <a:pt x="3660575" y="592038"/>
                  <a:pt x="3677532" y="564063"/>
                </a:cubicBezTo>
                <a:cubicBezTo>
                  <a:pt x="3691990" y="539653"/>
                  <a:pt x="3702885" y="512743"/>
                  <a:pt x="3728033" y="495829"/>
                </a:cubicBezTo>
                <a:cubicBezTo>
                  <a:pt x="3732313" y="493514"/>
                  <a:pt x="3738906" y="495480"/>
                  <a:pt x="3736940" y="502074"/>
                </a:cubicBezTo>
                <a:cubicBezTo>
                  <a:pt x="3729076" y="528451"/>
                  <a:pt x="3709806" y="552145"/>
                  <a:pt x="3693566" y="575307"/>
                </a:cubicBezTo>
                <a:lnTo>
                  <a:pt x="3679824" y="594904"/>
                </a:lnTo>
                <a:cubicBezTo>
                  <a:pt x="3681074" y="593123"/>
                  <a:pt x="3684104" y="592591"/>
                  <a:pt x="3688384" y="590277"/>
                </a:cubicBezTo>
                <a:cubicBezTo>
                  <a:pt x="3700877" y="572459"/>
                  <a:pt x="3716400" y="554111"/>
                  <a:pt x="3728892" y="536294"/>
                </a:cubicBezTo>
                <a:cubicBezTo>
                  <a:pt x="3746381" y="511351"/>
                  <a:pt x="3753713" y="481944"/>
                  <a:pt x="3769952" y="458783"/>
                </a:cubicBezTo>
                <a:cubicBezTo>
                  <a:pt x="3772450" y="455220"/>
                  <a:pt x="3780827" y="458434"/>
                  <a:pt x="3780109" y="463248"/>
                </a:cubicBezTo>
                <a:cubicBezTo>
                  <a:pt x="3780438" y="500682"/>
                  <a:pt x="3753303" y="550753"/>
                  <a:pt x="3718161" y="581922"/>
                </a:cubicBezTo>
                <a:cubicBezTo>
                  <a:pt x="3721192" y="581389"/>
                  <a:pt x="3722441" y="579607"/>
                  <a:pt x="3724223" y="580857"/>
                </a:cubicBezTo>
                <a:cubicBezTo>
                  <a:pt x="3793953" y="542049"/>
                  <a:pt x="3802739" y="476456"/>
                  <a:pt x="3816521" y="403736"/>
                </a:cubicBezTo>
                <a:cubicBezTo>
                  <a:pt x="3824037" y="366485"/>
                  <a:pt x="3824960" y="327268"/>
                  <a:pt x="3822850" y="288583"/>
                </a:cubicBezTo>
                <a:cubicBezTo>
                  <a:pt x="3821785" y="282522"/>
                  <a:pt x="3820720" y="276460"/>
                  <a:pt x="3819656" y="270399"/>
                </a:cubicBezTo>
                <a:cubicBezTo>
                  <a:pt x="3819471" y="278242"/>
                  <a:pt x="3818037" y="287867"/>
                  <a:pt x="3816071" y="294461"/>
                </a:cubicBezTo>
                <a:cubicBezTo>
                  <a:pt x="3811239" y="320305"/>
                  <a:pt x="3803906" y="349714"/>
                  <a:pt x="3781790" y="366095"/>
                </a:cubicBezTo>
                <a:cubicBezTo>
                  <a:pt x="3779291" y="369659"/>
                  <a:pt x="3773946" y="365910"/>
                  <a:pt x="3774663" y="361098"/>
                </a:cubicBezTo>
                <a:cubicBezTo>
                  <a:pt x="3786274" y="329377"/>
                  <a:pt x="3794139" y="303001"/>
                  <a:pt x="3797907" y="271095"/>
                </a:cubicBezTo>
                <a:cubicBezTo>
                  <a:pt x="3797375" y="268064"/>
                  <a:pt x="3798091" y="263252"/>
                  <a:pt x="3798808" y="258439"/>
                </a:cubicBezTo>
                <a:cubicBezTo>
                  <a:pt x="3793627" y="273409"/>
                  <a:pt x="3786663" y="287129"/>
                  <a:pt x="3772575" y="295853"/>
                </a:cubicBezTo>
                <a:cubicBezTo>
                  <a:pt x="3768295" y="298167"/>
                  <a:pt x="3761700" y="296201"/>
                  <a:pt x="3763666" y="289606"/>
                </a:cubicBezTo>
                <a:cubicBezTo>
                  <a:pt x="3772595" y="269293"/>
                  <a:pt x="3781524" y="248977"/>
                  <a:pt x="3783859" y="226697"/>
                </a:cubicBezTo>
                <a:cubicBezTo>
                  <a:pt x="3783511" y="215823"/>
                  <a:pt x="3784411" y="203166"/>
                  <a:pt x="3785845" y="193541"/>
                </a:cubicBezTo>
                <a:lnTo>
                  <a:pt x="3782282" y="191043"/>
                </a:lnTo>
                <a:cubicBezTo>
                  <a:pt x="3780479" y="216355"/>
                  <a:pt x="3767804" y="242015"/>
                  <a:pt x="3756561" y="258050"/>
                </a:cubicBezTo>
                <a:cubicBezTo>
                  <a:pt x="3752813" y="263395"/>
                  <a:pt x="3743188" y="261961"/>
                  <a:pt x="3743372" y="254118"/>
                </a:cubicBezTo>
                <a:cubicBezTo>
                  <a:pt x="3744273" y="241462"/>
                  <a:pt x="3748738" y="231304"/>
                  <a:pt x="3751420" y="219897"/>
                </a:cubicBezTo>
                <a:cubicBezTo>
                  <a:pt x="3757134" y="207959"/>
                  <a:pt x="3756786" y="197084"/>
                  <a:pt x="3756438" y="186210"/>
                </a:cubicBezTo>
                <a:cubicBezTo>
                  <a:pt x="3752157" y="188524"/>
                  <a:pt x="3747878" y="190839"/>
                  <a:pt x="3744662" y="199214"/>
                </a:cubicBezTo>
                <a:cubicBezTo>
                  <a:pt x="3746444" y="200464"/>
                  <a:pt x="3748225" y="201712"/>
                  <a:pt x="3748758" y="204744"/>
                </a:cubicBezTo>
                <a:cubicBezTo>
                  <a:pt x="3749270" y="234335"/>
                  <a:pt x="3733563" y="260527"/>
                  <a:pt x="3720886" y="286188"/>
                </a:cubicBezTo>
                <a:cubicBezTo>
                  <a:pt x="3704462" y="317192"/>
                  <a:pt x="3688038" y="348197"/>
                  <a:pt x="3673396" y="380451"/>
                </a:cubicBezTo>
                <a:cubicBezTo>
                  <a:pt x="3667682" y="392390"/>
                  <a:pt x="3652179" y="384178"/>
                  <a:pt x="3656643" y="374020"/>
                </a:cubicBezTo>
                <a:cubicBezTo>
                  <a:pt x="3667006" y="344081"/>
                  <a:pt x="3682181" y="314857"/>
                  <a:pt x="3696106" y="287417"/>
                </a:cubicBezTo>
                <a:cubicBezTo>
                  <a:pt x="3698605" y="283853"/>
                  <a:pt x="3699322" y="279040"/>
                  <a:pt x="3701820" y="275476"/>
                </a:cubicBezTo>
                <a:cubicBezTo>
                  <a:pt x="3707534" y="263537"/>
                  <a:pt x="3711467" y="250349"/>
                  <a:pt x="3714149" y="238944"/>
                </a:cubicBezTo>
                <a:cubicBezTo>
                  <a:pt x="3713084" y="232881"/>
                  <a:pt x="3713801" y="228069"/>
                  <a:pt x="3714518" y="223256"/>
                </a:cubicBezTo>
                <a:cubicBezTo>
                  <a:pt x="3711856" y="208101"/>
                  <a:pt x="3704381" y="192230"/>
                  <a:pt x="3695658" y="178141"/>
                </a:cubicBezTo>
                <a:cubicBezTo>
                  <a:pt x="3693855" y="203453"/>
                  <a:pt x="3689554" y="232327"/>
                  <a:pt x="3665122" y="244431"/>
                </a:cubicBezTo>
                <a:cubicBezTo>
                  <a:pt x="3653531" y="249592"/>
                  <a:pt x="3643558" y="237283"/>
                  <a:pt x="3649805" y="228375"/>
                </a:cubicBezTo>
                <a:cubicBezTo>
                  <a:pt x="3663546" y="208778"/>
                  <a:pt x="3664099" y="185247"/>
                  <a:pt x="3661621" y="162250"/>
                </a:cubicBezTo>
                <a:cubicBezTo>
                  <a:pt x="3659144" y="139253"/>
                  <a:pt x="3640979" y="115885"/>
                  <a:pt x="3642781" y="90573"/>
                </a:cubicBezTo>
                <a:cubicBezTo>
                  <a:pt x="3642249" y="87543"/>
                  <a:pt x="3643498" y="85761"/>
                  <a:pt x="3644747" y="83979"/>
                </a:cubicBezTo>
                <a:cubicBezTo>
                  <a:pt x="3640651" y="78450"/>
                  <a:pt x="3637806" y="71139"/>
                  <a:pt x="3632461" y="67391"/>
                </a:cubicBezTo>
                <a:cubicBezTo>
                  <a:pt x="3630657" y="92703"/>
                  <a:pt x="3627073" y="116766"/>
                  <a:pt x="3614930" y="145457"/>
                </a:cubicBezTo>
                <a:cubicBezTo>
                  <a:pt x="3603319" y="177178"/>
                  <a:pt x="3577248" y="233311"/>
                  <a:pt x="3595229" y="264520"/>
                </a:cubicBezTo>
                <a:cubicBezTo>
                  <a:pt x="3597543" y="268800"/>
                  <a:pt x="3595577" y="275395"/>
                  <a:pt x="3591829" y="280740"/>
                </a:cubicBezTo>
                <a:cubicBezTo>
                  <a:pt x="3588081" y="286084"/>
                  <a:pt x="3583802" y="288398"/>
                  <a:pt x="3578456" y="284651"/>
                </a:cubicBezTo>
                <a:lnTo>
                  <a:pt x="3569548" y="278405"/>
                </a:lnTo>
                <a:cubicBezTo>
                  <a:pt x="3561173" y="275189"/>
                  <a:pt x="3554046" y="270192"/>
                  <a:pt x="3551732" y="265912"/>
                </a:cubicBezTo>
                <a:cubicBezTo>
                  <a:pt x="3549418" y="261633"/>
                  <a:pt x="3515587" y="211337"/>
                  <a:pt x="3515587" y="211337"/>
                </a:cubicBezTo>
                <a:cubicBezTo>
                  <a:pt x="3503443" y="240026"/>
                  <a:pt x="3496644" y="272466"/>
                  <a:pt x="3487531" y="300623"/>
                </a:cubicBezTo>
                <a:cubicBezTo>
                  <a:pt x="3462689" y="381535"/>
                  <a:pt x="3463836" y="512559"/>
                  <a:pt x="3511019" y="585504"/>
                </a:cubicBezTo>
                <a:cubicBezTo>
                  <a:pt x="3513333" y="589784"/>
                  <a:pt x="3512083" y="591565"/>
                  <a:pt x="3509585" y="595129"/>
                </a:cubicBezTo>
                <a:cubicBezTo>
                  <a:pt x="3512431" y="602440"/>
                  <a:pt x="3515277" y="609752"/>
                  <a:pt x="3515094" y="617595"/>
                </a:cubicBezTo>
                <a:cubicBezTo>
                  <a:pt x="3517039" y="637560"/>
                  <a:pt x="3492792" y="641820"/>
                  <a:pt x="3486567" y="624167"/>
                </a:cubicBezTo>
                <a:cubicBezTo>
                  <a:pt x="3466293" y="562117"/>
                  <a:pt x="3424783" y="530354"/>
                  <a:pt x="3384706" y="488966"/>
                </a:cubicBezTo>
                <a:cubicBezTo>
                  <a:pt x="3378901" y="504828"/>
                  <a:pt x="3373774" y="520666"/>
                  <a:pt x="3369629" y="536528"/>
                </a:cubicBezTo>
                <a:lnTo>
                  <a:pt x="3368321" y="543312"/>
                </a:lnTo>
                <a:lnTo>
                  <a:pt x="3360232" y="554192"/>
                </a:lnTo>
                <a:lnTo>
                  <a:pt x="3363027" y="570776"/>
                </a:lnTo>
                <a:lnTo>
                  <a:pt x="3360433" y="584228"/>
                </a:lnTo>
                <a:cubicBezTo>
                  <a:pt x="3358549" y="600181"/>
                  <a:pt x="3357946" y="616202"/>
                  <a:pt x="3358925" y="632336"/>
                </a:cubicBezTo>
                <a:lnTo>
                  <a:pt x="3360357" y="641087"/>
                </a:lnTo>
                <a:lnTo>
                  <a:pt x="3360101" y="641676"/>
                </a:lnTo>
                <a:lnTo>
                  <a:pt x="3360930" y="644590"/>
                </a:lnTo>
                <a:lnTo>
                  <a:pt x="3366909" y="681118"/>
                </a:lnTo>
                <a:lnTo>
                  <a:pt x="3374278" y="719309"/>
                </a:lnTo>
                <a:lnTo>
                  <a:pt x="3373361" y="731611"/>
                </a:lnTo>
                <a:lnTo>
                  <a:pt x="3378187" y="745505"/>
                </a:lnTo>
                <a:lnTo>
                  <a:pt x="3380547" y="794326"/>
                </a:lnTo>
                <a:cubicBezTo>
                  <a:pt x="3378540" y="854042"/>
                  <a:pt x="3376532" y="913757"/>
                  <a:pt x="3375775" y="971692"/>
                </a:cubicBezTo>
                <a:cubicBezTo>
                  <a:pt x="3377372" y="980785"/>
                  <a:pt x="3378969" y="989878"/>
                  <a:pt x="3374505" y="1000034"/>
                </a:cubicBezTo>
                <a:cubicBezTo>
                  <a:pt x="3372170" y="1022315"/>
                  <a:pt x="3371617" y="1045845"/>
                  <a:pt x="3372314" y="1067594"/>
                </a:cubicBezTo>
                <a:cubicBezTo>
                  <a:pt x="3372415" y="1165994"/>
                  <a:pt x="3355765" y="1257964"/>
                  <a:pt x="3334835" y="1352248"/>
                </a:cubicBezTo>
                <a:lnTo>
                  <a:pt x="3325592" y="1409364"/>
                </a:lnTo>
                <a:lnTo>
                  <a:pt x="3316772" y="1427282"/>
                </a:lnTo>
                <a:lnTo>
                  <a:pt x="3321423" y="1435127"/>
                </a:lnTo>
                <a:lnTo>
                  <a:pt x="3310117" y="1504999"/>
                </a:lnTo>
                <a:cubicBezTo>
                  <a:pt x="3322076" y="1484153"/>
                  <a:pt x="3342412" y="1466520"/>
                  <a:pt x="3356686" y="1449952"/>
                </a:cubicBezTo>
                <a:cubicBezTo>
                  <a:pt x="3400040" y="1403282"/>
                  <a:pt x="3453550" y="1361075"/>
                  <a:pt x="3501532" y="1322964"/>
                </a:cubicBezTo>
                <a:cubicBezTo>
                  <a:pt x="3508311" y="1317087"/>
                  <a:pt x="3517220" y="1323334"/>
                  <a:pt x="3512222" y="1330460"/>
                </a:cubicBezTo>
                <a:cubicBezTo>
                  <a:pt x="3457073" y="1416696"/>
                  <a:pt x="3333688" y="1452430"/>
                  <a:pt x="3303481" y="1556155"/>
                </a:cubicBezTo>
                <a:cubicBezTo>
                  <a:pt x="3304014" y="1559187"/>
                  <a:pt x="3299733" y="1561499"/>
                  <a:pt x="3297953" y="1560251"/>
                </a:cubicBezTo>
                <a:cubicBezTo>
                  <a:pt x="3294736" y="1568627"/>
                  <a:pt x="3293304" y="1578253"/>
                  <a:pt x="3290088" y="1586628"/>
                </a:cubicBezTo>
                <a:cubicBezTo>
                  <a:pt x="3299365" y="1577187"/>
                  <a:pt x="3308641" y="1567746"/>
                  <a:pt x="3316137" y="1557056"/>
                </a:cubicBezTo>
                <a:cubicBezTo>
                  <a:pt x="3339155" y="1528017"/>
                  <a:pt x="3363791" y="1481510"/>
                  <a:pt x="3404442" y="1472808"/>
                </a:cubicBezTo>
                <a:cubicBezTo>
                  <a:pt x="3407473" y="1472275"/>
                  <a:pt x="3411568" y="1477804"/>
                  <a:pt x="3409070" y="1481368"/>
                </a:cubicBezTo>
                <a:cubicBezTo>
                  <a:pt x="3386585" y="1513438"/>
                  <a:pt x="3355723" y="1542291"/>
                  <a:pt x="3331456" y="1573112"/>
                </a:cubicBezTo>
                <a:lnTo>
                  <a:pt x="3266799" y="1655876"/>
                </a:lnTo>
                <a:lnTo>
                  <a:pt x="3248158" y="1672213"/>
                </a:lnTo>
                <a:lnTo>
                  <a:pt x="3247062" y="1670734"/>
                </a:lnTo>
                <a:cubicBezTo>
                  <a:pt x="3247430" y="1655047"/>
                  <a:pt x="3254393" y="1641326"/>
                  <a:pt x="3262605" y="1625824"/>
                </a:cubicBezTo>
                <a:lnTo>
                  <a:pt x="3262073" y="1622793"/>
                </a:lnTo>
                <a:cubicBezTo>
                  <a:pt x="3272619" y="1585009"/>
                  <a:pt x="3280136" y="1547759"/>
                  <a:pt x="3288900" y="1508726"/>
                </a:cubicBezTo>
                <a:cubicBezTo>
                  <a:pt x="3287119" y="1507477"/>
                  <a:pt x="3283556" y="1504979"/>
                  <a:pt x="3284271" y="1500165"/>
                </a:cubicBezTo>
                <a:cubicBezTo>
                  <a:pt x="3288061" y="1441699"/>
                  <a:pt x="3286321" y="1387329"/>
                  <a:pt x="3282267" y="1328676"/>
                </a:cubicBezTo>
                <a:cubicBezTo>
                  <a:pt x="3276615" y="1260933"/>
                  <a:pt x="3257590" y="1197101"/>
                  <a:pt x="3247658" y="1131672"/>
                </a:cubicBezTo>
                <a:cubicBezTo>
                  <a:pt x="3247842" y="1123827"/>
                  <a:pt x="3258185" y="1120449"/>
                  <a:pt x="3262281" y="1125978"/>
                </a:cubicBezTo>
                <a:cubicBezTo>
                  <a:pt x="3286138" y="1163967"/>
                  <a:pt x="3273441" y="1216187"/>
                  <a:pt x="3282676" y="1259869"/>
                </a:cubicBezTo>
                <a:cubicBezTo>
                  <a:pt x="3297073" y="1315141"/>
                  <a:pt x="3307906" y="1367914"/>
                  <a:pt x="3309647" y="1422285"/>
                </a:cubicBezTo>
                <a:cubicBezTo>
                  <a:pt x="3332379" y="1302689"/>
                  <a:pt x="3348517" y="1181128"/>
                  <a:pt x="3350749" y="1060446"/>
                </a:cubicBezTo>
                <a:cubicBezTo>
                  <a:pt x="3342537" y="1075949"/>
                  <a:pt x="3332543" y="1090202"/>
                  <a:pt x="3318986" y="1101957"/>
                </a:cubicBezTo>
                <a:cubicBezTo>
                  <a:pt x="3314706" y="1104271"/>
                  <a:pt x="3309361" y="1100523"/>
                  <a:pt x="3311859" y="1096960"/>
                </a:cubicBezTo>
                <a:cubicBezTo>
                  <a:pt x="3325069" y="1074331"/>
                  <a:pt x="3335432" y="1044391"/>
                  <a:pt x="3345077" y="1019264"/>
                </a:cubicBezTo>
                <a:cubicBezTo>
                  <a:pt x="3347043" y="1012670"/>
                  <a:pt x="3349009" y="1006075"/>
                  <a:pt x="3350975" y="999481"/>
                </a:cubicBezTo>
                <a:cubicBezTo>
                  <a:pt x="3351692" y="994668"/>
                  <a:pt x="3351159" y="991638"/>
                  <a:pt x="3351876" y="986825"/>
                </a:cubicBezTo>
                <a:cubicBezTo>
                  <a:pt x="3350682" y="985988"/>
                  <a:pt x="3349922" y="984571"/>
                  <a:pt x="3349562" y="982545"/>
                </a:cubicBezTo>
                <a:cubicBezTo>
                  <a:pt x="3340100" y="999829"/>
                  <a:pt x="3325826" y="1016397"/>
                  <a:pt x="3311737" y="1025120"/>
                </a:cubicBezTo>
                <a:cubicBezTo>
                  <a:pt x="3307457" y="1027434"/>
                  <a:pt x="3303361" y="1021905"/>
                  <a:pt x="3305860" y="1018341"/>
                </a:cubicBezTo>
                <a:cubicBezTo>
                  <a:pt x="3316386" y="1007120"/>
                  <a:pt x="3322284" y="987337"/>
                  <a:pt x="3327466" y="972367"/>
                </a:cubicBezTo>
                <a:cubicBezTo>
                  <a:pt x="3333895" y="955617"/>
                  <a:pt x="3337295" y="939397"/>
                  <a:pt x="3341944" y="921395"/>
                </a:cubicBezTo>
                <a:cubicBezTo>
                  <a:pt x="3341596" y="910521"/>
                  <a:pt x="3339998" y="901429"/>
                  <a:pt x="3337868" y="889305"/>
                </a:cubicBezTo>
                <a:cubicBezTo>
                  <a:pt x="3337336" y="886275"/>
                  <a:pt x="3335554" y="885025"/>
                  <a:pt x="3335023" y="881995"/>
                </a:cubicBezTo>
                <a:cubicBezTo>
                  <a:pt x="3327875" y="903558"/>
                  <a:pt x="3318946" y="923874"/>
                  <a:pt x="3306986" y="944721"/>
                </a:cubicBezTo>
                <a:cubicBezTo>
                  <a:pt x="3303771" y="953097"/>
                  <a:pt x="3287553" y="949697"/>
                  <a:pt x="3290236" y="938290"/>
                </a:cubicBezTo>
                <a:cubicBezTo>
                  <a:pt x="3295068" y="912447"/>
                  <a:pt x="3301683" y="887851"/>
                  <a:pt x="3308297" y="863256"/>
                </a:cubicBezTo>
                <a:cubicBezTo>
                  <a:pt x="3310980" y="851849"/>
                  <a:pt x="3311165" y="844006"/>
                  <a:pt x="3317943" y="838129"/>
                </a:cubicBezTo>
                <a:cubicBezTo>
                  <a:pt x="3309220" y="824039"/>
                  <a:pt x="3299246" y="811732"/>
                  <a:pt x="3289273" y="799424"/>
                </a:cubicBezTo>
                <a:cubicBezTo>
                  <a:pt x="3289970" y="821172"/>
                  <a:pt x="3284420" y="851830"/>
                  <a:pt x="3281204" y="860205"/>
                </a:cubicBezTo>
                <a:cubicBezTo>
                  <a:pt x="3275491" y="872144"/>
                  <a:pt x="3258739" y="865714"/>
                  <a:pt x="3258391" y="854839"/>
                </a:cubicBezTo>
                <a:cubicBezTo>
                  <a:pt x="3258226" y="836123"/>
                  <a:pt x="3256281" y="816155"/>
                  <a:pt x="3256119" y="797438"/>
                </a:cubicBezTo>
                <a:cubicBezTo>
                  <a:pt x="3253088" y="797970"/>
                  <a:pt x="3251838" y="799751"/>
                  <a:pt x="3250589" y="801533"/>
                </a:cubicBezTo>
                <a:cubicBezTo>
                  <a:pt x="3243278" y="804380"/>
                  <a:pt x="3236151" y="799384"/>
                  <a:pt x="3236335" y="791540"/>
                </a:cubicBezTo>
                <a:cubicBezTo>
                  <a:pt x="3240267" y="778351"/>
                  <a:pt x="3245981" y="766412"/>
                  <a:pt x="3246882" y="753756"/>
                </a:cubicBezTo>
                <a:cubicBezTo>
                  <a:pt x="3249381" y="750193"/>
                  <a:pt x="3248848" y="747162"/>
                  <a:pt x="3250097" y="745380"/>
                </a:cubicBezTo>
                <a:cubicBezTo>
                  <a:pt x="3240125" y="733073"/>
                  <a:pt x="3233182" y="720233"/>
                  <a:pt x="3226240" y="707392"/>
                </a:cubicBezTo>
                <a:cubicBezTo>
                  <a:pt x="3205290" y="828237"/>
                  <a:pt x="3246902" y="958401"/>
                  <a:pt x="3258573" y="1078202"/>
                </a:cubicBezTo>
                <a:cubicBezTo>
                  <a:pt x="3260171" y="1087294"/>
                  <a:pt x="3248048" y="1089424"/>
                  <a:pt x="3245202" y="1082113"/>
                </a:cubicBezTo>
                <a:cubicBezTo>
                  <a:pt x="3231594" y="1044667"/>
                  <a:pt x="3221953" y="1005353"/>
                  <a:pt x="3214586" y="965640"/>
                </a:cubicBezTo>
                <a:lnTo>
                  <a:pt x="3212903" y="953851"/>
                </a:lnTo>
                <a:lnTo>
                  <a:pt x="3212903" y="638018"/>
                </a:lnTo>
                <a:lnTo>
                  <a:pt x="3240998" y="670236"/>
                </a:lnTo>
                <a:cubicBezTo>
                  <a:pt x="3249612" y="682587"/>
                  <a:pt x="3256999" y="695740"/>
                  <a:pt x="3264207" y="710095"/>
                </a:cubicBezTo>
                <a:cubicBezTo>
                  <a:pt x="3283253" y="747367"/>
                  <a:pt x="3314606" y="774665"/>
                  <a:pt x="3340429" y="806059"/>
                </a:cubicBezTo>
                <a:cubicBezTo>
                  <a:pt x="3344525" y="811588"/>
                  <a:pt x="3348621" y="817118"/>
                  <a:pt x="3351467" y="824429"/>
                </a:cubicBezTo>
                <a:cubicBezTo>
                  <a:pt x="3353822" y="775587"/>
                  <a:pt x="3353147" y="727277"/>
                  <a:pt x="3339815" y="678068"/>
                </a:cubicBezTo>
                <a:cubicBezTo>
                  <a:pt x="3317064" y="593019"/>
                  <a:pt x="3334410" y="522797"/>
                  <a:pt x="3365845" y="443852"/>
                </a:cubicBezTo>
                <a:cubicBezTo>
                  <a:pt x="3369060" y="435476"/>
                  <a:pt x="3385997" y="434063"/>
                  <a:pt x="3391873" y="440841"/>
                </a:cubicBezTo>
                <a:cubicBezTo>
                  <a:pt x="3413069" y="463675"/>
                  <a:pt x="3434981" y="481697"/>
                  <a:pt x="3455644" y="501501"/>
                </a:cubicBezTo>
                <a:cubicBezTo>
                  <a:pt x="3440551" y="424480"/>
                  <a:pt x="3452390" y="331792"/>
                  <a:pt x="3464738" y="268697"/>
                </a:cubicBezTo>
                <a:cubicBezTo>
                  <a:pt x="3467605" y="249447"/>
                  <a:pt x="3480323" y="170665"/>
                  <a:pt x="3506352" y="167655"/>
                </a:cubicBezTo>
                <a:cubicBezTo>
                  <a:pt x="3527567" y="163928"/>
                  <a:pt x="3543070" y="172140"/>
                  <a:pt x="3556606" y="186947"/>
                </a:cubicBezTo>
                <a:cubicBezTo>
                  <a:pt x="3558756" y="172510"/>
                  <a:pt x="3563938" y="157539"/>
                  <a:pt x="3567337" y="141320"/>
                </a:cubicBezTo>
                <a:cubicBezTo>
                  <a:pt x="3572518" y="126349"/>
                  <a:pt x="3577700" y="111379"/>
                  <a:pt x="3582881" y="96410"/>
                </a:cubicBezTo>
                <a:cubicBezTo>
                  <a:pt x="3589495" y="71816"/>
                  <a:pt x="3585237" y="47568"/>
                  <a:pt x="3587038" y="22257"/>
                </a:cubicBezTo>
                <a:cubicBezTo>
                  <a:pt x="3589188" y="7820"/>
                  <a:pt x="3602745" y="-3935"/>
                  <a:pt x="3617716" y="1246"/>
                </a:cubicBezTo>
                <a:close/>
              </a:path>
            </a:pathLst>
          </a:custGeom>
          <a:solidFill>
            <a:schemeClr val="accent2">
              <a:lumMod val="20000"/>
              <a:lumOff val="80000"/>
              <a:alpha val="70000"/>
            </a:schemeClr>
          </a:solidFill>
          <a:ln w="0" cap="flat">
            <a:noFill/>
            <a:prstDash val="solid"/>
            <a:miter/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>
            <a:lvl1pPr marL="0" indent="0" algn="ctr">
              <a:buNone/>
              <a:defRPr lang="en-US" sz="1800" smtClean="0">
                <a:noFill/>
              </a:defRPr>
            </a:lvl1pPr>
            <a:lvl2pPr>
              <a:defRPr lang="en-US" sz="1800" smtClean="0"/>
            </a:lvl2pPr>
            <a:lvl3pPr>
              <a:defRPr lang="en-US" sz="1800" smtClean="0"/>
            </a:lvl3pPr>
            <a:lvl4pPr>
              <a:defRPr lang="en-US" smtClean="0"/>
            </a:lvl4pPr>
            <a:lvl5pPr>
              <a:defRPr lang="en-US"/>
            </a:lvl5pPr>
          </a:lstStyle>
          <a:p>
            <a:pPr marL="0" lvl="0"/>
            <a:r>
              <a:rPr lang="en-US" dirty="0"/>
              <a:t>X</a:t>
            </a:r>
          </a:p>
        </p:txBody>
      </p:sp>
      <p:sp>
        <p:nvSpPr>
          <p:cNvPr id="32" name="Picture Placeholder 27">
            <a:extLst>
              <a:ext uri="{FF2B5EF4-FFF2-40B4-BE49-F238E27FC236}">
                <a16:creationId xmlns:a16="http://schemas.microsoft.com/office/drawing/2014/main" id="{509626A3-5A67-C874-5DA2-F878BAA1B904}"/>
              </a:ext>
            </a:extLst>
          </p:cNvPr>
          <p:cNvSpPr>
            <a:spLocks noGrp="1"/>
          </p:cNvSpPr>
          <p:nvPr>
            <p:ph type="pic" sz="quarter" idx="17"/>
          </p:nvPr>
        </p:nvSpPr>
        <p:spPr>
          <a:xfrm>
            <a:off x="919070" y="2970810"/>
            <a:ext cx="1847088" cy="1847088"/>
          </a:xfrm>
          <a:prstGeom prst="ellipse">
            <a:avLst/>
          </a:prstGeom>
          <a:solidFill>
            <a:schemeClr val="bg2"/>
          </a:solidFill>
          <a:effectLst>
            <a:outerShdw blurRad="50800" dist="38100" dir="5400000" algn="ctr" rotWithShape="0">
              <a:schemeClr val="accent2">
                <a:lumMod val="50000"/>
                <a:alpha val="40000"/>
              </a:schemeClr>
            </a:outerShdw>
          </a:effectLst>
        </p:spPr>
        <p:txBody>
          <a:bodyPr vert="horz" lIns="91440" tIns="45720" rIns="91440" bIns="45720" rtlCol="0">
            <a:normAutofit/>
          </a:bodyPr>
          <a:lstStyle>
            <a:lvl1pPr marL="0" indent="0" algn="l">
              <a:buFont typeface="Arial" panose="020B0604020202020204" pitchFamily="34" charset="0"/>
              <a:buNone/>
              <a:defRPr lang="en-US" sz="1400"/>
            </a:lvl1pPr>
          </a:lstStyle>
          <a:p>
            <a:pPr marL="228600" lvl="0" indent="-228600"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70772282"/>
      </p:ext>
    </p:extLst>
  </p:cSld>
  <p:clrMapOvr>
    <a:masterClrMapping/>
  </p:clrMapOvr>
  <p:transition spd="slow">
    <p:wipe/>
  </p:transition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hree images 0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A close-up of a red surface&#10;&#10;Description automatically generated">
            <a:extLst>
              <a:ext uri="{FF2B5EF4-FFF2-40B4-BE49-F238E27FC236}">
                <a16:creationId xmlns:a16="http://schemas.microsoft.com/office/drawing/2014/main" id="{E0AAC9B4-2411-96DB-7917-20D5DBA56EF9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-4"/>
          <a:stretch/>
        </p:blipFill>
        <p:spPr>
          <a:xfrm>
            <a:off x="4222678" y="0"/>
            <a:ext cx="7969321" cy="2650393"/>
          </a:xfrm>
          <a:prstGeom prst="rect">
            <a:avLst/>
          </a:prstGeom>
        </p:spPr>
      </p:pic>
      <p:pic>
        <p:nvPicPr>
          <p:cNvPr id="8" name="Picture 7" descr="A white rectangular piece of paper&#10;&#10;Description automatically generated">
            <a:extLst>
              <a:ext uri="{FF2B5EF4-FFF2-40B4-BE49-F238E27FC236}">
                <a16:creationId xmlns:a16="http://schemas.microsoft.com/office/drawing/2014/main" id="{BA90F1C8-8612-B82A-A55A-1F4D0BEB2270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793677" y="3219359"/>
            <a:ext cx="6858000" cy="419283"/>
          </a:xfrm>
          <a:prstGeom prst="rect">
            <a:avLst/>
          </a:prstGeom>
        </p:spPr>
      </p:pic>
      <p:pic>
        <p:nvPicPr>
          <p:cNvPr id="10" name="Graphic 9">
            <a:extLst>
              <a:ext uri="{FF2B5EF4-FFF2-40B4-BE49-F238E27FC236}">
                <a16:creationId xmlns:a16="http://schemas.microsoft.com/office/drawing/2014/main" id="{E6449148-7E87-4AB5-B321-C6D36BC6D447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4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rcRect l="5407" t="15129" r="4028" b="57451"/>
          <a:stretch/>
        </p:blipFill>
        <p:spPr>
          <a:xfrm flipH="1">
            <a:off x="4353685" y="2656251"/>
            <a:ext cx="7838311" cy="4201749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BFF67C93-42D6-1555-6258-DAA160334841}"/>
              </a:ext>
            </a:extLst>
          </p:cNvPr>
          <p:cNvPicPr>
            <a:picLocks/>
          </p:cNvPicPr>
          <p:nvPr/>
        </p:nvPicPr>
        <p:blipFill rotWithShape="1">
          <a:blip r:embed="rId6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5327264" y="1103842"/>
            <a:ext cx="2889504" cy="2887540"/>
          </a:xfrm>
          <a:prstGeom prst="ellipse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AE5AF3B1-C5C9-7586-380C-6920AB6D5F25}"/>
              </a:ext>
            </a:extLst>
          </p:cNvPr>
          <p:cNvPicPr>
            <a:picLocks/>
          </p:cNvPicPr>
          <p:nvPr/>
        </p:nvPicPr>
        <p:blipFill rotWithShape="1">
          <a:blip r:embed="rId6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8419256" y="1103842"/>
            <a:ext cx="2889504" cy="2887540"/>
          </a:xfrm>
          <a:prstGeom prst="ellipse">
            <a:avLst/>
          </a:prstGeom>
        </p:spPr>
      </p:pic>
      <p:sp>
        <p:nvSpPr>
          <p:cNvPr id="23" name="Title 93">
            <a:extLst>
              <a:ext uri="{FF2B5EF4-FFF2-40B4-BE49-F238E27FC236}">
                <a16:creationId xmlns:a16="http://schemas.microsoft.com/office/drawing/2014/main" id="{4DD1C30D-48C8-DD71-2CEA-B17F710224E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916168" y="4401375"/>
            <a:ext cx="4791456" cy="1060704"/>
          </a:xfrm>
          <a:blipFill dpi="0" rotWithShape="1">
            <a:blip r:embed="rId7"/>
            <a:srcRect/>
            <a:stretch>
              <a:fillRect/>
            </a:stretch>
          </a:blipFill>
          <a:effectLst>
            <a:outerShdw blurRad="50800" dist="38100" dir="5400000" algn="ctr" rotWithShape="0">
              <a:schemeClr val="accent2">
                <a:lumMod val="50000"/>
                <a:alpha val="40000"/>
              </a:schemeClr>
            </a:outerShdw>
          </a:effectLst>
        </p:spPr>
        <p:txBody>
          <a:bodyPr/>
          <a:lstStyle>
            <a:lvl1pPr>
              <a:defRPr sz="3300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29" name="Picture Placeholder 27">
            <a:extLst>
              <a:ext uri="{FF2B5EF4-FFF2-40B4-BE49-F238E27FC236}">
                <a16:creationId xmlns:a16="http://schemas.microsoft.com/office/drawing/2014/main" id="{AF2B7234-25B1-64D0-2CE6-F77C8CF7C54C}"/>
              </a:ext>
            </a:extLst>
          </p:cNvPr>
          <p:cNvSpPr>
            <a:spLocks noGrp="1"/>
          </p:cNvSpPr>
          <p:nvPr>
            <p:ph type="pic" sz="quarter" idx="18"/>
          </p:nvPr>
        </p:nvSpPr>
        <p:spPr>
          <a:xfrm>
            <a:off x="0" y="0"/>
            <a:ext cx="4222674" cy="6858000"/>
          </a:xfrm>
          <a:solidFill>
            <a:schemeClr val="bg2"/>
          </a:solidFill>
        </p:spPr>
        <p:txBody>
          <a:bodyPr vert="horz" lIns="91440" tIns="45720" rIns="91440" bIns="45720" rtlCol="0">
            <a:normAutofit/>
          </a:bodyPr>
          <a:lstStyle>
            <a:lvl1pPr marL="0" indent="0" algn="ctr">
              <a:buNone/>
              <a:defRPr lang="en-US" sz="1400"/>
            </a:lvl1pPr>
          </a:lstStyle>
          <a:p>
            <a:pPr marL="228600" lvl="0" indent="-228600" algn="ctr"/>
            <a:endParaRPr lang="en-US" dirty="0"/>
          </a:p>
        </p:txBody>
      </p:sp>
      <p:sp>
        <p:nvSpPr>
          <p:cNvPr id="25" name="Picture Placeholder 27">
            <a:extLst>
              <a:ext uri="{FF2B5EF4-FFF2-40B4-BE49-F238E27FC236}">
                <a16:creationId xmlns:a16="http://schemas.microsoft.com/office/drawing/2014/main" id="{1E89C6BB-9F03-E0E7-32DC-F0CB02B25A9E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5478140" y="1253736"/>
            <a:ext cx="2587752" cy="2587752"/>
          </a:xfrm>
          <a:prstGeom prst="ellipse">
            <a:avLst/>
          </a:prstGeom>
          <a:solidFill>
            <a:schemeClr val="bg2"/>
          </a:solidFill>
          <a:effectLst>
            <a:outerShdw blurRad="50800" dist="38100" dir="5400000" algn="ctr" rotWithShape="0">
              <a:schemeClr val="accent2">
                <a:lumMod val="50000"/>
                <a:alpha val="40000"/>
              </a:schemeClr>
            </a:outerShdw>
          </a:effectLst>
        </p:spPr>
        <p:txBody>
          <a:bodyPr vert="horz" lIns="91440" tIns="45720" rIns="91440" bIns="45720" rtlCol="0">
            <a:normAutofit/>
          </a:bodyPr>
          <a:lstStyle>
            <a:lvl1pPr marL="0" indent="0" algn="ctr">
              <a:buFont typeface="Arial" panose="020B0604020202020204" pitchFamily="34" charset="0"/>
              <a:buNone/>
              <a:defRPr lang="en-US" sz="1400"/>
            </a:lvl1pPr>
          </a:lstStyle>
          <a:p>
            <a:pPr marL="228600" lvl="0" indent="-228600" algn="ctr"/>
            <a:endParaRPr lang="en-US" dirty="0"/>
          </a:p>
        </p:txBody>
      </p:sp>
      <p:sp>
        <p:nvSpPr>
          <p:cNvPr id="28" name="Picture Placeholder 27">
            <a:extLst>
              <a:ext uri="{FF2B5EF4-FFF2-40B4-BE49-F238E27FC236}">
                <a16:creationId xmlns:a16="http://schemas.microsoft.com/office/drawing/2014/main" id="{7DCCA820-7832-78EC-E4CD-886741F12FB9}"/>
              </a:ext>
            </a:extLst>
          </p:cNvPr>
          <p:cNvSpPr>
            <a:spLocks noGrp="1"/>
          </p:cNvSpPr>
          <p:nvPr>
            <p:ph type="pic" sz="quarter" idx="17"/>
          </p:nvPr>
        </p:nvSpPr>
        <p:spPr>
          <a:xfrm>
            <a:off x="8570132" y="1253736"/>
            <a:ext cx="2587752" cy="2587752"/>
          </a:xfrm>
          <a:prstGeom prst="ellipse">
            <a:avLst/>
          </a:prstGeom>
          <a:solidFill>
            <a:schemeClr val="bg2"/>
          </a:solidFill>
          <a:effectLst>
            <a:outerShdw blurRad="50800" dist="38100" dir="5400000" algn="ctr" rotWithShape="0">
              <a:schemeClr val="accent2">
                <a:lumMod val="50000"/>
                <a:alpha val="40000"/>
              </a:schemeClr>
            </a:outerShdw>
          </a:effectLst>
        </p:spPr>
        <p:txBody>
          <a:bodyPr vert="horz" lIns="91440" tIns="45720" rIns="91440" bIns="45720" rtlCol="0">
            <a:normAutofit/>
          </a:bodyPr>
          <a:lstStyle>
            <a:lvl1pPr marL="0" indent="0" algn="ctr">
              <a:buFont typeface="Arial" panose="020B0604020202020204" pitchFamily="34" charset="0"/>
              <a:buNone/>
              <a:defRPr lang="en-US" sz="1400"/>
            </a:lvl1pPr>
          </a:lstStyle>
          <a:p>
            <a:pPr marL="228600" lvl="0" indent="-228600" algn="ctr"/>
            <a:endParaRPr lang="en-US" dirty="0"/>
          </a:p>
        </p:txBody>
      </p:sp>
      <p:sp>
        <p:nvSpPr>
          <p:cNvPr id="24" name="Text Placeholder 98">
            <a:extLst>
              <a:ext uri="{FF2B5EF4-FFF2-40B4-BE49-F238E27FC236}">
                <a16:creationId xmlns:a16="http://schemas.microsoft.com/office/drawing/2014/main" id="{DD8EE6B4-2B6E-C511-88AF-F60B5748933C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6703989" y="5214079"/>
            <a:ext cx="3215815" cy="572228"/>
          </a:xfrm>
          <a:blipFill dpi="0" rotWithShape="1">
            <a:blip r:embed="rId8" cstate="email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a:blipFill>
          <a:effectLst/>
        </p:spPr>
        <p:txBody>
          <a:bodyPr tIns="0" bIns="91440" anchor="ctr">
            <a:noAutofit/>
          </a:bodyPr>
          <a:lstStyle>
            <a:lvl1pPr marL="0" indent="0" algn="ctr">
              <a:spcBef>
                <a:spcPts val="0"/>
              </a:spcBef>
              <a:buNone/>
              <a:defRPr sz="2000" i="1" spc="500" baseline="0"/>
            </a:lvl1pPr>
          </a:lstStyle>
          <a:p>
            <a:pPr lvl="0"/>
            <a:r>
              <a:rPr lang="en-US" dirty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711008127"/>
      </p:ext>
    </p:extLst>
  </p:cSld>
  <p:clrMapOvr>
    <a:masterClrMapping/>
  </p:clrMapOvr>
  <p:transition spd="slow">
    <p:wipe/>
  </p:transition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One image cent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A close-up of a red surface&#10;&#10;Description automatically generated">
            <a:extLst>
              <a:ext uri="{FF2B5EF4-FFF2-40B4-BE49-F238E27FC236}">
                <a16:creationId xmlns:a16="http://schemas.microsoft.com/office/drawing/2014/main" id="{52D62005-135E-48A4-E3CC-D3E4B7579C45}"/>
              </a:ext>
            </a:extLst>
          </p:cNvPr>
          <p:cNvPicPr/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1"/>
            <a:ext cx="12191999" cy="6858000"/>
          </a:xfrm>
          <a:prstGeom prst="rect">
            <a:avLst/>
          </a:prstGeom>
        </p:spPr>
      </p:pic>
      <p:pic>
        <p:nvPicPr>
          <p:cNvPr id="8" name="Graphic 7">
            <a:extLst>
              <a:ext uri="{FF2B5EF4-FFF2-40B4-BE49-F238E27FC236}">
                <a16:creationId xmlns:a16="http://schemas.microsoft.com/office/drawing/2014/main" id="{D41F647E-42F7-9DD9-5177-E3DDE036E704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rcRect b="26912"/>
          <a:stretch/>
        </p:blipFill>
        <p:spPr>
          <a:xfrm rot="1800000">
            <a:off x="-815041" y="2572722"/>
            <a:ext cx="4839103" cy="4769605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9844B710-C4E1-CB8A-BE93-D1C08B3F5578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338857" y="486989"/>
            <a:ext cx="5514285" cy="5532952"/>
          </a:xfrm>
          <a:prstGeom prst="ellipse">
            <a:avLst/>
          </a:prstGeom>
          <a:effectLst>
            <a:outerShdw blurRad="50800" dist="38100" dir="5400000" algn="t" rotWithShape="0">
              <a:schemeClr val="accent2">
                <a:lumMod val="50000"/>
                <a:alpha val="40000"/>
              </a:schemeClr>
            </a:outerShdw>
          </a:effectLst>
        </p:spPr>
      </p:pic>
      <p:pic>
        <p:nvPicPr>
          <p:cNvPr id="11" name="Graphic 10">
            <a:extLst>
              <a:ext uri="{FF2B5EF4-FFF2-40B4-BE49-F238E27FC236}">
                <a16:creationId xmlns:a16="http://schemas.microsoft.com/office/drawing/2014/main" id="{E64D332A-0591-7BC0-AD19-4EE3876FE251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rcRect l="3690" t="3956" r="45304" b="58094"/>
          <a:stretch/>
        </p:blipFill>
        <p:spPr>
          <a:xfrm>
            <a:off x="3338856" y="490104"/>
            <a:ext cx="5514286" cy="5532952"/>
          </a:xfrm>
          <a:prstGeom prst="ellipse">
            <a:avLst/>
          </a:prstGeom>
        </p:spPr>
      </p:pic>
      <p:sp>
        <p:nvSpPr>
          <p:cNvPr id="22" name="Picture Placeholder 27">
            <a:extLst>
              <a:ext uri="{FF2B5EF4-FFF2-40B4-BE49-F238E27FC236}">
                <a16:creationId xmlns:a16="http://schemas.microsoft.com/office/drawing/2014/main" id="{610ADB4D-E9F1-CD4E-96D4-AE28D9B4746E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3717960" y="888146"/>
            <a:ext cx="4754880" cy="4718304"/>
          </a:xfrm>
          <a:prstGeom prst="ellipse">
            <a:avLst/>
          </a:prstGeom>
          <a:solidFill>
            <a:schemeClr val="bg2"/>
          </a:solidFill>
        </p:spPr>
        <p:txBody>
          <a:bodyPr vert="horz" lIns="91440" tIns="365760" rIns="91440" bIns="45720" rtlCol="0">
            <a:normAutofit/>
          </a:bodyPr>
          <a:lstStyle>
            <a:lvl1pPr marL="0" indent="0" algn="ctr">
              <a:buNone/>
              <a:defRPr lang="en-US" sz="1400"/>
            </a:lvl1pPr>
          </a:lstStyle>
          <a:p>
            <a:pPr marL="228600" lvl="0" indent="-228600" algn="ctr"/>
            <a:endParaRPr lang="en-US" dirty="0"/>
          </a:p>
        </p:txBody>
      </p:sp>
      <p:sp>
        <p:nvSpPr>
          <p:cNvPr id="23" name="Title 93">
            <a:extLst>
              <a:ext uri="{FF2B5EF4-FFF2-40B4-BE49-F238E27FC236}">
                <a16:creationId xmlns:a16="http://schemas.microsoft.com/office/drawing/2014/main" id="{864D2EC2-93F1-D2DA-A48B-F7A311151B9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846529" y="4853313"/>
            <a:ext cx="4498940" cy="1060704"/>
          </a:xfrm>
          <a:blipFill dpi="0" rotWithShape="1">
            <a:blip r:embed="rId6"/>
            <a:srcRect/>
            <a:stretch>
              <a:fillRect/>
            </a:stretch>
          </a:blipFill>
          <a:effectLst>
            <a:outerShdw blurRad="50800" dist="38100" dir="5400000" algn="ctr" rotWithShape="0">
              <a:schemeClr val="accent2">
                <a:lumMod val="50000"/>
                <a:alpha val="40000"/>
              </a:schemeClr>
            </a:outerShdw>
          </a:effectLst>
        </p:spPr>
        <p:txBody>
          <a:bodyPr/>
          <a:lstStyle>
            <a:lvl1pPr>
              <a:defRPr sz="3600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24" name="Text Placeholder 98">
            <a:extLst>
              <a:ext uri="{FF2B5EF4-FFF2-40B4-BE49-F238E27FC236}">
                <a16:creationId xmlns:a16="http://schemas.microsoft.com/office/drawing/2014/main" id="{20CBF5AD-793E-C757-7BD0-5E88E199BD7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4263192" y="5666825"/>
            <a:ext cx="3691052" cy="572228"/>
          </a:xfrm>
          <a:blipFill dpi="0" rotWithShape="1">
            <a:blip r:embed="rId7" cstate="email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a:blipFill>
          <a:effectLst/>
        </p:spPr>
        <p:txBody>
          <a:bodyPr tIns="0" bIns="91440" anchor="ctr">
            <a:noAutofit/>
          </a:bodyPr>
          <a:lstStyle>
            <a:lvl1pPr marL="0" indent="0" algn="ctr">
              <a:spcBef>
                <a:spcPts val="0"/>
              </a:spcBef>
              <a:buNone/>
              <a:defRPr sz="2000" i="1" spc="500" baseline="0"/>
            </a:lvl1pPr>
          </a:lstStyle>
          <a:p>
            <a:pPr lvl="0"/>
            <a:r>
              <a:rPr lang="en-US" dirty="0"/>
              <a:t>Click to edit Master text styles</a:t>
            </a:r>
          </a:p>
        </p:txBody>
      </p:sp>
      <p:pic>
        <p:nvPicPr>
          <p:cNvPr id="969" name="Graphic 968">
            <a:extLst>
              <a:ext uri="{FF2B5EF4-FFF2-40B4-BE49-F238E27FC236}">
                <a16:creationId xmlns:a16="http://schemas.microsoft.com/office/drawing/2014/main" id="{B13A3F09-3C8C-19A8-1FD7-20938F2AA899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rcRect b="28456"/>
          <a:stretch/>
        </p:blipFill>
        <p:spPr>
          <a:xfrm rot="19800000" flipH="1">
            <a:off x="8219372" y="2583280"/>
            <a:ext cx="4839103" cy="4668856"/>
          </a:xfrm>
          <a:prstGeom prst="rect">
            <a:avLst/>
          </a:prstGeom>
        </p:spPr>
      </p:pic>
      <p:sp>
        <p:nvSpPr>
          <p:cNvPr id="12" name="Graphic 3">
            <a:extLst>
              <a:ext uri="{FF2B5EF4-FFF2-40B4-BE49-F238E27FC236}">
                <a16:creationId xmlns:a16="http://schemas.microsoft.com/office/drawing/2014/main" id="{9F9E04E0-08C1-DD30-736D-5B2BF3FF6884}"/>
              </a:ext>
            </a:extLst>
          </p:cNvPr>
          <p:cNvSpPr/>
          <p:nvPr userDrawn="1"/>
        </p:nvSpPr>
        <p:spPr>
          <a:xfrm>
            <a:off x="11793764" y="-32659"/>
            <a:ext cx="408051" cy="6919468"/>
          </a:xfrm>
          <a:custGeom>
            <a:avLst/>
            <a:gdLst>
              <a:gd name="connsiteX0" fmla="*/ 99568 w 408051"/>
              <a:gd name="connsiteY0" fmla="*/ 120645 h 6919468"/>
              <a:gd name="connsiteX1" fmla="*/ 59690 w 408051"/>
              <a:gd name="connsiteY1" fmla="*/ 225777 h 6919468"/>
              <a:gd name="connsiteX2" fmla="*/ 59690 w 408051"/>
              <a:gd name="connsiteY2" fmla="*/ 272189 h 6919468"/>
              <a:gd name="connsiteX3" fmla="*/ 99568 w 408051"/>
              <a:gd name="connsiteY3" fmla="*/ 340140 h 6919468"/>
              <a:gd name="connsiteX4" fmla="*/ 99568 w 408051"/>
              <a:gd name="connsiteY4" fmla="*/ 726692 h 6919468"/>
              <a:gd name="connsiteX5" fmla="*/ 99568 w 408051"/>
              <a:gd name="connsiteY5" fmla="*/ 828746 h 6919468"/>
              <a:gd name="connsiteX6" fmla="*/ 35179 w 408051"/>
              <a:gd name="connsiteY6" fmla="*/ 878235 h 6919468"/>
              <a:gd name="connsiteX7" fmla="*/ 13843 w 408051"/>
              <a:gd name="connsiteY7" fmla="*/ 899903 h 6919468"/>
              <a:gd name="connsiteX8" fmla="*/ 56642 w 408051"/>
              <a:gd name="connsiteY8" fmla="*/ 977213 h 6919468"/>
              <a:gd name="connsiteX9" fmla="*/ 87249 w 408051"/>
              <a:gd name="connsiteY9" fmla="*/ 1042215 h 6919468"/>
              <a:gd name="connsiteX10" fmla="*/ 85725 w 408051"/>
              <a:gd name="connsiteY10" fmla="*/ 1136449 h 6919468"/>
              <a:gd name="connsiteX11" fmla="*/ 76581 w 408051"/>
              <a:gd name="connsiteY11" fmla="*/ 1213760 h 6919468"/>
              <a:gd name="connsiteX12" fmla="*/ 49022 w 408051"/>
              <a:gd name="connsiteY12" fmla="*/ 1297352 h 6919468"/>
              <a:gd name="connsiteX13" fmla="*/ 45974 w 408051"/>
              <a:gd name="connsiteY13" fmla="*/ 1346841 h 6919468"/>
              <a:gd name="connsiteX14" fmla="*/ 29083 w 408051"/>
              <a:gd name="connsiteY14" fmla="*/ 1369919 h 6919468"/>
              <a:gd name="connsiteX15" fmla="*/ 21463 w 408051"/>
              <a:gd name="connsiteY15" fmla="*/ 1411715 h 6919468"/>
              <a:gd name="connsiteX16" fmla="*/ 65913 w 408051"/>
              <a:gd name="connsiteY16" fmla="*/ 1450435 h 6919468"/>
              <a:gd name="connsiteX17" fmla="*/ 76581 w 408051"/>
              <a:gd name="connsiteY17" fmla="*/ 1526206 h 6919468"/>
              <a:gd name="connsiteX18" fmla="*/ 72009 w 408051"/>
              <a:gd name="connsiteY18" fmla="*/ 1561720 h 6919468"/>
              <a:gd name="connsiteX19" fmla="*/ 56642 w 408051"/>
              <a:gd name="connsiteY19" fmla="*/ 1603517 h 6919468"/>
              <a:gd name="connsiteX20" fmla="*/ 22987 w 408051"/>
              <a:gd name="connsiteY20" fmla="*/ 1662237 h 6919468"/>
              <a:gd name="connsiteX21" fmla="*/ 13843 w 408051"/>
              <a:gd name="connsiteY21" fmla="*/ 1727111 h 6919468"/>
              <a:gd name="connsiteX22" fmla="*/ 6096 w 408051"/>
              <a:gd name="connsiteY22" fmla="*/ 1759676 h 6919468"/>
              <a:gd name="connsiteX23" fmla="*/ 15367 w 408051"/>
              <a:gd name="connsiteY23" fmla="*/ 1821473 h 6919468"/>
              <a:gd name="connsiteX24" fmla="*/ 26035 w 408051"/>
              <a:gd name="connsiteY24" fmla="*/ 1898783 h 6919468"/>
              <a:gd name="connsiteX25" fmla="*/ 59690 w 408051"/>
              <a:gd name="connsiteY25" fmla="*/ 1934297 h 6919468"/>
              <a:gd name="connsiteX26" fmla="*/ 61214 w 408051"/>
              <a:gd name="connsiteY26" fmla="*/ 2008531 h 6919468"/>
              <a:gd name="connsiteX27" fmla="*/ 52832 w 408051"/>
              <a:gd name="connsiteY27" fmla="*/ 2041096 h 6919468"/>
              <a:gd name="connsiteX28" fmla="*/ 52832 w 408051"/>
              <a:gd name="connsiteY28" fmla="*/ 2085841 h 6919468"/>
              <a:gd name="connsiteX29" fmla="*/ 75057 w 408051"/>
              <a:gd name="connsiteY29" fmla="*/ 2132253 h 6919468"/>
              <a:gd name="connsiteX30" fmla="*/ 72009 w 408051"/>
              <a:gd name="connsiteY30" fmla="*/ 2407519 h 6919468"/>
              <a:gd name="connsiteX31" fmla="*/ 38354 w 408051"/>
              <a:gd name="connsiteY31" fmla="*/ 2473931 h 6919468"/>
              <a:gd name="connsiteX32" fmla="*/ 27559 w 408051"/>
              <a:gd name="connsiteY32" fmla="*/ 2588422 h 6919468"/>
              <a:gd name="connsiteX33" fmla="*/ 29083 w 408051"/>
              <a:gd name="connsiteY33" fmla="*/ 2619321 h 6919468"/>
              <a:gd name="connsiteX34" fmla="*/ 52832 w 408051"/>
              <a:gd name="connsiteY34" fmla="*/ 2645604 h 6919468"/>
              <a:gd name="connsiteX35" fmla="*/ 73533 w 408051"/>
              <a:gd name="connsiteY35" fmla="*/ 2724453 h 6919468"/>
              <a:gd name="connsiteX36" fmla="*/ 76581 w 408051"/>
              <a:gd name="connsiteY36" fmla="*/ 2812661 h 6919468"/>
              <a:gd name="connsiteX37" fmla="*/ 72009 w 408051"/>
              <a:gd name="connsiteY37" fmla="*/ 2874458 h 6919468"/>
              <a:gd name="connsiteX38" fmla="*/ 44450 w 408051"/>
              <a:gd name="connsiteY38" fmla="*/ 2922408 h 6919468"/>
              <a:gd name="connsiteX39" fmla="*/ 30607 w 408051"/>
              <a:gd name="connsiteY39" fmla="*/ 2960999 h 6919468"/>
              <a:gd name="connsiteX40" fmla="*/ 26035 w 408051"/>
              <a:gd name="connsiteY40" fmla="*/ 2987410 h 6919468"/>
              <a:gd name="connsiteX41" fmla="*/ 27559 w 408051"/>
              <a:gd name="connsiteY41" fmla="*/ 3026002 h 6919468"/>
              <a:gd name="connsiteX42" fmla="*/ 0 w 408051"/>
              <a:gd name="connsiteY42" fmla="*/ 3075491 h 6919468"/>
              <a:gd name="connsiteX43" fmla="*/ 0 w 408051"/>
              <a:gd name="connsiteY43" fmla="*/ 3104850 h 6919468"/>
              <a:gd name="connsiteX44" fmla="*/ 9144 w 408051"/>
              <a:gd name="connsiteY44" fmla="*/ 3146647 h 6919468"/>
              <a:gd name="connsiteX45" fmla="*/ 70485 w 408051"/>
              <a:gd name="connsiteY45" fmla="*/ 3259471 h 6919468"/>
              <a:gd name="connsiteX46" fmla="*/ 75057 w 408051"/>
              <a:gd name="connsiteY46" fmla="*/ 3301267 h 6919468"/>
              <a:gd name="connsiteX47" fmla="*/ 58166 w 408051"/>
              <a:gd name="connsiteY47" fmla="*/ 3369219 h 6919468"/>
              <a:gd name="connsiteX48" fmla="*/ 22987 w 408051"/>
              <a:gd name="connsiteY48" fmla="*/ 3440375 h 6919468"/>
              <a:gd name="connsiteX49" fmla="*/ 16891 w 408051"/>
              <a:gd name="connsiteY49" fmla="*/ 3550122 h 6919468"/>
              <a:gd name="connsiteX50" fmla="*/ 10668 w 408051"/>
              <a:gd name="connsiteY50" fmla="*/ 3591919 h 6919468"/>
              <a:gd name="connsiteX51" fmla="*/ 13843 w 408051"/>
              <a:gd name="connsiteY51" fmla="*/ 3664613 h 6919468"/>
              <a:gd name="connsiteX52" fmla="*/ 0 w 408051"/>
              <a:gd name="connsiteY52" fmla="*/ 3706410 h 6919468"/>
              <a:gd name="connsiteX53" fmla="*/ 26035 w 408051"/>
              <a:gd name="connsiteY53" fmla="*/ 3748078 h 6919468"/>
              <a:gd name="connsiteX54" fmla="*/ 62738 w 408051"/>
              <a:gd name="connsiteY54" fmla="*/ 3797567 h 6919468"/>
              <a:gd name="connsiteX55" fmla="*/ 61214 w 408051"/>
              <a:gd name="connsiteY55" fmla="*/ 4027959 h 6919468"/>
              <a:gd name="connsiteX56" fmla="*/ 42926 w 408051"/>
              <a:gd name="connsiteY56" fmla="*/ 4106808 h 6919468"/>
              <a:gd name="connsiteX57" fmla="*/ 7620 w 408051"/>
              <a:gd name="connsiteY57" fmla="*/ 4126937 h 6919468"/>
              <a:gd name="connsiteX58" fmla="*/ 0 w 408051"/>
              <a:gd name="connsiteY58" fmla="*/ 4150143 h 6919468"/>
              <a:gd name="connsiteX59" fmla="*/ 0 w 408051"/>
              <a:gd name="connsiteY59" fmla="*/ 4187195 h 6919468"/>
              <a:gd name="connsiteX60" fmla="*/ 15367 w 408051"/>
              <a:gd name="connsiteY60" fmla="*/ 4224376 h 6919468"/>
              <a:gd name="connsiteX61" fmla="*/ 64389 w 408051"/>
              <a:gd name="connsiteY61" fmla="*/ 4301686 h 6919468"/>
              <a:gd name="connsiteX62" fmla="*/ 73533 w 408051"/>
              <a:gd name="connsiteY62" fmla="*/ 4386689 h 6919468"/>
              <a:gd name="connsiteX63" fmla="*/ 67437 w 408051"/>
              <a:gd name="connsiteY63" fmla="*/ 4428486 h 6919468"/>
              <a:gd name="connsiteX64" fmla="*/ 61214 w 408051"/>
              <a:gd name="connsiteY64" fmla="*/ 4468616 h 6919468"/>
              <a:gd name="connsiteX65" fmla="*/ 72009 w 408051"/>
              <a:gd name="connsiteY65" fmla="*/ 4547464 h 6919468"/>
              <a:gd name="connsiteX66" fmla="*/ 49784 w 408051"/>
              <a:gd name="connsiteY66" fmla="*/ 4828884 h 6919468"/>
              <a:gd name="connsiteX67" fmla="*/ 12192 w 408051"/>
              <a:gd name="connsiteY67" fmla="*/ 4930939 h 6919468"/>
              <a:gd name="connsiteX68" fmla="*/ 27559 w 408051"/>
              <a:gd name="connsiteY68" fmla="*/ 4997480 h 6919468"/>
              <a:gd name="connsiteX69" fmla="*/ 68961 w 408051"/>
              <a:gd name="connsiteY69" fmla="*/ 5050046 h 6919468"/>
              <a:gd name="connsiteX70" fmla="*/ 70485 w 408051"/>
              <a:gd name="connsiteY70" fmla="*/ 5422623 h 6919468"/>
              <a:gd name="connsiteX71" fmla="*/ 13843 w 408051"/>
              <a:gd name="connsiteY71" fmla="*/ 5506215 h 6919468"/>
              <a:gd name="connsiteX72" fmla="*/ 18415 w 408051"/>
              <a:gd name="connsiteY72" fmla="*/ 5543268 h 6919468"/>
              <a:gd name="connsiteX73" fmla="*/ 68961 w 408051"/>
              <a:gd name="connsiteY73" fmla="*/ 5597372 h 6919468"/>
              <a:gd name="connsiteX74" fmla="*/ 72009 w 408051"/>
              <a:gd name="connsiteY74" fmla="*/ 5736608 h 6919468"/>
              <a:gd name="connsiteX75" fmla="*/ 22987 w 408051"/>
              <a:gd name="connsiteY75" fmla="*/ 5807636 h 6919468"/>
              <a:gd name="connsiteX76" fmla="*/ 0 w 408051"/>
              <a:gd name="connsiteY76" fmla="*/ 5861868 h 6919468"/>
              <a:gd name="connsiteX77" fmla="*/ 0 w 408051"/>
              <a:gd name="connsiteY77" fmla="*/ 5942256 h 6919468"/>
              <a:gd name="connsiteX78" fmla="*/ 42926 w 408051"/>
              <a:gd name="connsiteY78" fmla="*/ 6059696 h 6919468"/>
              <a:gd name="connsiteX79" fmla="*/ 78105 w 408051"/>
              <a:gd name="connsiteY79" fmla="*/ 6161751 h 6919468"/>
              <a:gd name="connsiteX80" fmla="*/ 76581 w 408051"/>
              <a:gd name="connsiteY80" fmla="*/ 6280857 h 6919468"/>
              <a:gd name="connsiteX81" fmla="*/ 33655 w 408051"/>
              <a:gd name="connsiteY81" fmla="*/ 6333423 h 6919468"/>
              <a:gd name="connsiteX82" fmla="*/ 21463 w 408051"/>
              <a:gd name="connsiteY82" fmla="*/ 6370476 h 6919468"/>
              <a:gd name="connsiteX83" fmla="*/ 22987 w 408051"/>
              <a:gd name="connsiteY83" fmla="*/ 6432401 h 6919468"/>
              <a:gd name="connsiteX84" fmla="*/ 7620 w 408051"/>
              <a:gd name="connsiteY84" fmla="*/ 6484967 h 6919468"/>
              <a:gd name="connsiteX85" fmla="*/ 0 w 408051"/>
              <a:gd name="connsiteY85" fmla="*/ 6563816 h 6919468"/>
              <a:gd name="connsiteX86" fmla="*/ 10668 w 408051"/>
              <a:gd name="connsiteY86" fmla="*/ 6605612 h 6919468"/>
              <a:gd name="connsiteX87" fmla="*/ 62738 w 408051"/>
              <a:gd name="connsiteY87" fmla="*/ 6664332 h 6919468"/>
              <a:gd name="connsiteX88" fmla="*/ 81153 w 408051"/>
              <a:gd name="connsiteY88" fmla="*/ 6690615 h 6919468"/>
              <a:gd name="connsiteX89" fmla="*/ 85725 w 408051"/>
              <a:gd name="connsiteY89" fmla="*/ 6890109 h 6919468"/>
              <a:gd name="connsiteX90" fmla="*/ 68961 w 408051"/>
              <a:gd name="connsiteY90" fmla="*/ 6919469 h 6919468"/>
              <a:gd name="connsiteX91" fmla="*/ 408051 w 408051"/>
              <a:gd name="connsiteY91" fmla="*/ 6919469 h 6919468"/>
              <a:gd name="connsiteX92" fmla="*/ 401320 w 408051"/>
              <a:gd name="connsiteY92" fmla="*/ 0 h 6919468"/>
              <a:gd name="connsiteX93" fmla="*/ 88773 w 408051"/>
              <a:gd name="connsiteY93" fmla="*/ 0 h 6919468"/>
              <a:gd name="connsiteX94" fmla="*/ 101092 w 408051"/>
              <a:gd name="connsiteY94" fmla="*/ 26283 h 6919468"/>
              <a:gd name="connsiteX95" fmla="*/ 94996 w 408051"/>
              <a:gd name="connsiteY95" fmla="*/ 44873 h 6919468"/>
              <a:gd name="connsiteX96" fmla="*/ 88773 w 408051"/>
              <a:gd name="connsiteY96" fmla="*/ 68079 h 6919468"/>
              <a:gd name="connsiteX97" fmla="*/ 91948 w 408051"/>
              <a:gd name="connsiteY97" fmla="*/ 103593 h 6919468"/>
              <a:gd name="connsiteX98" fmla="*/ 99568 w 408051"/>
              <a:gd name="connsiteY98" fmla="*/ 120645 h 691946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</a:cxnLst>
            <a:rect l="l" t="t" r="r" b="b"/>
            <a:pathLst>
              <a:path w="408051" h="6919468">
                <a:moveTo>
                  <a:pt x="99568" y="120645"/>
                </a:moveTo>
                <a:lnTo>
                  <a:pt x="59690" y="225777"/>
                </a:lnTo>
                <a:lnTo>
                  <a:pt x="59690" y="272189"/>
                </a:lnTo>
                <a:lnTo>
                  <a:pt x="99568" y="340140"/>
                </a:lnTo>
                <a:lnTo>
                  <a:pt x="99568" y="726692"/>
                </a:lnTo>
                <a:lnTo>
                  <a:pt x="99568" y="828746"/>
                </a:lnTo>
                <a:lnTo>
                  <a:pt x="35179" y="878235"/>
                </a:lnTo>
                <a:lnTo>
                  <a:pt x="13843" y="899903"/>
                </a:lnTo>
                <a:lnTo>
                  <a:pt x="56642" y="977213"/>
                </a:lnTo>
                <a:lnTo>
                  <a:pt x="87249" y="1042215"/>
                </a:lnTo>
                <a:lnTo>
                  <a:pt x="85725" y="1136449"/>
                </a:lnTo>
                <a:lnTo>
                  <a:pt x="76581" y="1213760"/>
                </a:lnTo>
                <a:lnTo>
                  <a:pt x="49022" y="1297352"/>
                </a:lnTo>
                <a:lnTo>
                  <a:pt x="45974" y="1346841"/>
                </a:lnTo>
                <a:lnTo>
                  <a:pt x="29083" y="1369919"/>
                </a:lnTo>
                <a:lnTo>
                  <a:pt x="21463" y="1411715"/>
                </a:lnTo>
                <a:lnTo>
                  <a:pt x="65913" y="1450435"/>
                </a:lnTo>
                <a:lnTo>
                  <a:pt x="76581" y="1526206"/>
                </a:lnTo>
                <a:lnTo>
                  <a:pt x="72009" y="1561720"/>
                </a:lnTo>
                <a:lnTo>
                  <a:pt x="56642" y="1603517"/>
                </a:lnTo>
                <a:lnTo>
                  <a:pt x="22987" y="1662237"/>
                </a:lnTo>
                <a:lnTo>
                  <a:pt x="13843" y="1727111"/>
                </a:lnTo>
                <a:lnTo>
                  <a:pt x="6096" y="1759676"/>
                </a:lnTo>
                <a:lnTo>
                  <a:pt x="15367" y="1821473"/>
                </a:lnTo>
                <a:lnTo>
                  <a:pt x="26035" y="1898783"/>
                </a:lnTo>
                <a:lnTo>
                  <a:pt x="59690" y="1934297"/>
                </a:lnTo>
                <a:lnTo>
                  <a:pt x="61214" y="2008531"/>
                </a:lnTo>
                <a:lnTo>
                  <a:pt x="52832" y="2041096"/>
                </a:lnTo>
                <a:lnTo>
                  <a:pt x="52832" y="2085841"/>
                </a:lnTo>
                <a:lnTo>
                  <a:pt x="75057" y="2132253"/>
                </a:lnTo>
                <a:lnTo>
                  <a:pt x="72009" y="2407519"/>
                </a:lnTo>
                <a:lnTo>
                  <a:pt x="38354" y="2473931"/>
                </a:lnTo>
                <a:lnTo>
                  <a:pt x="27559" y="2588422"/>
                </a:lnTo>
                <a:lnTo>
                  <a:pt x="29083" y="2619321"/>
                </a:lnTo>
                <a:lnTo>
                  <a:pt x="52832" y="2645604"/>
                </a:lnTo>
                <a:lnTo>
                  <a:pt x="73533" y="2724453"/>
                </a:lnTo>
                <a:lnTo>
                  <a:pt x="76581" y="2812661"/>
                </a:lnTo>
                <a:lnTo>
                  <a:pt x="72009" y="2874458"/>
                </a:lnTo>
                <a:lnTo>
                  <a:pt x="44450" y="2922408"/>
                </a:lnTo>
                <a:lnTo>
                  <a:pt x="30607" y="2960999"/>
                </a:lnTo>
                <a:lnTo>
                  <a:pt x="26035" y="2987410"/>
                </a:lnTo>
                <a:lnTo>
                  <a:pt x="27559" y="3026002"/>
                </a:lnTo>
                <a:lnTo>
                  <a:pt x="0" y="3075491"/>
                </a:lnTo>
                <a:lnTo>
                  <a:pt x="0" y="3104850"/>
                </a:lnTo>
                <a:lnTo>
                  <a:pt x="9144" y="3146647"/>
                </a:lnTo>
                <a:lnTo>
                  <a:pt x="70485" y="3259471"/>
                </a:lnTo>
                <a:lnTo>
                  <a:pt x="75057" y="3301267"/>
                </a:lnTo>
                <a:lnTo>
                  <a:pt x="58166" y="3369219"/>
                </a:lnTo>
                <a:lnTo>
                  <a:pt x="22987" y="3440375"/>
                </a:lnTo>
                <a:lnTo>
                  <a:pt x="16891" y="3550122"/>
                </a:lnTo>
                <a:lnTo>
                  <a:pt x="10668" y="3591919"/>
                </a:lnTo>
                <a:lnTo>
                  <a:pt x="13843" y="3664613"/>
                </a:lnTo>
                <a:lnTo>
                  <a:pt x="0" y="3706410"/>
                </a:lnTo>
                <a:lnTo>
                  <a:pt x="26035" y="3748078"/>
                </a:lnTo>
                <a:lnTo>
                  <a:pt x="62738" y="3797567"/>
                </a:lnTo>
                <a:lnTo>
                  <a:pt x="61214" y="4027959"/>
                </a:lnTo>
                <a:lnTo>
                  <a:pt x="42926" y="4106808"/>
                </a:lnTo>
                <a:lnTo>
                  <a:pt x="7620" y="4126937"/>
                </a:lnTo>
                <a:lnTo>
                  <a:pt x="0" y="4150143"/>
                </a:lnTo>
                <a:lnTo>
                  <a:pt x="0" y="4187195"/>
                </a:lnTo>
                <a:lnTo>
                  <a:pt x="15367" y="4224376"/>
                </a:lnTo>
                <a:lnTo>
                  <a:pt x="64389" y="4301686"/>
                </a:lnTo>
                <a:lnTo>
                  <a:pt x="73533" y="4386689"/>
                </a:lnTo>
                <a:lnTo>
                  <a:pt x="67437" y="4428486"/>
                </a:lnTo>
                <a:lnTo>
                  <a:pt x="61214" y="4468616"/>
                </a:lnTo>
                <a:lnTo>
                  <a:pt x="72009" y="4547464"/>
                </a:lnTo>
                <a:lnTo>
                  <a:pt x="49784" y="4828884"/>
                </a:lnTo>
                <a:lnTo>
                  <a:pt x="12192" y="4930939"/>
                </a:lnTo>
                <a:lnTo>
                  <a:pt x="27559" y="4997480"/>
                </a:lnTo>
                <a:lnTo>
                  <a:pt x="68961" y="5050046"/>
                </a:lnTo>
                <a:lnTo>
                  <a:pt x="70485" y="5422623"/>
                </a:lnTo>
                <a:lnTo>
                  <a:pt x="13843" y="5506215"/>
                </a:lnTo>
                <a:lnTo>
                  <a:pt x="18415" y="5543268"/>
                </a:lnTo>
                <a:lnTo>
                  <a:pt x="68961" y="5597372"/>
                </a:lnTo>
                <a:lnTo>
                  <a:pt x="72009" y="5736608"/>
                </a:lnTo>
                <a:lnTo>
                  <a:pt x="22987" y="5807636"/>
                </a:lnTo>
                <a:lnTo>
                  <a:pt x="0" y="5861868"/>
                </a:lnTo>
                <a:lnTo>
                  <a:pt x="0" y="5942256"/>
                </a:lnTo>
                <a:lnTo>
                  <a:pt x="42926" y="6059696"/>
                </a:lnTo>
                <a:lnTo>
                  <a:pt x="78105" y="6161751"/>
                </a:lnTo>
                <a:lnTo>
                  <a:pt x="76581" y="6280857"/>
                </a:lnTo>
                <a:lnTo>
                  <a:pt x="33655" y="6333423"/>
                </a:lnTo>
                <a:lnTo>
                  <a:pt x="21463" y="6370476"/>
                </a:lnTo>
                <a:lnTo>
                  <a:pt x="22987" y="6432401"/>
                </a:lnTo>
                <a:lnTo>
                  <a:pt x="7620" y="6484967"/>
                </a:lnTo>
                <a:lnTo>
                  <a:pt x="0" y="6563816"/>
                </a:lnTo>
                <a:lnTo>
                  <a:pt x="10668" y="6605612"/>
                </a:lnTo>
                <a:lnTo>
                  <a:pt x="62738" y="6664332"/>
                </a:lnTo>
                <a:lnTo>
                  <a:pt x="81153" y="6690615"/>
                </a:lnTo>
                <a:lnTo>
                  <a:pt x="85725" y="6890109"/>
                </a:lnTo>
                <a:lnTo>
                  <a:pt x="68961" y="6919469"/>
                </a:lnTo>
                <a:lnTo>
                  <a:pt x="408051" y="6919469"/>
                </a:lnTo>
                <a:lnTo>
                  <a:pt x="401320" y="0"/>
                </a:lnTo>
                <a:lnTo>
                  <a:pt x="88773" y="0"/>
                </a:lnTo>
                <a:lnTo>
                  <a:pt x="101092" y="26283"/>
                </a:lnTo>
                <a:lnTo>
                  <a:pt x="94996" y="44873"/>
                </a:lnTo>
                <a:lnTo>
                  <a:pt x="88773" y="68079"/>
                </a:lnTo>
                <a:lnTo>
                  <a:pt x="91948" y="103593"/>
                </a:lnTo>
                <a:lnTo>
                  <a:pt x="99568" y="120645"/>
                </a:lnTo>
                <a:close/>
              </a:path>
            </a:pathLst>
          </a:custGeom>
          <a:gradFill>
            <a:gsLst>
              <a:gs pos="0">
                <a:srgbClr val="EED7BC"/>
              </a:gs>
              <a:gs pos="46000">
                <a:srgbClr val="F8E4CC"/>
              </a:gs>
            </a:gsLst>
            <a:lin ang="0" scaled="1"/>
          </a:gradFill>
          <a:ln w="0" cap="flat">
            <a:noFill/>
            <a:prstDash val="solid"/>
            <a:miter/>
          </a:ln>
        </p:spPr>
        <p:txBody>
          <a:bodyPr rtlCol="0" anchor="ctr"/>
          <a:lstStyle/>
          <a:p>
            <a:endParaRPr lang="en-US" dirty="0"/>
          </a:p>
        </p:txBody>
      </p:sp>
      <p:sp>
        <p:nvSpPr>
          <p:cNvPr id="13" name="Graphic 4">
            <a:extLst>
              <a:ext uri="{FF2B5EF4-FFF2-40B4-BE49-F238E27FC236}">
                <a16:creationId xmlns:a16="http://schemas.microsoft.com/office/drawing/2014/main" id="{D8986129-0083-5621-67D0-8D346002FC37}"/>
              </a:ext>
            </a:extLst>
          </p:cNvPr>
          <p:cNvSpPr/>
          <p:nvPr userDrawn="1"/>
        </p:nvSpPr>
        <p:spPr>
          <a:xfrm rot="10800000">
            <a:off x="-8166" y="-65315"/>
            <a:ext cx="408051" cy="6943947"/>
          </a:xfrm>
          <a:custGeom>
            <a:avLst/>
            <a:gdLst>
              <a:gd name="connsiteX0" fmla="*/ 99568 w 408051"/>
              <a:gd name="connsiteY0" fmla="*/ 121072 h 6943947"/>
              <a:gd name="connsiteX1" fmla="*/ 59690 w 408051"/>
              <a:gd name="connsiteY1" fmla="*/ 226576 h 6943947"/>
              <a:gd name="connsiteX2" fmla="*/ 59690 w 408051"/>
              <a:gd name="connsiteY2" fmla="*/ 273152 h 6943947"/>
              <a:gd name="connsiteX3" fmla="*/ 99568 w 408051"/>
              <a:gd name="connsiteY3" fmla="*/ 341343 h 6943947"/>
              <a:gd name="connsiteX4" fmla="*/ 99568 w 408051"/>
              <a:gd name="connsiteY4" fmla="*/ 729262 h 6943947"/>
              <a:gd name="connsiteX5" fmla="*/ 99568 w 408051"/>
              <a:gd name="connsiteY5" fmla="*/ 831678 h 6943947"/>
              <a:gd name="connsiteX6" fmla="*/ 35179 w 408051"/>
              <a:gd name="connsiteY6" fmla="*/ 881342 h 6943947"/>
              <a:gd name="connsiteX7" fmla="*/ 13843 w 408051"/>
              <a:gd name="connsiteY7" fmla="*/ 903086 h 6943947"/>
              <a:gd name="connsiteX8" fmla="*/ 56642 w 408051"/>
              <a:gd name="connsiteY8" fmla="*/ 980670 h 6943947"/>
              <a:gd name="connsiteX9" fmla="*/ 87249 w 408051"/>
              <a:gd name="connsiteY9" fmla="*/ 1045902 h 6943947"/>
              <a:gd name="connsiteX10" fmla="*/ 85725 w 408051"/>
              <a:gd name="connsiteY10" fmla="*/ 1140470 h 6943947"/>
              <a:gd name="connsiteX11" fmla="*/ 76581 w 408051"/>
              <a:gd name="connsiteY11" fmla="*/ 1218054 h 6943947"/>
              <a:gd name="connsiteX12" fmla="*/ 49022 w 408051"/>
              <a:gd name="connsiteY12" fmla="*/ 1301942 h 6943947"/>
              <a:gd name="connsiteX13" fmla="*/ 45974 w 408051"/>
              <a:gd name="connsiteY13" fmla="*/ 1351606 h 6943947"/>
              <a:gd name="connsiteX14" fmla="*/ 29083 w 408051"/>
              <a:gd name="connsiteY14" fmla="*/ 1374765 h 6943947"/>
              <a:gd name="connsiteX15" fmla="*/ 21463 w 408051"/>
              <a:gd name="connsiteY15" fmla="*/ 1416709 h 6943947"/>
              <a:gd name="connsiteX16" fmla="*/ 65913 w 408051"/>
              <a:gd name="connsiteY16" fmla="*/ 1455566 h 6943947"/>
              <a:gd name="connsiteX17" fmla="*/ 76581 w 408051"/>
              <a:gd name="connsiteY17" fmla="*/ 1531606 h 6943947"/>
              <a:gd name="connsiteX18" fmla="*/ 72009 w 408051"/>
              <a:gd name="connsiteY18" fmla="*/ 1567245 h 6943947"/>
              <a:gd name="connsiteX19" fmla="*/ 56642 w 408051"/>
              <a:gd name="connsiteY19" fmla="*/ 1609189 h 6943947"/>
              <a:gd name="connsiteX20" fmla="*/ 22987 w 408051"/>
              <a:gd name="connsiteY20" fmla="*/ 1668117 h 6943947"/>
              <a:gd name="connsiteX21" fmla="*/ 13843 w 408051"/>
              <a:gd name="connsiteY21" fmla="*/ 1733221 h 6943947"/>
              <a:gd name="connsiteX22" fmla="*/ 6096 w 408051"/>
              <a:gd name="connsiteY22" fmla="*/ 1765901 h 6943947"/>
              <a:gd name="connsiteX23" fmla="*/ 15367 w 408051"/>
              <a:gd name="connsiteY23" fmla="*/ 1827917 h 6943947"/>
              <a:gd name="connsiteX24" fmla="*/ 26035 w 408051"/>
              <a:gd name="connsiteY24" fmla="*/ 1905501 h 6943947"/>
              <a:gd name="connsiteX25" fmla="*/ 59690 w 408051"/>
              <a:gd name="connsiteY25" fmla="*/ 1941140 h 6943947"/>
              <a:gd name="connsiteX26" fmla="*/ 61214 w 408051"/>
              <a:gd name="connsiteY26" fmla="*/ 2015636 h 6943947"/>
              <a:gd name="connsiteX27" fmla="*/ 52832 w 408051"/>
              <a:gd name="connsiteY27" fmla="*/ 2048316 h 6943947"/>
              <a:gd name="connsiteX28" fmla="*/ 52832 w 408051"/>
              <a:gd name="connsiteY28" fmla="*/ 2093220 h 6943947"/>
              <a:gd name="connsiteX29" fmla="*/ 75057 w 408051"/>
              <a:gd name="connsiteY29" fmla="*/ 2139796 h 6943947"/>
              <a:gd name="connsiteX30" fmla="*/ 72009 w 408051"/>
              <a:gd name="connsiteY30" fmla="*/ 2416036 h 6943947"/>
              <a:gd name="connsiteX31" fmla="*/ 38354 w 408051"/>
              <a:gd name="connsiteY31" fmla="*/ 2482683 h 6943947"/>
              <a:gd name="connsiteX32" fmla="*/ 27559 w 408051"/>
              <a:gd name="connsiteY32" fmla="*/ 2597579 h 6943947"/>
              <a:gd name="connsiteX33" fmla="*/ 29083 w 408051"/>
              <a:gd name="connsiteY33" fmla="*/ 2628587 h 6943947"/>
              <a:gd name="connsiteX34" fmla="*/ 52832 w 408051"/>
              <a:gd name="connsiteY34" fmla="*/ 2654963 h 6943947"/>
              <a:gd name="connsiteX35" fmla="*/ 73533 w 408051"/>
              <a:gd name="connsiteY35" fmla="*/ 2734091 h 6943947"/>
              <a:gd name="connsiteX36" fmla="*/ 76581 w 408051"/>
              <a:gd name="connsiteY36" fmla="*/ 2822611 h 6943947"/>
              <a:gd name="connsiteX37" fmla="*/ 72009 w 408051"/>
              <a:gd name="connsiteY37" fmla="*/ 2884627 h 6943947"/>
              <a:gd name="connsiteX38" fmla="*/ 44450 w 408051"/>
              <a:gd name="connsiteY38" fmla="*/ 2932747 h 6943947"/>
              <a:gd name="connsiteX39" fmla="*/ 30607 w 408051"/>
              <a:gd name="connsiteY39" fmla="*/ 2971474 h 6943947"/>
              <a:gd name="connsiteX40" fmla="*/ 26035 w 408051"/>
              <a:gd name="connsiteY40" fmla="*/ 2997979 h 6943947"/>
              <a:gd name="connsiteX41" fmla="*/ 27559 w 408051"/>
              <a:gd name="connsiteY41" fmla="*/ 3036706 h 6943947"/>
              <a:gd name="connsiteX42" fmla="*/ 0 w 408051"/>
              <a:gd name="connsiteY42" fmla="*/ 3086370 h 6943947"/>
              <a:gd name="connsiteX43" fmla="*/ 0 w 408051"/>
              <a:gd name="connsiteY43" fmla="*/ 3115834 h 6943947"/>
              <a:gd name="connsiteX44" fmla="*/ 9144 w 408051"/>
              <a:gd name="connsiteY44" fmla="*/ 3157778 h 6943947"/>
              <a:gd name="connsiteX45" fmla="*/ 70485 w 408051"/>
              <a:gd name="connsiteY45" fmla="*/ 3271002 h 6943947"/>
              <a:gd name="connsiteX46" fmla="*/ 75057 w 408051"/>
              <a:gd name="connsiteY46" fmla="*/ 3312946 h 6943947"/>
              <a:gd name="connsiteX47" fmla="*/ 58166 w 408051"/>
              <a:gd name="connsiteY47" fmla="*/ 3381138 h 6943947"/>
              <a:gd name="connsiteX48" fmla="*/ 22987 w 408051"/>
              <a:gd name="connsiteY48" fmla="*/ 3452546 h 6943947"/>
              <a:gd name="connsiteX49" fmla="*/ 16891 w 408051"/>
              <a:gd name="connsiteY49" fmla="*/ 3562681 h 6943947"/>
              <a:gd name="connsiteX50" fmla="*/ 10668 w 408051"/>
              <a:gd name="connsiteY50" fmla="*/ 3604625 h 6943947"/>
              <a:gd name="connsiteX51" fmla="*/ 13843 w 408051"/>
              <a:gd name="connsiteY51" fmla="*/ 3677577 h 6943947"/>
              <a:gd name="connsiteX52" fmla="*/ 0 w 408051"/>
              <a:gd name="connsiteY52" fmla="*/ 3719521 h 6943947"/>
              <a:gd name="connsiteX53" fmla="*/ 26035 w 408051"/>
              <a:gd name="connsiteY53" fmla="*/ 3761337 h 6943947"/>
              <a:gd name="connsiteX54" fmla="*/ 62738 w 408051"/>
              <a:gd name="connsiteY54" fmla="*/ 3811001 h 6943947"/>
              <a:gd name="connsiteX55" fmla="*/ 61214 w 408051"/>
              <a:gd name="connsiteY55" fmla="*/ 4042209 h 6943947"/>
              <a:gd name="connsiteX56" fmla="*/ 42926 w 408051"/>
              <a:gd name="connsiteY56" fmla="*/ 4121336 h 6943947"/>
              <a:gd name="connsiteX57" fmla="*/ 7620 w 408051"/>
              <a:gd name="connsiteY57" fmla="*/ 4141537 h 6943947"/>
              <a:gd name="connsiteX58" fmla="*/ 0 w 408051"/>
              <a:gd name="connsiteY58" fmla="*/ 4164825 h 6943947"/>
              <a:gd name="connsiteX59" fmla="*/ 0 w 408051"/>
              <a:gd name="connsiteY59" fmla="*/ 4202008 h 6943947"/>
              <a:gd name="connsiteX60" fmla="*/ 15367 w 408051"/>
              <a:gd name="connsiteY60" fmla="*/ 4239320 h 6943947"/>
              <a:gd name="connsiteX61" fmla="*/ 64389 w 408051"/>
              <a:gd name="connsiteY61" fmla="*/ 4316904 h 6943947"/>
              <a:gd name="connsiteX62" fmla="*/ 73533 w 408051"/>
              <a:gd name="connsiteY62" fmla="*/ 4402208 h 6943947"/>
              <a:gd name="connsiteX63" fmla="*/ 67437 w 408051"/>
              <a:gd name="connsiteY63" fmla="*/ 4444152 h 6943947"/>
              <a:gd name="connsiteX64" fmla="*/ 61214 w 408051"/>
              <a:gd name="connsiteY64" fmla="*/ 4484424 h 6943947"/>
              <a:gd name="connsiteX65" fmla="*/ 72009 w 408051"/>
              <a:gd name="connsiteY65" fmla="*/ 4563552 h 6943947"/>
              <a:gd name="connsiteX66" fmla="*/ 49784 w 408051"/>
              <a:gd name="connsiteY66" fmla="*/ 4845967 h 6943947"/>
              <a:gd name="connsiteX67" fmla="*/ 12192 w 408051"/>
              <a:gd name="connsiteY67" fmla="*/ 4948383 h 6943947"/>
              <a:gd name="connsiteX68" fmla="*/ 27559 w 408051"/>
              <a:gd name="connsiteY68" fmla="*/ 5015159 h 6943947"/>
              <a:gd name="connsiteX69" fmla="*/ 68961 w 408051"/>
              <a:gd name="connsiteY69" fmla="*/ 5067911 h 6943947"/>
              <a:gd name="connsiteX70" fmla="*/ 70485 w 408051"/>
              <a:gd name="connsiteY70" fmla="*/ 5441806 h 6943947"/>
              <a:gd name="connsiteX71" fmla="*/ 13843 w 408051"/>
              <a:gd name="connsiteY71" fmla="*/ 5525694 h 6943947"/>
              <a:gd name="connsiteX72" fmla="*/ 18415 w 408051"/>
              <a:gd name="connsiteY72" fmla="*/ 5562878 h 6943947"/>
              <a:gd name="connsiteX73" fmla="*/ 68961 w 408051"/>
              <a:gd name="connsiteY73" fmla="*/ 5617173 h 6943947"/>
              <a:gd name="connsiteX74" fmla="*/ 72009 w 408051"/>
              <a:gd name="connsiteY74" fmla="*/ 5756902 h 6943947"/>
              <a:gd name="connsiteX75" fmla="*/ 22987 w 408051"/>
              <a:gd name="connsiteY75" fmla="*/ 5828181 h 6943947"/>
              <a:gd name="connsiteX76" fmla="*/ 0 w 408051"/>
              <a:gd name="connsiteY76" fmla="*/ 5882605 h 6943947"/>
              <a:gd name="connsiteX77" fmla="*/ 0 w 408051"/>
              <a:gd name="connsiteY77" fmla="*/ 5963277 h 6943947"/>
              <a:gd name="connsiteX78" fmla="*/ 42926 w 408051"/>
              <a:gd name="connsiteY78" fmla="*/ 6081133 h 6943947"/>
              <a:gd name="connsiteX79" fmla="*/ 78105 w 408051"/>
              <a:gd name="connsiteY79" fmla="*/ 6183549 h 6943947"/>
              <a:gd name="connsiteX80" fmla="*/ 76581 w 408051"/>
              <a:gd name="connsiteY80" fmla="*/ 6303077 h 6943947"/>
              <a:gd name="connsiteX81" fmla="*/ 33655 w 408051"/>
              <a:gd name="connsiteY81" fmla="*/ 6355828 h 6943947"/>
              <a:gd name="connsiteX82" fmla="*/ 21463 w 408051"/>
              <a:gd name="connsiteY82" fmla="*/ 6393012 h 6943947"/>
              <a:gd name="connsiteX83" fmla="*/ 22987 w 408051"/>
              <a:gd name="connsiteY83" fmla="*/ 6455156 h 6943947"/>
              <a:gd name="connsiteX84" fmla="*/ 7620 w 408051"/>
              <a:gd name="connsiteY84" fmla="*/ 6507908 h 6943947"/>
              <a:gd name="connsiteX85" fmla="*/ 0 w 408051"/>
              <a:gd name="connsiteY85" fmla="*/ 6587036 h 6943947"/>
              <a:gd name="connsiteX86" fmla="*/ 10668 w 408051"/>
              <a:gd name="connsiteY86" fmla="*/ 6628980 h 6943947"/>
              <a:gd name="connsiteX87" fmla="*/ 62738 w 408051"/>
              <a:gd name="connsiteY87" fmla="*/ 6687908 h 6943947"/>
              <a:gd name="connsiteX88" fmla="*/ 81153 w 408051"/>
              <a:gd name="connsiteY88" fmla="*/ 6714283 h 6943947"/>
              <a:gd name="connsiteX89" fmla="*/ 85725 w 408051"/>
              <a:gd name="connsiteY89" fmla="*/ 6914483 h 6943947"/>
              <a:gd name="connsiteX90" fmla="*/ 68961 w 408051"/>
              <a:gd name="connsiteY90" fmla="*/ 6943948 h 6943947"/>
              <a:gd name="connsiteX91" fmla="*/ 408051 w 408051"/>
              <a:gd name="connsiteY91" fmla="*/ 6943948 h 6943947"/>
              <a:gd name="connsiteX92" fmla="*/ 401320 w 408051"/>
              <a:gd name="connsiteY92" fmla="*/ 0 h 6943947"/>
              <a:gd name="connsiteX93" fmla="*/ 88773 w 408051"/>
              <a:gd name="connsiteY93" fmla="*/ 0 h 6943947"/>
              <a:gd name="connsiteX94" fmla="*/ 101092 w 408051"/>
              <a:gd name="connsiteY94" fmla="*/ 26376 h 6943947"/>
              <a:gd name="connsiteX95" fmla="*/ 94996 w 408051"/>
              <a:gd name="connsiteY95" fmla="*/ 45032 h 6943947"/>
              <a:gd name="connsiteX96" fmla="*/ 88773 w 408051"/>
              <a:gd name="connsiteY96" fmla="*/ 68320 h 6943947"/>
              <a:gd name="connsiteX97" fmla="*/ 91948 w 408051"/>
              <a:gd name="connsiteY97" fmla="*/ 103960 h 6943947"/>
              <a:gd name="connsiteX98" fmla="*/ 99568 w 408051"/>
              <a:gd name="connsiteY98" fmla="*/ 121072 h 694394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</a:cxnLst>
            <a:rect l="l" t="t" r="r" b="b"/>
            <a:pathLst>
              <a:path w="408051" h="6943947">
                <a:moveTo>
                  <a:pt x="99568" y="121072"/>
                </a:moveTo>
                <a:lnTo>
                  <a:pt x="59690" y="226576"/>
                </a:lnTo>
                <a:lnTo>
                  <a:pt x="59690" y="273152"/>
                </a:lnTo>
                <a:lnTo>
                  <a:pt x="99568" y="341343"/>
                </a:lnTo>
                <a:lnTo>
                  <a:pt x="99568" y="729262"/>
                </a:lnTo>
                <a:lnTo>
                  <a:pt x="99568" y="831678"/>
                </a:lnTo>
                <a:lnTo>
                  <a:pt x="35179" y="881342"/>
                </a:lnTo>
                <a:lnTo>
                  <a:pt x="13843" y="903086"/>
                </a:lnTo>
                <a:lnTo>
                  <a:pt x="56642" y="980670"/>
                </a:lnTo>
                <a:lnTo>
                  <a:pt x="87249" y="1045902"/>
                </a:lnTo>
                <a:lnTo>
                  <a:pt x="85725" y="1140470"/>
                </a:lnTo>
                <a:lnTo>
                  <a:pt x="76581" y="1218054"/>
                </a:lnTo>
                <a:lnTo>
                  <a:pt x="49022" y="1301942"/>
                </a:lnTo>
                <a:lnTo>
                  <a:pt x="45974" y="1351606"/>
                </a:lnTo>
                <a:lnTo>
                  <a:pt x="29083" y="1374765"/>
                </a:lnTo>
                <a:lnTo>
                  <a:pt x="21463" y="1416709"/>
                </a:lnTo>
                <a:lnTo>
                  <a:pt x="65913" y="1455566"/>
                </a:lnTo>
                <a:lnTo>
                  <a:pt x="76581" y="1531606"/>
                </a:lnTo>
                <a:lnTo>
                  <a:pt x="72009" y="1567245"/>
                </a:lnTo>
                <a:lnTo>
                  <a:pt x="56642" y="1609189"/>
                </a:lnTo>
                <a:lnTo>
                  <a:pt x="22987" y="1668117"/>
                </a:lnTo>
                <a:lnTo>
                  <a:pt x="13843" y="1733221"/>
                </a:lnTo>
                <a:lnTo>
                  <a:pt x="6096" y="1765901"/>
                </a:lnTo>
                <a:lnTo>
                  <a:pt x="15367" y="1827917"/>
                </a:lnTo>
                <a:lnTo>
                  <a:pt x="26035" y="1905501"/>
                </a:lnTo>
                <a:lnTo>
                  <a:pt x="59690" y="1941140"/>
                </a:lnTo>
                <a:lnTo>
                  <a:pt x="61214" y="2015636"/>
                </a:lnTo>
                <a:lnTo>
                  <a:pt x="52832" y="2048316"/>
                </a:lnTo>
                <a:lnTo>
                  <a:pt x="52832" y="2093220"/>
                </a:lnTo>
                <a:lnTo>
                  <a:pt x="75057" y="2139796"/>
                </a:lnTo>
                <a:lnTo>
                  <a:pt x="72009" y="2416036"/>
                </a:lnTo>
                <a:lnTo>
                  <a:pt x="38354" y="2482683"/>
                </a:lnTo>
                <a:lnTo>
                  <a:pt x="27559" y="2597579"/>
                </a:lnTo>
                <a:lnTo>
                  <a:pt x="29083" y="2628587"/>
                </a:lnTo>
                <a:lnTo>
                  <a:pt x="52832" y="2654963"/>
                </a:lnTo>
                <a:lnTo>
                  <a:pt x="73533" y="2734091"/>
                </a:lnTo>
                <a:lnTo>
                  <a:pt x="76581" y="2822611"/>
                </a:lnTo>
                <a:lnTo>
                  <a:pt x="72009" y="2884627"/>
                </a:lnTo>
                <a:lnTo>
                  <a:pt x="44450" y="2932747"/>
                </a:lnTo>
                <a:lnTo>
                  <a:pt x="30607" y="2971474"/>
                </a:lnTo>
                <a:lnTo>
                  <a:pt x="26035" y="2997979"/>
                </a:lnTo>
                <a:lnTo>
                  <a:pt x="27559" y="3036706"/>
                </a:lnTo>
                <a:lnTo>
                  <a:pt x="0" y="3086370"/>
                </a:lnTo>
                <a:lnTo>
                  <a:pt x="0" y="3115834"/>
                </a:lnTo>
                <a:lnTo>
                  <a:pt x="9144" y="3157778"/>
                </a:lnTo>
                <a:lnTo>
                  <a:pt x="70485" y="3271002"/>
                </a:lnTo>
                <a:lnTo>
                  <a:pt x="75057" y="3312946"/>
                </a:lnTo>
                <a:lnTo>
                  <a:pt x="58166" y="3381138"/>
                </a:lnTo>
                <a:lnTo>
                  <a:pt x="22987" y="3452546"/>
                </a:lnTo>
                <a:lnTo>
                  <a:pt x="16891" y="3562681"/>
                </a:lnTo>
                <a:lnTo>
                  <a:pt x="10668" y="3604625"/>
                </a:lnTo>
                <a:lnTo>
                  <a:pt x="13843" y="3677577"/>
                </a:lnTo>
                <a:lnTo>
                  <a:pt x="0" y="3719521"/>
                </a:lnTo>
                <a:lnTo>
                  <a:pt x="26035" y="3761337"/>
                </a:lnTo>
                <a:lnTo>
                  <a:pt x="62738" y="3811001"/>
                </a:lnTo>
                <a:lnTo>
                  <a:pt x="61214" y="4042209"/>
                </a:lnTo>
                <a:lnTo>
                  <a:pt x="42926" y="4121336"/>
                </a:lnTo>
                <a:lnTo>
                  <a:pt x="7620" y="4141537"/>
                </a:lnTo>
                <a:lnTo>
                  <a:pt x="0" y="4164825"/>
                </a:lnTo>
                <a:lnTo>
                  <a:pt x="0" y="4202008"/>
                </a:lnTo>
                <a:lnTo>
                  <a:pt x="15367" y="4239320"/>
                </a:lnTo>
                <a:lnTo>
                  <a:pt x="64389" y="4316904"/>
                </a:lnTo>
                <a:lnTo>
                  <a:pt x="73533" y="4402208"/>
                </a:lnTo>
                <a:lnTo>
                  <a:pt x="67437" y="4444152"/>
                </a:lnTo>
                <a:lnTo>
                  <a:pt x="61214" y="4484424"/>
                </a:lnTo>
                <a:lnTo>
                  <a:pt x="72009" y="4563552"/>
                </a:lnTo>
                <a:lnTo>
                  <a:pt x="49784" y="4845967"/>
                </a:lnTo>
                <a:lnTo>
                  <a:pt x="12192" y="4948383"/>
                </a:lnTo>
                <a:lnTo>
                  <a:pt x="27559" y="5015159"/>
                </a:lnTo>
                <a:lnTo>
                  <a:pt x="68961" y="5067911"/>
                </a:lnTo>
                <a:lnTo>
                  <a:pt x="70485" y="5441806"/>
                </a:lnTo>
                <a:lnTo>
                  <a:pt x="13843" y="5525694"/>
                </a:lnTo>
                <a:lnTo>
                  <a:pt x="18415" y="5562878"/>
                </a:lnTo>
                <a:lnTo>
                  <a:pt x="68961" y="5617173"/>
                </a:lnTo>
                <a:lnTo>
                  <a:pt x="72009" y="5756902"/>
                </a:lnTo>
                <a:lnTo>
                  <a:pt x="22987" y="5828181"/>
                </a:lnTo>
                <a:lnTo>
                  <a:pt x="0" y="5882605"/>
                </a:lnTo>
                <a:lnTo>
                  <a:pt x="0" y="5963277"/>
                </a:lnTo>
                <a:lnTo>
                  <a:pt x="42926" y="6081133"/>
                </a:lnTo>
                <a:lnTo>
                  <a:pt x="78105" y="6183549"/>
                </a:lnTo>
                <a:lnTo>
                  <a:pt x="76581" y="6303077"/>
                </a:lnTo>
                <a:lnTo>
                  <a:pt x="33655" y="6355828"/>
                </a:lnTo>
                <a:lnTo>
                  <a:pt x="21463" y="6393012"/>
                </a:lnTo>
                <a:lnTo>
                  <a:pt x="22987" y="6455156"/>
                </a:lnTo>
                <a:lnTo>
                  <a:pt x="7620" y="6507908"/>
                </a:lnTo>
                <a:lnTo>
                  <a:pt x="0" y="6587036"/>
                </a:lnTo>
                <a:lnTo>
                  <a:pt x="10668" y="6628980"/>
                </a:lnTo>
                <a:lnTo>
                  <a:pt x="62738" y="6687908"/>
                </a:lnTo>
                <a:lnTo>
                  <a:pt x="81153" y="6714283"/>
                </a:lnTo>
                <a:lnTo>
                  <a:pt x="85725" y="6914483"/>
                </a:lnTo>
                <a:lnTo>
                  <a:pt x="68961" y="6943948"/>
                </a:lnTo>
                <a:lnTo>
                  <a:pt x="408051" y="6943948"/>
                </a:lnTo>
                <a:lnTo>
                  <a:pt x="401320" y="0"/>
                </a:lnTo>
                <a:lnTo>
                  <a:pt x="88773" y="0"/>
                </a:lnTo>
                <a:lnTo>
                  <a:pt x="101092" y="26376"/>
                </a:lnTo>
                <a:lnTo>
                  <a:pt x="94996" y="45032"/>
                </a:lnTo>
                <a:lnTo>
                  <a:pt x="88773" y="68320"/>
                </a:lnTo>
                <a:lnTo>
                  <a:pt x="91948" y="103960"/>
                </a:lnTo>
                <a:lnTo>
                  <a:pt x="99568" y="121072"/>
                </a:lnTo>
                <a:close/>
              </a:path>
            </a:pathLst>
          </a:custGeom>
          <a:gradFill>
            <a:gsLst>
              <a:gs pos="0">
                <a:srgbClr val="EED7BC"/>
              </a:gs>
              <a:gs pos="46000">
                <a:srgbClr val="F8E4CC"/>
              </a:gs>
            </a:gsLst>
            <a:lin ang="0" scaled="1"/>
          </a:gradFill>
          <a:ln w="0" cap="flat">
            <a:noFill/>
            <a:prstDash val="solid"/>
            <a:miter/>
          </a:ln>
        </p:spPr>
        <p:txBody>
          <a:bodyPr rtlCol="0" anchor="ctr"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20952840"/>
      </p:ext>
    </p:extLst>
  </p:cSld>
  <p:clrMapOvr>
    <a:masterClrMapping/>
  </p:clrMapOvr>
  <p:transition spd="slow">
    <p:wipe/>
  </p:transition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hree image coll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A close-up of a red surface&#10;&#10;Description automatically generated">
            <a:extLst>
              <a:ext uri="{FF2B5EF4-FFF2-40B4-BE49-F238E27FC236}">
                <a16:creationId xmlns:a16="http://schemas.microsoft.com/office/drawing/2014/main" id="{FDE4DA67-067A-4A4F-1B10-875D45437991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-2"/>
          <a:stretch/>
        </p:blipFill>
        <p:spPr>
          <a:xfrm>
            <a:off x="0" y="4660119"/>
            <a:ext cx="3924728" cy="2197881"/>
          </a:xfrm>
          <a:prstGeom prst="rect">
            <a:avLst/>
          </a:prstGeom>
        </p:spPr>
      </p:pic>
      <p:pic>
        <p:nvPicPr>
          <p:cNvPr id="8" name="Picture 7" descr="A close-up of a red surface&#10;&#10;Description automatically generated">
            <a:extLst>
              <a:ext uri="{FF2B5EF4-FFF2-40B4-BE49-F238E27FC236}">
                <a16:creationId xmlns:a16="http://schemas.microsoft.com/office/drawing/2014/main" id="{65FF92AF-E2DD-018D-65C3-88E7CE03ABF9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-2"/>
          <a:stretch/>
        </p:blipFill>
        <p:spPr>
          <a:xfrm>
            <a:off x="8267272" y="0"/>
            <a:ext cx="3924728" cy="2197881"/>
          </a:xfrm>
          <a:prstGeom prst="rect">
            <a:avLst/>
          </a:prstGeom>
        </p:spPr>
      </p:pic>
      <p:pic>
        <p:nvPicPr>
          <p:cNvPr id="11" name="Picture 10" descr="A white rectangular piece of paper&#10;&#10;Description automatically generated">
            <a:extLst>
              <a:ext uri="{FF2B5EF4-FFF2-40B4-BE49-F238E27FC236}">
                <a16:creationId xmlns:a16="http://schemas.microsoft.com/office/drawing/2014/main" id="{3644B268-F8FE-4854-9037-64C0C134F43F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2965142" y="1339623"/>
            <a:ext cx="6261714" cy="4162303"/>
          </a:xfrm>
          <a:prstGeom prst="rect">
            <a:avLst/>
          </a:prstGeom>
        </p:spPr>
      </p:pic>
      <p:sp>
        <p:nvSpPr>
          <p:cNvPr id="24" name="Title 93">
            <a:extLst>
              <a:ext uri="{FF2B5EF4-FFF2-40B4-BE49-F238E27FC236}">
                <a16:creationId xmlns:a16="http://schemas.microsoft.com/office/drawing/2014/main" id="{CA39072A-356A-AA69-F088-74F743239F2E}"/>
              </a:ext>
            </a:extLst>
          </p:cNvPr>
          <p:cNvSpPr>
            <a:spLocks noGrp="1"/>
          </p:cNvSpPr>
          <p:nvPr userDrawn="1">
            <p:ph type="title"/>
          </p:nvPr>
        </p:nvSpPr>
        <p:spPr>
          <a:xfrm>
            <a:off x="4121883" y="5118931"/>
            <a:ext cx="3964940" cy="769656"/>
          </a:xfrm>
          <a:blipFill dpi="0" rotWithShape="1">
            <a:blip r:embed="rId4" cstate="email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a:blipFill>
          <a:effectLst>
            <a:outerShdw blurRad="50800" dist="38100" dir="5400000" algn="ctr" rotWithShape="0">
              <a:schemeClr val="accent2">
                <a:lumMod val="50000"/>
                <a:alpha val="40000"/>
              </a:schemeClr>
            </a:outerShdw>
          </a:effectLst>
        </p:spPr>
        <p:txBody>
          <a:bodyPr/>
          <a:lstStyle>
            <a:lvl1pPr>
              <a:defRPr sz="2400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6" name="Picture Placeholder 5">
            <a:extLst>
              <a:ext uri="{FF2B5EF4-FFF2-40B4-BE49-F238E27FC236}">
                <a16:creationId xmlns:a16="http://schemas.microsoft.com/office/drawing/2014/main" id="{D27DD495-C016-0830-C834-8B1D9C220857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>
          <a:xfrm>
            <a:off x="0" y="200912"/>
            <a:ext cx="3924728" cy="4327029"/>
          </a:xfrm>
          <a:custGeom>
            <a:avLst/>
            <a:gdLst>
              <a:gd name="connsiteX0" fmla="*/ 1806002 w 3924728"/>
              <a:gd name="connsiteY0" fmla="*/ 4232801 h 4327029"/>
              <a:gd name="connsiteX1" fmla="*/ 1900101 w 3924728"/>
              <a:gd name="connsiteY1" fmla="*/ 4314975 h 4327029"/>
              <a:gd name="connsiteX2" fmla="*/ 1902071 w 3924728"/>
              <a:gd name="connsiteY2" fmla="*/ 4327029 h 4327029"/>
              <a:gd name="connsiteX3" fmla="*/ 1696620 w 3924728"/>
              <a:gd name="connsiteY3" fmla="*/ 4327029 h 4327029"/>
              <a:gd name="connsiteX4" fmla="*/ 1723260 w 3924728"/>
              <a:gd name="connsiteY4" fmla="*/ 4284365 h 4327029"/>
              <a:gd name="connsiteX5" fmla="*/ 1762265 w 3924728"/>
              <a:gd name="connsiteY5" fmla="*/ 4246898 h 4327029"/>
              <a:gd name="connsiteX6" fmla="*/ 1806002 w 3924728"/>
              <a:gd name="connsiteY6" fmla="*/ 4232801 h 4327029"/>
              <a:gd name="connsiteX7" fmla="*/ 315866 w 3924728"/>
              <a:gd name="connsiteY7" fmla="*/ 4149146 h 4327029"/>
              <a:gd name="connsiteX8" fmla="*/ 310775 w 3924728"/>
              <a:gd name="connsiteY8" fmla="*/ 4156582 h 4327029"/>
              <a:gd name="connsiteX9" fmla="*/ 331068 w 3924728"/>
              <a:gd name="connsiteY9" fmla="*/ 4210621 h 4327029"/>
              <a:gd name="connsiteX10" fmla="*/ 360089 w 3924728"/>
              <a:gd name="connsiteY10" fmla="*/ 4251636 h 4327029"/>
              <a:gd name="connsiteX11" fmla="*/ 374352 w 3924728"/>
              <a:gd name="connsiteY11" fmla="*/ 4244083 h 4327029"/>
              <a:gd name="connsiteX12" fmla="*/ 355268 w 3924728"/>
              <a:gd name="connsiteY12" fmla="*/ 4198725 h 4327029"/>
              <a:gd name="connsiteX13" fmla="*/ 325049 w 3924728"/>
              <a:gd name="connsiteY13" fmla="*/ 4150765 h 4327029"/>
              <a:gd name="connsiteX14" fmla="*/ 315866 w 3924728"/>
              <a:gd name="connsiteY14" fmla="*/ 4149146 h 4327029"/>
              <a:gd name="connsiteX15" fmla="*/ 85339 w 3924728"/>
              <a:gd name="connsiteY15" fmla="*/ 4075489 h 4327029"/>
              <a:gd name="connsiteX16" fmla="*/ 81768 w 3924728"/>
              <a:gd name="connsiteY16" fmla="*/ 4087752 h 4327029"/>
              <a:gd name="connsiteX17" fmla="*/ 123435 w 3924728"/>
              <a:gd name="connsiteY17" fmla="*/ 4142075 h 4327029"/>
              <a:gd name="connsiteX18" fmla="*/ 137406 w 3924728"/>
              <a:gd name="connsiteY18" fmla="*/ 4134234 h 4327029"/>
              <a:gd name="connsiteX19" fmla="*/ 98852 w 3924728"/>
              <a:gd name="connsiteY19" fmla="*/ 4077114 h 4327029"/>
              <a:gd name="connsiteX20" fmla="*/ 85339 w 3924728"/>
              <a:gd name="connsiteY20" fmla="*/ 4075489 h 4327029"/>
              <a:gd name="connsiteX21" fmla="*/ 1480003 w 3924728"/>
              <a:gd name="connsiteY21" fmla="*/ 4064234 h 4327029"/>
              <a:gd name="connsiteX22" fmla="*/ 1470009 w 3924728"/>
              <a:gd name="connsiteY22" fmla="*/ 4067629 h 4327029"/>
              <a:gd name="connsiteX23" fmla="*/ 1443275 w 3924728"/>
              <a:gd name="connsiteY23" fmla="*/ 4172851 h 4327029"/>
              <a:gd name="connsiteX24" fmla="*/ 1458462 w 3924728"/>
              <a:gd name="connsiteY24" fmla="*/ 4174849 h 4327029"/>
              <a:gd name="connsiteX25" fmla="*/ 1485338 w 3924728"/>
              <a:gd name="connsiteY25" fmla="*/ 4074029 h 4327029"/>
              <a:gd name="connsiteX26" fmla="*/ 1480003 w 3924728"/>
              <a:gd name="connsiteY26" fmla="*/ 4064234 h 4327029"/>
              <a:gd name="connsiteX27" fmla="*/ 261720 w 3924728"/>
              <a:gd name="connsiteY27" fmla="*/ 3903980 h 4327029"/>
              <a:gd name="connsiteX28" fmla="*/ 273063 w 3924728"/>
              <a:gd name="connsiteY28" fmla="*/ 3922566 h 4327029"/>
              <a:gd name="connsiteX29" fmla="*/ 287730 w 3924728"/>
              <a:gd name="connsiteY29" fmla="*/ 3924741 h 4327029"/>
              <a:gd name="connsiteX30" fmla="*/ 307447 w 3924728"/>
              <a:gd name="connsiteY30" fmla="*/ 3919009 h 4327029"/>
              <a:gd name="connsiteX31" fmla="*/ 402365 w 3924728"/>
              <a:gd name="connsiteY31" fmla="*/ 3966655 h 4327029"/>
              <a:gd name="connsiteX32" fmla="*/ 511620 w 3924728"/>
              <a:gd name="connsiteY32" fmla="*/ 4161858 h 4327029"/>
              <a:gd name="connsiteX33" fmla="*/ 582516 w 3924728"/>
              <a:gd name="connsiteY33" fmla="*/ 4327029 h 4327029"/>
              <a:gd name="connsiteX34" fmla="*/ 0 w 3924728"/>
              <a:gd name="connsiteY34" fmla="*/ 4327029 h 4327029"/>
              <a:gd name="connsiteX35" fmla="*/ 0 w 3924728"/>
              <a:gd name="connsiteY35" fmla="*/ 4101175 h 4327029"/>
              <a:gd name="connsiteX36" fmla="*/ 13016 w 3924728"/>
              <a:gd name="connsiteY36" fmla="*/ 4107434 h 4327029"/>
              <a:gd name="connsiteX37" fmla="*/ 21945 w 3924728"/>
              <a:gd name="connsiteY37" fmla="*/ 4098984 h 4327029"/>
              <a:gd name="connsiteX38" fmla="*/ 11705 w 3924728"/>
              <a:gd name="connsiteY38" fmla="*/ 4077098 h 4327029"/>
              <a:gd name="connsiteX39" fmla="*/ 0 w 3924728"/>
              <a:gd name="connsiteY39" fmla="*/ 4060626 h 4327029"/>
              <a:gd name="connsiteX40" fmla="*/ 0 w 3924728"/>
              <a:gd name="connsiteY40" fmla="*/ 3978304 h 4327029"/>
              <a:gd name="connsiteX41" fmla="*/ 15656 w 3924728"/>
              <a:gd name="connsiteY41" fmla="*/ 3971711 h 4327029"/>
              <a:gd name="connsiteX42" fmla="*/ 43922 w 3924728"/>
              <a:gd name="connsiteY42" fmla="*/ 3982032 h 4327029"/>
              <a:gd name="connsiteX43" fmla="*/ 45242 w 3924728"/>
              <a:gd name="connsiteY43" fmla="*/ 4000154 h 4327029"/>
              <a:gd name="connsiteX44" fmla="*/ 77274 w 3924728"/>
              <a:gd name="connsiteY44" fmla="*/ 4060844 h 4327029"/>
              <a:gd name="connsiteX45" fmla="*/ 89441 w 3924728"/>
              <a:gd name="connsiteY45" fmla="*/ 4051681 h 4327029"/>
              <a:gd name="connsiteX46" fmla="*/ 79954 w 3924728"/>
              <a:gd name="connsiteY46" fmla="*/ 3952576 h 4327029"/>
              <a:gd name="connsiteX47" fmla="*/ 125480 w 3924728"/>
              <a:gd name="connsiteY47" fmla="*/ 3952778 h 4327029"/>
              <a:gd name="connsiteX48" fmla="*/ 169549 w 3924728"/>
              <a:gd name="connsiteY48" fmla="*/ 4082499 h 4327029"/>
              <a:gd name="connsiteX49" fmla="*/ 184935 w 3924728"/>
              <a:gd name="connsiteY49" fmla="*/ 4078820 h 4327029"/>
              <a:gd name="connsiteX50" fmla="*/ 153483 w 3924728"/>
              <a:gd name="connsiteY50" fmla="*/ 3977697 h 4327029"/>
              <a:gd name="connsiteX51" fmla="*/ 180125 w 3924728"/>
              <a:gd name="connsiteY51" fmla="*/ 3926864 h 4327029"/>
              <a:gd name="connsiteX52" fmla="*/ 200254 w 3924728"/>
              <a:gd name="connsiteY52" fmla="*/ 3942271 h 4327029"/>
              <a:gd name="connsiteX53" fmla="*/ 229374 w 3924728"/>
              <a:gd name="connsiteY53" fmla="*/ 3969905 h 4327029"/>
              <a:gd name="connsiteX54" fmla="*/ 233916 w 3924728"/>
              <a:gd name="connsiteY54" fmla="*/ 3984417 h 4327029"/>
              <a:gd name="connsiteX55" fmla="*/ 298545 w 3924728"/>
              <a:gd name="connsiteY55" fmla="*/ 4123983 h 4327029"/>
              <a:gd name="connsiteX56" fmla="*/ 311271 w 3924728"/>
              <a:gd name="connsiteY56" fmla="*/ 4121014 h 4327029"/>
              <a:gd name="connsiteX57" fmla="*/ 266964 w 3924728"/>
              <a:gd name="connsiteY57" fmla="*/ 4000273 h 4327029"/>
              <a:gd name="connsiteX58" fmla="*/ 248963 w 3924728"/>
              <a:gd name="connsiteY58" fmla="*/ 3941586 h 4327029"/>
              <a:gd name="connsiteX59" fmla="*/ 241998 w 3924728"/>
              <a:gd name="connsiteY59" fmla="*/ 3909133 h 4327029"/>
              <a:gd name="connsiteX60" fmla="*/ 261720 w 3924728"/>
              <a:gd name="connsiteY60" fmla="*/ 3903980 h 4327029"/>
              <a:gd name="connsiteX61" fmla="*/ 941552 w 3924728"/>
              <a:gd name="connsiteY61" fmla="*/ 3868647 h 4327029"/>
              <a:gd name="connsiteX62" fmla="*/ 973498 w 3924728"/>
              <a:gd name="connsiteY62" fmla="*/ 3902042 h 4327029"/>
              <a:gd name="connsiteX63" fmla="*/ 1010306 w 3924728"/>
              <a:gd name="connsiteY63" fmla="*/ 4008116 h 4327029"/>
              <a:gd name="connsiteX64" fmla="*/ 1029027 w 3924728"/>
              <a:gd name="connsiteY64" fmla="*/ 4121301 h 4327029"/>
              <a:gd name="connsiteX65" fmla="*/ 1046272 w 3924728"/>
              <a:gd name="connsiteY65" fmla="*/ 4118537 h 4327029"/>
              <a:gd name="connsiteX66" fmla="*/ 1042113 w 3924728"/>
              <a:gd name="connsiteY66" fmla="*/ 3898463 h 4327029"/>
              <a:gd name="connsiteX67" fmla="*/ 1109729 w 3924728"/>
              <a:gd name="connsiteY67" fmla="*/ 3902188 h 4327029"/>
              <a:gd name="connsiteX68" fmla="*/ 1199062 w 3924728"/>
              <a:gd name="connsiteY68" fmla="*/ 3906657 h 4327029"/>
              <a:gd name="connsiteX69" fmla="*/ 1259395 w 3924728"/>
              <a:gd name="connsiteY69" fmla="*/ 4125252 h 4327029"/>
              <a:gd name="connsiteX70" fmla="*/ 1285331 w 3924728"/>
              <a:gd name="connsiteY70" fmla="*/ 4133269 h 4327029"/>
              <a:gd name="connsiteX71" fmla="*/ 1354662 w 3924728"/>
              <a:gd name="connsiteY71" fmla="*/ 4032147 h 4327029"/>
              <a:gd name="connsiteX72" fmla="*/ 1494137 w 3924728"/>
              <a:gd name="connsiteY72" fmla="*/ 4012234 h 4327029"/>
              <a:gd name="connsiteX73" fmla="*/ 1517566 w 3924728"/>
              <a:gd name="connsiteY73" fmla="*/ 4017429 h 4327029"/>
              <a:gd name="connsiteX74" fmla="*/ 1566791 w 3924728"/>
              <a:gd name="connsiteY74" fmla="*/ 4096846 h 4327029"/>
              <a:gd name="connsiteX75" fmla="*/ 1485892 w 3924728"/>
              <a:gd name="connsiteY75" fmla="*/ 4311963 h 4327029"/>
              <a:gd name="connsiteX76" fmla="*/ 1502083 w 3924728"/>
              <a:gd name="connsiteY76" fmla="*/ 4317488 h 4327029"/>
              <a:gd name="connsiteX77" fmla="*/ 1609242 w 3924728"/>
              <a:gd name="connsiteY77" fmla="*/ 4095964 h 4327029"/>
              <a:gd name="connsiteX78" fmla="*/ 1609645 w 3924728"/>
              <a:gd name="connsiteY78" fmla="*/ 4146122 h 4327029"/>
              <a:gd name="connsiteX79" fmla="*/ 1559005 w 3924728"/>
              <a:gd name="connsiteY79" fmla="*/ 4244182 h 4327029"/>
              <a:gd name="connsiteX80" fmla="*/ 1573787 w 3924728"/>
              <a:gd name="connsiteY80" fmla="*/ 4256376 h 4327029"/>
              <a:gd name="connsiteX81" fmla="*/ 1636057 w 3924728"/>
              <a:gd name="connsiteY81" fmla="*/ 4166358 h 4327029"/>
              <a:gd name="connsiteX82" fmla="*/ 1680288 w 3924728"/>
              <a:gd name="connsiteY82" fmla="*/ 4203174 h 4327029"/>
              <a:gd name="connsiteX83" fmla="*/ 1675670 w 3924728"/>
              <a:gd name="connsiteY83" fmla="*/ 4266450 h 4327029"/>
              <a:gd name="connsiteX84" fmla="*/ 1676279 w 3924728"/>
              <a:gd name="connsiteY84" fmla="*/ 4271659 h 4327029"/>
              <a:gd name="connsiteX85" fmla="*/ 1669202 w 3924728"/>
              <a:gd name="connsiteY85" fmla="*/ 4290119 h 4327029"/>
              <a:gd name="connsiteX86" fmla="*/ 1662267 w 3924728"/>
              <a:gd name="connsiteY86" fmla="*/ 4312979 h 4327029"/>
              <a:gd name="connsiteX87" fmla="*/ 1656213 w 3924728"/>
              <a:gd name="connsiteY87" fmla="*/ 4327029 h 4327029"/>
              <a:gd name="connsiteX88" fmla="*/ 1565393 w 3924728"/>
              <a:gd name="connsiteY88" fmla="*/ 4327029 h 4327029"/>
              <a:gd name="connsiteX89" fmla="*/ 1567894 w 3924728"/>
              <a:gd name="connsiteY89" fmla="*/ 4320037 h 4327029"/>
              <a:gd name="connsiteX90" fmla="*/ 1569891 w 3924728"/>
              <a:gd name="connsiteY90" fmla="*/ 4294454 h 4327029"/>
              <a:gd name="connsiteX91" fmla="*/ 1561262 w 3924728"/>
              <a:gd name="connsiteY91" fmla="*/ 4284642 h 4327029"/>
              <a:gd name="connsiteX92" fmla="*/ 1549766 w 3924728"/>
              <a:gd name="connsiteY92" fmla="*/ 4289877 h 4327029"/>
              <a:gd name="connsiteX93" fmla="*/ 1542611 w 3924728"/>
              <a:gd name="connsiteY93" fmla="*/ 4316077 h 4327029"/>
              <a:gd name="connsiteX94" fmla="*/ 1542866 w 3924728"/>
              <a:gd name="connsiteY94" fmla="*/ 4327029 h 4327029"/>
              <a:gd name="connsiteX95" fmla="*/ 805854 w 3924728"/>
              <a:gd name="connsiteY95" fmla="*/ 4327029 h 4327029"/>
              <a:gd name="connsiteX96" fmla="*/ 802206 w 3924728"/>
              <a:gd name="connsiteY96" fmla="*/ 4303198 h 4327029"/>
              <a:gd name="connsiteX97" fmla="*/ 780142 w 3924728"/>
              <a:gd name="connsiteY97" fmla="*/ 4162519 h 4327029"/>
              <a:gd name="connsiteX98" fmla="*/ 774778 w 3924728"/>
              <a:gd name="connsiteY98" fmla="*/ 4158828 h 4327029"/>
              <a:gd name="connsiteX99" fmla="*/ 770244 w 3924728"/>
              <a:gd name="connsiteY99" fmla="*/ 4163560 h 4327029"/>
              <a:gd name="connsiteX100" fmla="*/ 772074 w 3924728"/>
              <a:gd name="connsiteY100" fmla="*/ 4290802 h 4327029"/>
              <a:gd name="connsiteX101" fmla="*/ 775331 w 3924728"/>
              <a:gd name="connsiteY101" fmla="*/ 4327029 h 4327029"/>
              <a:gd name="connsiteX102" fmla="*/ 741954 w 3924728"/>
              <a:gd name="connsiteY102" fmla="*/ 4327029 h 4327029"/>
              <a:gd name="connsiteX103" fmla="*/ 746647 w 3924728"/>
              <a:gd name="connsiteY103" fmla="*/ 4321299 h 4327029"/>
              <a:gd name="connsiteX104" fmla="*/ 724075 w 3924728"/>
              <a:gd name="connsiteY104" fmla="*/ 4182534 h 4327029"/>
              <a:gd name="connsiteX105" fmla="*/ 701365 w 3924728"/>
              <a:gd name="connsiteY105" fmla="*/ 4030275 h 4327029"/>
              <a:gd name="connsiteX106" fmla="*/ 689163 w 3924728"/>
              <a:gd name="connsiteY106" fmla="*/ 4021049 h 4327029"/>
              <a:gd name="connsiteX107" fmla="*/ 679601 w 3924728"/>
              <a:gd name="connsiteY107" fmla="*/ 4032832 h 4327029"/>
              <a:gd name="connsiteX108" fmla="*/ 699338 w 3924728"/>
              <a:gd name="connsiteY108" fmla="*/ 4171786 h 4327029"/>
              <a:gd name="connsiteX109" fmla="*/ 732008 w 3924728"/>
              <a:gd name="connsiteY109" fmla="*/ 4323756 h 4327029"/>
              <a:gd name="connsiteX110" fmla="*/ 737857 w 3924728"/>
              <a:gd name="connsiteY110" fmla="*/ 4327029 h 4327029"/>
              <a:gd name="connsiteX111" fmla="*/ 675869 w 3924728"/>
              <a:gd name="connsiteY111" fmla="*/ 4327029 h 4327029"/>
              <a:gd name="connsiteX112" fmla="*/ 629237 w 3924728"/>
              <a:gd name="connsiteY112" fmla="*/ 4097530 h 4327029"/>
              <a:gd name="connsiteX113" fmla="*/ 604982 w 3924728"/>
              <a:gd name="connsiteY113" fmla="*/ 3948118 h 4327029"/>
              <a:gd name="connsiteX114" fmla="*/ 765378 w 3924728"/>
              <a:gd name="connsiteY114" fmla="*/ 3960751 h 4327029"/>
              <a:gd name="connsiteX115" fmla="*/ 773391 w 3924728"/>
              <a:gd name="connsiteY115" fmla="*/ 4004841 h 4327029"/>
              <a:gd name="connsiteX116" fmla="*/ 824413 w 3924728"/>
              <a:gd name="connsiteY116" fmla="*/ 4175529 h 4327029"/>
              <a:gd name="connsiteX117" fmla="*/ 840139 w 3924728"/>
              <a:gd name="connsiteY117" fmla="*/ 4170575 h 4327029"/>
              <a:gd name="connsiteX118" fmla="*/ 797494 w 3924728"/>
              <a:gd name="connsiteY118" fmla="*/ 3985820 h 4327029"/>
              <a:gd name="connsiteX119" fmla="*/ 792094 w 3924728"/>
              <a:gd name="connsiteY119" fmla="*/ 3902736 h 4327029"/>
              <a:gd name="connsiteX120" fmla="*/ 847081 w 3924728"/>
              <a:gd name="connsiteY120" fmla="*/ 3896048 h 4327029"/>
              <a:gd name="connsiteX121" fmla="*/ 855343 w 3924728"/>
              <a:gd name="connsiteY121" fmla="*/ 3912972 h 4327029"/>
              <a:gd name="connsiteX122" fmla="*/ 855491 w 3924728"/>
              <a:gd name="connsiteY122" fmla="*/ 3999389 h 4327029"/>
              <a:gd name="connsiteX123" fmla="*/ 922390 w 3924728"/>
              <a:gd name="connsiteY123" fmla="*/ 4302220 h 4327029"/>
              <a:gd name="connsiteX124" fmla="*/ 935115 w 3924728"/>
              <a:gd name="connsiteY124" fmla="*/ 4299251 h 4327029"/>
              <a:gd name="connsiteX125" fmla="*/ 890705 w 3924728"/>
              <a:gd name="connsiteY125" fmla="*/ 4039267 h 4327029"/>
              <a:gd name="connsiteX126" fmla="*/ 885622 w 3924728"/>
              <a:gd name="connsiteY126" fmla="*/ 3950852 h 4327029"/>
              <a:gd name="connsiteX127" fmla="*/ 891420 w 3924728"/>
              <a:gd name="connsiteY127" fmla="*/ 3891045 h 4327029"/>
              <a:gd name="connsiteX128" fmla="*/ 941552 w 3924728"/>
              <a:gd name="connsiteY128" fmla="*/ 3868647 h 4327029"/>
              <a:gd name="connsiteX129" fmla="*/ 154703 w 3924728"/>
              <a:gd name="connsiteY129" fmla="*/ 0 h 4327029"/>
              <a:gd name="connsiteX130" fmla="*/ 341783 w 3924728"/>
              <a:gd name="connsiteY130" fmla="*/ 27543 h 4327029"/>
              <a:gd name="connsiteX131" fmla="*/ 424373 w 3924728"/>
              <a:gd name="connsiteY131" fmla="*/ 27543 h 4327029"/>
              <a:gd name="connsiteX132" fmla="*/ 545291 w 3924728"/>
              <a:gd name="connsiteY132" fmla="*/ 0 h 4327029"/>
              <a:gd name="connsiteX133" fmla="*/ 1233155 w 3924728"/>
              <a:gd name="connsiteY133" fmla="*/ 0 h 4327029"/>
              <a:gd name="connsiteX134" fmla="*/ 1414760 w 3924728"/>
              <a:gd name="connsiteY134" fmla="*/ 0 h 4327029"/>
              <a:gd name="connsiteX135" fmla="*/ 1502825 w 3924728"/>
              <a:gd name="connsiteY135" fmla="*/ 44473 h 4327029"/>
              <a:gd name="connsiteX136" fmla="*/ 1541382 w 3924728"/>
              <a:gd name="connsiteY136" fmla="*/ 59210 h 4327029"/>
              <a:gd name="connsiteX137" fmla="*/ 1678955 w 3924728"/>
              <a:gd name="connsiteY137" fmla="*/ 29649 h 4327029"/>
              <a:gd name="connsiteX138" fmla="*/ 1794625 w 3924728"/>
              <a:gd name="connsiteY138" fmla="*/ 8509 h 4327029"/>
              <a:gd name="connsiteX139" fmla="*/ 1962313 w 3924728"/>
              <a:gd name="connsiteY139" fmla="*/ 9561 h 4327029"/>
              <a:gd name="connsiteX140" fmla="*/ 2099886 w 3924728"/>
              <a:gd name="connsiteY140" fmla="*/ 15877 h 4327029"/>
              <a:gd name="connsiteX141" fmla="*/ 2248638 w 3924728"/>
              <a:gd name="connsiteY141" fmla="*/ 34912 h 4327029"/>
              <a:gd name="connsiteX142" fmla="*/ 2336703 w 3924728"/>
              <a:gd name="connsiteY142" fmla="*/ 37017 h 4327029"/>
              <a:gd name="connsiteX143" fmla="*/ 2377770 w 3924728"/>
              <a:gd name="connsiteY143" fmla="*/ 48684 h 4327029"/>
              <a:gd name="connsiteX144" fmla="*/ 2452146 w 3924728"/>
              <a:gd name="connsiteY144" fmla="*/ 53947 h 4327029"/>
              <a:gd name="connsiteX145" fmla="*/ 2521046 w 3924728"/>
              <a:gd name="connsiteY145" fmla="*/ 23245 h 4327029"/>
              <a:gd name="connsiteX146" fmla="*/ 2655881 w 3924728"/>
              <a:gd name="connsiteY146" fmla="*/ 15877 h 4327029"/>
              <a:gd name="connsiteX147" fmla="*/ 2719078 w 3924728"/>
              <a:gd name="connsiteY147" fmla="*/ 19035 h 4327029"/>
              <a:gd name="connsiteX148" fmla="*/ 2793454 w 3924728"/>
              <a:gd name="connsiteY148" fmla="*/ 29649 h 4327029"/>
              <a:gd name="connsiteX149" fmla="*/ 2897945 w 3924728"/>
              <a:gd name="connsiteY149" fmla="*/ 52894 h 4327029"/>
              <a:gd name="connsiteX150" fmla="*/ 3013388 w 3924728"/>
              <a:gd name="connsiteY150" fmla="*/ 59210 h 4327029"/>
              <a:gd name="connsiteX151" fmla="*/ 3071337 w 3924728"/>
              <a:gd name="connsiteY151" fmla="*/ 64561 h 4327029"/>
              <a:gd name="connsiteX152" fmla="*/ 3181304 w 3924728"/>
              <a:gd name="connsiteY152" fmla="*/ 58157 h 4327029"/>
              <a:gd name="connsiteX153" fmla="*/ 3318877 w 3924728"/>
              <a:gd name="connsiteY153" fmla="*/ 50789 h 4327029"/>
              <a:gd name="connsiteX154" fmla="*/ 3382074 w 3924728"/>
              <a:gd name="connsiteY154" fmla="*/ 27543 h 4327029"/>
              <a:gd name="connsiteX155" fmla="*/ 3514171 w 3924728"/>
              <a:gd name="connsiteY155" fmla="*/ 26491 h 4327029"/>
              <a:gd name="connsiteX156" fmla="*/ 3572120 w 3924728"/>
              <a:gd name="connsiteY156" fmla="*/ 32280 h 4327029"/>
              <a:gd name="connsiteX157" fmla="*/ 3651744 w 3924728"/>
              <a:gd name="connsiteY157" fmla="*/ 32280 h 4327029"/>
              <a:gd name="connsiteX158" fmla="*/ 3734333 w 3924728"/>
              <a:gd name="connsiteY158" fmla="*/ 16930 h 4327029"/>
              <a:gd name="connsiteX159" fmla="*/ 3924728 w 3924728"/>
              <a:gd name="connsiteY159" fmla="*/ 17748 h 4327029"/>
              <a:gd name="connsiteX160" fmla="*/ 3924728 w 3924728"/>
              <a:gd name="connsiteY160" fmla="*/ 4327029 h 4327029"/>
              <a:gd name="connsiteX161" fmla="*/ 1937186 w 3924728"/>
              <a:gd name="connsiteY161" fmla="*/ 4327029 h 4327029"/>
              <a:gd name="connsiteX162" fmla="*/ 1919665 w 3924728"/>
              <a:gd name="connsiteY162" fmla="*/ 4274767 h 4327029"/>
              <a:gd name="connsiteX163" fmla="*/ 1815514 w 3924728"/>
              <a:gd name="connsiteY163" fmla="*/ 4199793 h 4327029"/>
              <a:gd name="connsiteX164" fmla="*/ 1709709 w 3924728"/>
              <a:gd name="connsiteY164" fmla="*/ 4243086 h 4327029"/>
              <a:gd name="connsiteX165" fmla="*/ 1650217 w 3924728"/>
              <a:gd name="connsiteY165" fmla="*/ 4130598 h 4327029"/>
              <a:gd name="connsiteX166" fmla="*/ 1638289 w 3924728"/>
              <a:gd name="connsiteY166" fmla="*/ 4131361 h 4327029"/>
              <a:gd name="connsiteX167" fmla="*/ 1633706 w 3924728"/>
              <a:gd name="connsiteY167" fmla="*/ 4069470 h 4327029"/>
              <a:gd name="connsiteX168" fmla="*/ 1612740 w 3924728"/>
              <a:gd name="connsiteY168" fmla="*/ 4059570 h 4327029"/>
              <a:gd name="connsiteX169" fmla="*/ 1581410 w 3924728"/>
              <a:gd name="connsiteY169" fmla="*/ 4080660 h 4327029"/>
              <a:gd name="connsiteX170" fmla="*/ 1509374 w 3924728"/>
              <a:gd name="connsiteY170" fmla="*/ 3982492 h 4327029"/>
              <a:gd name="connsiteX171" fmla="*/ 1408910 w 3924728"/>
              <a:gd name="connsiteY171" fmla="*/ 3967486 h 4327029"/>
              <a:gd name="connsiteX172" fmla="*/ 1295040 w 3924728"/>
              <a:gd name="connsiteY172" fmla="*/ 4058785 h 4327029"/>
              <a:gd name="connsiteX173" fmla="*/ 1271913 w 3924728"/>
              <a:gd name="connsiteY173" fmla="*/ 3914406 h 4327029"/>
              <a:gd name="connsiteX174" fmla="*/ 1226468 w 3924728"/>
              <a:gd name="connsiteY174" fmla="*/ 3878003 h 4327029"/>
              <a:gd name="connsiteX175" fmla="*/ 1098204 w 3924728"/>
              <a:gd name="connsiteY175" fmla="*/ 3861999 h 4327029"/>
              <a:gd name="connsiteX176" fmla="*/ 1009707 w 3924728"/>
              <a:gd name="connsiteY176" fmla="*/ 3923787 h 4327029"/>
              <a:gd name="connsiteX177" fmla="*/ 972577 w 3924728"/>
              <a:gd name="connsiteY177" fmla="*/ 3852642 h 4327029"/>
              <a:gd name="connsiteX178" fmla="*/ 923965 w 3924728"/>
              <a:gd name="connsiteY178" fmla="*/ 3822533 h 4327029"/>
              <a:gd name="connsiteX179" fmla="*/ 905372 w 3924728"/>
              <a:gd name="connsiteY179" fmla="*/ 3822565 h 4327029"/>
              <a:gd name="connsiteX180" fmla="*/ 883634 w 3924728"/>
              <a:gd name="connsiteY180" fmla="*/ 3836239 h 4327029"/>
              <a:gd name="connsiteX181" fmla="*/ 862883 w 3924728"/>
              <a:gd name="connsiteY181" fmla="*/ 3874238 h 4327029"/>
              <a:gd name="connsiteX182" fmla="*/ 831310 w 3924728"/>
              <a:gd name="connsiteY182" fmla="*/ 3842795 h 4327029"/>
              <a:gd name="connsiteX183" fmla="*/ 770322 w 3924728"/>
              <a:gd name="connsiteY183" fmla="*/ 3873379 h 4327029"/>
              <a:gd name="connsiteX184" fmla="*/ 761844 w 3924728"/>
              <a:gd name="connsiteY184" fmla="*/ 3920168 h 4327029"/>
              <a:gd name="connsiteX185" fmla="*/ 574110 w 3924728"/>
              <a:gd name="connsiteY185" fmla="*/ 3948352 h 4327029"/>
              <a:gd name="connsiteX186" fmla="*/ 612167 w 3924728"/>
              <a:gd name="connsiteY186" fmla="*/ 4191343 h 4327029"/>
              <a:gd name="connsiteX187" fmla="*/ 632289 w 3924728"/>
              <a:gd name="connsiteY187" fmla="*/ 4327029 h 4327029"/>
              <a:gd name="connsiteX188" fmla="*/ 614654 w 3924728"/>
              <a:gd name="connsiteY188" fmla="*/ 4327029 h 4327029"/>
              <a:gd name="connsiteX189" fmla="*/ 550234 w 3924728"/>
              <a:gd name="connsiteY189" fmla="*/ 4169826 h 4327029"/>
              <a:gd name="connsiteX190" fmla="*/ 433560 w 3924728"/>
              <a:gd name="connsiteY190" fmla="*/ 3962827 h 4327029"/>
              <a:gd name="connsiteX191" fmla="*/ 286109 w 3924728"/>
              <a:gd name="connsiteY191" fmla="*/ 3904594 h 4327029"/>
              <a:gd name="connsiteX192" fmla="*/ 254853 w 3924728"/>
              <a:gd name="connsiteY192" fmla="*/ 3867819 h 4327029"/>
              <a:gd name="connsiteX193" fmla="*/ 214209 w 3924728"/>
              <a:gd name="connsiteY193" fmla="*/ 3901357 h 4327029"/>
              <a:gd name="connsiteX194" fmla="*/ 215422 w 3924728"/>
              <a:gd name="connsiteY194" fmla="*/ 3920869 h 4327029"/>
              <a:gd name="connsiteX195" fmla="*/ 188786 w 3924728"/>
              <a:gd name="connsiteY195" fmla="*/ 3901676 h 4327029"/>
              <a:gd name="connsiteX196" fmla="*/ 131688 w 3924728"/>
              <a:gd name="connsiteY196" fmla="*/ 3934034 h 4327029"/>
              <a:gd name="connsiteX197" fmla="*/ 131287 w 3924728"/>
              <a:gd name="connsiteY197" fmla="*/ 3935137 h 4327029"/>
              <a:gd name="connsiteX198" fmla="*/ 56928 w 3924728"/>
              <a:gd name="connsiteY198" fmla="*/ 3937185 h 4327029"/>
              <a:gd name="connsiteX199" fmla="*/ 48043 w 3924728"/>
              <a:gd name="connsiteY199" fmla="*/ 3953163 h 4327029"/>
              <a:gd name="connsiteX200" fmla="*/ 378 w 3924728"/>
              <a:gd name="connsiteY200" fmla="*/ 3944887 h 4327029"/>
              <a:gd name="connsiteX201" fmla="*/ 0 w 3924728"/>
              <a:gd name="connsiteY201" fmla="*/ 3945055 h 4327029"/>
              <a:gd name="connsiteX202" fmla="*/ 0 w 3924728"/>
              <a:gd name="connsiteY202" fmla="*/ 629 h 4327029"/>
              <a:gd name="connsiteX203" fmla="*/ 19868 w 3924728"/>
              <a:gd name="connsiteY203" fmla="*/ 3158 h 4327029"/>
              <a:gd name="connsiteX204" fmla="*/ 61162 w 3924728"/>
              <a:gd name="connsiteY204" fmla="*/ 7456 h 4327029"/>
              <a:gd name="connsiteX205" fmla="*/ 124359 w 3924728"/>
              <a:gd name="connsiteY205" fmla="*/ 5263 h 432702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</a:cxnLst>
            <a:rect l="l" t="t" r="r" b="b"/>
            <a:pathLst>
              <a:path w="3924728" h="4327029">
                <a:moveTo>
                  <a:pt x="1806002" y="4232801"/>
                </a:moveTo>
                <a:cubicBezTo>
                  <a:pt x="1849219" y="4233098"/>
                  <a:pt x="1888303" y="4272557"/>
                  <a:pt x="1900101" y="4314975"/>
                </a:cubicBezTo>
                <a:lnTo>
                  <a:pt x="1902071" y="4327029"/>
                </a:lnTo>
                <a:lnTo>
                  <a:pt x="1696620" y="4327029"/>
                </a:lnTo>
                <a:lnTo>
                  <a:pt x="1723260" y="4284365"/>
                </a:lnTo>
                <a:cubicBezTo>
                  <a:pt x="1734051" y="4270362"/>
                  <a:pt x="1746659" y="4257616"/>
                  <a:pt x="1762265" y="4246898"/>
                </a:cubicBezTo>
                <a:cubicBezTo>
                  <a:pt x="1776732" y="4236954"/>
                  <a:pt x="1791596" y="4232702"/>
                  <a:pt x="1806002" y="4232801"/>
                </a:cubicBezTo>
                <a:close/>
                <a:moveTo>
                  <a:pt x="315866" y="4149146"/>
                </a:moveTo>
                <a:cubicBezTo>
                  <a:pt x="312868" y="4150213"/>
                  <a:pt x="310551" y="4152789"/>
                  <a:pt x="310775" y="4156582"/>
                </a:cubicBezTo>
                <a:cubicBezTo>
                  <a:pt x="311988" y="4176094"/>
                  <a:pt x="322340" y="4193468"/>
                  <a:pt x="331068" y="4210621"/>
                </a:cubicBezTo>
                <a:cubicBezTo>
                  <a:pt x="338798" y="4225404"/>
                  <a:pt x="347631" y="4240587"/>
                  <a:pt x="360089" y="4251636"/>
                </a:cubicBezTo>
                <a:cubicBezTo>
                  <a:pt x="365387" y="4256414"/>
                  <a:pt x="375728" y="4251547"/>
                  <a:pt x="374352" y="4244083"/>
                </a:cubicBezTo>
                <a:cubicBezTo>
                  <a:pt x="371131" y="4227768"/>
                  <a:pt x="362766" y="4213393"/>
                  <a:pt x="355268" y="4198725"/>
                </a:cubicBezTo>
                <a:cubicBezTo>
                  <a:pt x="346717" y="4182092"/>
                  <a:pt x="338848" y="4163488"/>
                  <a:pt x="325049" y="4150765"/>
                </a:cubicBezTo>
                <a:cubicBezTo>
                  <a:pt x="322545" y="4148520"/>
                  <a:pt x="318865" y="4148079"/>
                  <a:pt x="315866" y="4149146"/>
                </a:cubicBezTo>
                <a:close/>
                <a:moveTo>
                  <a:pt x="85339" y="4075489"/>
                </a:moveTo>
                <a:cubicBezTo>
                  <a:pt x="81290" y="4077807"/>
                  <a:pt x="78899" y="4082441"/>
                  <a:pt x="81768" y="4087752"/>
                </a:cubicBezTo>
                <a:cubicBezTo>
                  <a:pt x="92365" y="4107558"/>
                  <a:pt x="105861" y="4127927"/>
                  <a:pt x="123435" y="4142075"/>
                </a:cubicBezTo>
                <a:cubicBezTo>
                  <a:pt x="129079" y="4146734"/>
                  <a:pt x="140699" y="4142786"/>
                  <a:pt x="137406" y="4134234"/>
                </a:cubicBezTo>
                <a:cubicBezTo>
                  <a:pt x="129348" y="4112790"/>
                  <a:pt x="114700" y="4093587"/>
                  <a:pt x="98852" y="4077114"/>
                </a:cubicBezTo>
                <a:cubicBezTo>
                  <a:pt x="95092" y="4073167"/>
                  <a:pt x="89387" y="4073170"/>
                  <a:pt x="85339" y="4075489"/>
                </a:cubicBezTo>
                <a:close/>
                <a:moveTo>
                  <a:pt x="1480003" y="4064234"/>
                </a:moveTo>
                <a:cubicBezTo>
                  <a:pt x="1476482" y="4062625"/>
                  <a:pt x="1472185" y="4063215"/>
                  <a:pt x="1470009" y="4067629"/>
                </a:cubicBezTo>
                <a:cubicBezTo>
                  <a:pt x="1454207" y="4099692"/>
                  <a:pt x="1440519" y="4136840"/>
                  <a:pt x="1443275" y="4172851"/>
                </a:cubicBezTo>
                <a:cubicBezTo>
                  <a:pt x="1444132" y="4181071"/>
                  <a:pt x="1455313" y="4181528"/>
                  <a:pt x="1458462" y="4174849"/>
                </a:cubicBezTo>
                <a:cubicBezTo>
                  <a:pt x="1472762" y="4143490"/>
                  <a:pt x="1478234" y="4107779"/>
                  <a:pt x="1485338" y="4074029"/>
                </a:cubicBezTo>
                <a:cubicBezTo>
                  <a:pt x="1486268" y="4069650"/>
                  <a:pt x="1483524" y="4065843"/>
                  <a:pt x="1480003" y="4064234"/>
                </a:cubicBezTo>
                <a:close/>
                <a:moveTo>
                  <a:pt x="261720" y="3903980"/>
                </a:moveTo>
                <a:cubicBezTo>
                  <a:pt x="265867" y="3909922"/>
                  <a:pt x="269726" y="3916156"/>
                  <a:pt x="273063" y="3922566"/>
                </a:cubicBezTo>
                <a:cubicBezTo>
                  <a:pt x="276284" y="3928629"/>
                  <a:pt x="283814" y="3928586"/>
                  <a:pt x="287730" y="3924741"/>
                </a:cubicBezTo>
                <a:cubicBezTo>
                  <a:pt x="293434" y="3929573"/>
                  <a:pt x="304317" y="3928584"/>
                  <a:pt x="307447" y="3919009"/>
                </a:cubicBezTo>
                <a:cubicBezTo>
                  <a:pt x="321849" y="3874849"/>
                  <a:pt x="388316" y="3950923"/>
                  <a:pt x="402365" y="3966655"/>
                </a:cubicBezTo>
                <a:cubicBezTo>
                  <a:pt x="451037" y="4020531"/>
                  <a:pt x="482228" y="4096403"/>
                  <a:pt x="511620" y="4161858"/>
                </a:cubicBezTo>
                <a:lnTo>
                  <a:pt x="582516" y="4327029"/>
                </a:lnTo>
                <a:lnTo>
                  <a:pt x="0" y="4327029"/>
                </a:lnTo>
                <a:lnTo>
                  <a:pt x="0" y="4101175"/>
                </a:lnTo>
                <a:lnTo>
                  <a:pt x="13016" y="4107434"/>
                </a:lnTo>
                <a:cubicBezTo>
                  <a:pt x="17598" y="4108392"/>
                  <a:pt x="22843" y="4103901"/>
                  <a:pt x="21945" y="4098984"/>
                </a:cubicBezTo>
                <a:cubicBezTo>
                  <a:pt x="20394" y="4091000"/>
                  <a:pt x="16385" y="4083899"/>
                  <a:pt x="11705" y="4077098"/>
                </a:cubicBezTo>
                <a:lnTo>
                  <a:pt x="0" y="4060626"/>
                </a:lnTo>
                <a:lnTo>
                  <a:pt x="0" y="3978304"/>
                </a:lnTo>
                <a:lnTo>
                  <a:pt x="15656" y="3971711"/>
                </a:lnTo>
                <a:cubicBezTo>
                  <a:pt x="25852" y="3972115"/>
                  <a:pt x="34688" y="3977625"/>
                  <a:pt x="43922" y="3982032"/>
                </a:cubicBezTo>
                <a:cubicBezTo>
                  <a:pt x="43956" y="3987824"/>
                  <a:pt x="44280" y="3993904"/>
                  <a:pt x="45242" y="4000154"/>
                </a:cubicBezTo>
                <a:cubicBezTo>
                  <a:pt x="48261" y="4021567"/>
                  <a:pt x="57343" y="4050012"/>
                  <a:pt x="77274" y="4060844"/>
                </a:cubicBezTo>
                <a:cubicBezTo>
                  <a:pt x="83432" y="4064169"/>
                  <a:pt x="89939" y="4057702"/>
                  <a:pt x="89441" y="4051681"/>
                </a:cubicBezTo>
                <a:cubicBezTo>
                  <a:pt x="86752" y="4017002"/>
                  <a:pt x="56000" y="3987408"/>
                  <a:pt x="79954" y="3952576"/>
                </a:cubicBezTo>
                <a:cubicBezTo>
                  <a:pt x="88225" y="3940480"/>
                  <a:pt x="108883" y="3947197"/>
                  <a:pt x="125480" y="3952778"/>
                </a:cubicBezTo>
                <a:cubicBezTo>
                  <a:pt x="116404" y="3996096"/>
                  <a:pt x="154509" y="4045632"/>
                  <a:pt x="169549" y="4082499"/>
                </a:cubicBezTo>
                <a:cubicBezTo>
                  <a:pt x="172898" y="4090646"/>
                  <a:pt x="184339" y="4086180"/>
                  <a:pt x="184935" y="4078820"/>
                </a:cubicBezTo>
                <a:cubicBezTo>
                  <a:pt x="188666" y="4042540"/>
                  <a:pt x="161730" y="4011649"/>
                  <a:pt x="153483" y="3977697"/>
                </a:cubicBezTo>
                <a:cubicBezTo>
                  <a:pt x="149392" y="3961097"/>
                  <a:pt x="158113" y="3926411"/>
                  <a:pt x="180125" y="3926864"/>
                </a:cubicBezTo>
                <a:cubicBezTo>
                  <a:pt x="187714" y="3926994"/>
                  <a:pt x="195768" y="3937605"/>
                  <a:pt x="200254" y="3942271"/>
                </a:cubicBezTo>
                <a:cubicBezTo>
                  <a:pt x="209403" y="3952123"/>
                  <a:pt x="218380" y="3962034"/>
                  <a:pt x="229374" y="3969905"/>
                </a:cubicBezTo>
                <a:cubicBezTo>
                  <a:pt x="231022" y="3974762"/>
                  <a:pt x="232558" y="3979850"/>
                  <a:pt x="233916" y="3984417"/>
                </a:cubicBezTo>
                <a:cubicBezTo>
                  <a:pt x="247519" y="4033572"/>
                  <a:pt x="275003" y="4079172"/>
                  <a:pt x="298545" y="4123983"/>
                </a:cubicBezTo>
                <a:cubicBezTo>
                  <a:pt x="301765" y="4130047"/>
                  <a:pt x="312764" y="4128826"/>
                  <a:pt x="311271" y="4121014"/>
                </a:cubicBezTo>
                <a:cubicBezTo>
                  <a:pt x="303725" y="4077733"/>
                  <a:pt x="283181" y="4040608"/>
                  <a:pt x="266964" y="4000273"/>
                </a:cubicBezTo>
                <a:cubicBezTo>
                  <a:pt x="259324" y="3981203"/>
                  <a:pt x="254635" y="3961130"/>
                  <a:pt x="248963" y="3941586"/>
                </a:cubicBezTo>
                <a:cubicBezTo>
                  <a:pt x="245887" y="3930831"/>
                  <a:pt x="243625" y="3920187"/>
                  <a:pt x="241998" y="3909133"/>
                </a:cubicBezTo>
                <a:cubicBezTo>
                  <a:pt x="248593" y="3907473"/>
                  <a:pt x="255128" y="3905640"/>
                  <a:pt x="261720" y="3903980"/>
                </a:cubicBezTo>
                <a:close/>
                <a:moveTo>
                  <a:pt x="941552" y="3868647"/>
                </a:moveTo>
                <a:cubicBezTo>
                  <a:pt x="955231" y="3870480"/>
                  <a:pt x="965880" y="3881612"/>
                  <a:pt x="973498" y="3902042"/>
                </a:cubicBezTo>
                <a:cubicBezTo>
                  <a:pt x="993960" y="3934941"/>
                  <a:pt x="991931" y="3975090"/>
                  <a:pt x="1010306" y="4008116"/>
                </a:cubicBezTo>
                <a:cubicBezTo>
                  <a:pt x="1013655" y="4056692"/>
                  <a:pt x="1021908" y="4102054"/>
                  <a:pt x="1029027" y="4121301"/>
                </a:cubicBezTo>
                <a:cubicBezTo>
                  <a:pt x="1032143" y="4129334"/>
                  <a:pt x="1046438" y="4127574"/>
                  <a:pt x="1046272" y="4118537"/>
                </a:cubicBezTo>
                <a:cubicBezTo>
                  <a:pt x="1044622" y="4043077"/>
                  <a:pt x="1027546" y="3974017"/>
                  <a:pt x="1042113" y="3898463"/>
                </a:cubicBezTo>
                <a:cubicBezTo>
                  <a:pt x="1053025" y="3841755"/>
                  <a:pt x="1083132" y="3889945"/>
                  <a:pt x="1109729" y="3902188"/>
                </a:cubicBezTo>
                <a:cubicBezTo>
                  <a:pt x="1139228" y="3915573"/>
                  <a:pt x="1167708" y="3912282"/>
                  <a:pt x="1199062" y="3906657"/>
                </a:cubicBezTo>
                <a:cubicBezTo>
                  <a:pt x="1291758" y="3890256"/>
                  <a:pt x="1271506" y="4085738"/>
                  <a:pt x="1259395" y="4125252"/>
                </a:cubicBezTo>
                <a:cubicBezTo>
                  <a:pt x="1254163" y="4142309"/>
                  <a:pt x="1278703" y="4149062"/>
                  <a:pt x="1285331" y="4133269"/>
                </a:cubicBezTo>
                <a:cubicBezTo>
                  <a:pt x="1301617" y="4094659"/>
                  <a:pt x="1325701" y="4062490"/>
                  <a:pt x="1354662" y="4032147"/>
                </a:cubicBezTo>
                <a:cubicBezTo>
                  <a:pt x="1379535" y="4006288"/>
                  <a:pt x="1479338" y="3946463"/>
                  <a:pt x="1494137" y="4012234"/>
                </a:cubicBezTo>
                <a:cubicBezTo>
                  <a:pt x="1496337" y="4022126"/>
                  <a:pt x="1511474" y="4025689"/>
                  <a:pt x="1517566" y="4017429"/>
                </a:cubicBezTo>
                <a:cubicBezTo>
                  <a:pt x="1551310" y="3972694"/>
                  <a:pt x="1557626" y="4064173"/>
                  <a:pt x="1566791" y="4096846"/>
                </a:cubicBezTo>
                <a:cubicBezTo>
                  <a:pt x="1517768" y="4153541"/>
                  <a:pt x="1490521" y="4250425"/>
                  <a:pt x="1485892" y="4311963"/>
                </a:cubicBezTo>
                <a:cubicBezTo>
                  <a:pt x="1485196" y="4321872"/>
                  <a:pt x="1496802" y="4325859"/>
                  <a:pt x="1502083" y="4317488"/>
                </a:cubicBezTo>
                <a:cubicBezTo>
                  <a:pt x="1542373" y="4252733"/>
                  <a:pt x="1542613" y="4142973"/>
                  <a:pt x="1609242" y="4095964"/>
                </a:cubicBezTo>
                <a:cubicBezTo>
                  <a:pt x="1611890" y="4113441"/>
                  <a:pt x="1613603" y="4129302"/>
                  <a:pt x="1609645" y="4146122"/>
                </a:cubicBezTo>
                <a:cubicBezTo>
                  <a:pt x="1582968" y="4170660"/>
                  <a:pt x="1566094" y="4217787"/>
                  <a:pt x="1559005" y="4244182"/>
                </a:cubicBezTo>
                <a:cubicBezTo>
                  <a:pt x="1556908" y="4252245"/>
                  <a:pt x="1565764" y="4261230"/>
                  <a:pt x="1573787" y="4256376"/>
                </a:cubicBezTo>
                <a:cubicBezTo>
                  <a:pt x="1606337" y="4236033"/>
                  <a:pt x="1606593" y="4189522"/>
                  <a:pt x="1636057" y="4166358"/>
                </a:cubicBezTo>
                <a:cubicBezTo>
                  <a:pt x="1658487" y="4148681"/>
                  <a:pt x="1676664" y="4187382"/>
                  <a:pt x="1680288" y="4203174"/>
                </a:cubicBezTo>
                <a:cubicBezTo>
                  <a:pt x="1685037" y="4223419"/>
                  <a:pt x="1680711" y="4246554"/>
                  <a:pt x="1675670" y="4266450"/>
                </a:cubicBezTo>
                <a:cubicBezTo>
                  <a:pt x="1675159" y="4268364"/>
                  <a:pt x="1675922" y="4270040"/>
                  <a:pt x="1676279" y="4271659"/>
                </a:cubicBezTo>
                <a:cubicBezTo>
                  <a:pt x="1673416" y="4277467"/>
                  <a:pt x="1671483" y="4283733"/>
                  <a:pt x="1669202" y="4290119"/>
                </a:cubicBezTo>
                <a:cubicBezTo>
                  <a:pt x="1666353" y="4298244"/>
                  <a:pt x="1663555" y="4305384"/>
                  <a:pt x="1662267" y="4312979"/>
                </a:cubicBezTo>
                <a:lnTo>
                  <a:pt x="1656213" y="4327029"/>
                </a:lnTo>
                <a:lnTo>
                  <a:pt x="1565393" y="4327029"/>
                </a:lnTo>
                <a:lnTo>
                  <a:pt x="1567894" y="4320037"/>
                </a:lnTo>
                <a:cubicBezTo>
                  <a:pt x="1569468" y="4311717"/>
                  <a:pt x="1569941" y="4303142"/>
                  <a:pt x="1569891" y="4294454"/>
                </a:cubicBezTo>
                <a:cubicBezTo>
                  <a:pt x="1569833" y="4289444"/>
                  <a:pt x="1565787" y="4285790"/>
                  <a:pt x="1561262" y="4284642"/>
                </a:cubicBezTo>
                <a:cubicBezTo>
                  <a:pt x="1556739" y="4283495"/>
                  <a:pt x="1551736" y="4284856"/>
                  <a:pt x="1549766" y="4289877"/>
                </a:cubicBezTo>
                <a:cubicBezTo>
                  <a:pt x="1546427" y="4298556"/>
                  <a:pt x="1543871" y="4307258"/>
                  <a:pt x="1542611" y="4316077"/>
                </a:cubicBezTo>
                <a:lnTo>
                  <a:pt x="1542866" y="4327029"/>
                </a:lnTo>
                <a:lnTo>
                  <a:pt x="805854" y="4327029"/>
                </a:lnTo>
                <a:lnTo>
                  <a:pt x="802206" y="4303198"/>
                </a:lnTo>
                <a:cubicBezTo>
                  <a:pt x="796263" y="4256664"/>
                  <a:pt x="793550" y="4207678"/>
                  <a:pt x="780142" y="4162519"/>
                </a:cubicBezTo>
                <a:cubicBezTo>
                  <a:pt x="779170" y="4159658"/>
                  <a:pt x="776905" y="4158541"/>
                  <a:pt x="774778" y="4158828"/>
                </a:cubicBezTo>
                <a:cubicBezTo>
                  <a:pt x="772651" y="4159116"/>
                  <a:pt x="770663" y="4160807"/>
                  <a:pt x="770244" y="4163560"/>
                </a:cubicBezTo>
                <a:cubicBezTo>
                  <a:pt x="763939" y="4205358"/>
                  <a:pt x="768475" y="4248888"/>
                  <a:pt x="772074" y="4290802"/>
                </a:cubicBezTo>
                <a:lnTo>
                  <a:pt x="775331" y="4327029"/>
                </a:lnTo>
                <a:lnTo>
                  <a:pt x="741954" y="4327029"/>
                </a:lnTo>
                <a:lnTo>
                  <a:pt x="746647" y="4321299"/>
                </a:lnTo>
                <a:cubicBezTo>
                  <a:pt x="743774" y="4274689"/>
                  <a:pt x="732157" y="4228535"/>
                  <a:pt x="724075" y="4182534"/>
                </a:cubicBezTo>
                <a:cubicBezTo>
                  <a:pt x="715212" y="4131962"/>
                  <a:pt x="710226" y="4080847"/>
                  <a:pt x="701365" y="4030275"/>
                </a:cubicBezTo>
                <a:cubicBezTo>
                  <a:pt x="700167" y="4023331"/>
                  <a:pt x="694444" y="4020439"/>
                  <a:pt x="689163" y="4021049"/>
                </a:cubicBezTo>
                <a:cubicBezTo>
                  <a:pt x="683881" y="4021659"/>
                  <a:pt x="679040" y="4025769"/>
                  <a:pt x="679601" y="4032832"/>
                </a:cubicBezTo>
                <a:cubicBezTo>
                  <a:pt x="683055" y="4079438"/>
                  <a:pt x="691197" y="4125612"/>
                  <a:pt x="699338" y="4171786"/>
                </a:cubicBezTo>
                <a:cubicBezTo>
                  <a:pt x="708258" y="4222532"/>
                  <a:pt x="714180" y="4275263"/>
                  <a:pt x="732008" y="4323756"/>
                </a:cubicBezTo>
                <a:lnTo>
                  <a:pt x="737857" y="4327029"/>
                </a:lnTo>
                <a:lnTo>
                  <a:pt x="675869" y="4327029"/>
                </a:lnTo>
                <a:lnTo>
                  <a:pt x="629237" y="4097530"/>
                </a:lnTo>
                <a:cubicBezTo>
                  <a:pt x="618814" y="4047488"/>
                  <a:pt x="605683" y="3999721"/>
                  <a:pt x="604982" y="3948118"/>
                </a:cubicBezTo>
                <a:cubicBezTo>
                  <a:pt x="603213" y="3831881"/>
                  <a:pt x="726720" y="3915853"/>
                  <a:pt x="765378" y="3960751"/>
                </a:cubicBezTo>
                <a:cubicBezTo>
                  <a:pt x="767493" y="3976088"/>
                  <a:pt x="770475" y="3991130"/>
                  <a:pt x="773391" y="4004841"/>
                </a:cubicBezTo>
                <a:cubicBezTo>
                  <a:pt x="785583" y="4060085"/>
                  <a:pt x="799855" y="4124874"/>
                  <a:pt x="824413" y="4175529"/>
                </a:cubicBezTo>
                <a:cubicBezTo>
                  <a:pt x="828342" y="4183674"/>
                  <a:pt x="840300" y="4178451"/>
                  <a:pt x="840139" y="4170575"/>
                </a:cubicBezTo>
                <a:cubicBezTo>
                  <a:pt x="839441" y="4109298"/>
                  <a:pt x="807862" y="4046519"/>
                  <a:pt x="797494" y="3985820"/>
                </a:cubicBezTo>
                <a:cubicBezTo>
                  <a:pt x="792701" y="3958046"/>
                  <a:pt x="790461" y="3930951"/>
                  <a:pt x="792094" y="3902736"/>
                </a:cubicBezTo>
                <a:cubicBezTo>
                  <a:pt x="793668" y="3874345"/>
                  <a:pt x="834787" y="3873531"/>
                  <a:pt x="847081" y="3896048"/>
                </a:cubicBezTo>
                <a:cubicBezTo>
                  <a:pt x="850124" y="3901592"/>
                  <a:pt x="852647" y="3907311"/>
                  <a:pt x="855343" y="3912972"/>
                </a:cubicBezTo>
                <a:cubicBezTo>
                  <a:pt x="852034" y="3941951"/>
                  <a:pt x="853772" y="3972118"/>
                  <a:pt x="855491" y="3999389"/>
                </a:cubicBezTo>
                <a:cubicBezTo>
                  <a:pt x="862271" y="4100769"/>
                  <a:pt x="897963" y="4204126"/>
                  <a:pt x="922390" y="4302220"/>
                </a:cubicBezTo>
                <a:cubicBezTo>
                  <a:pt x="924229" y="4309913"/>
                  <a:pt x="935560" y="4306257"/>
                  <a:pt x="935115" y="4299251"/>
                </a:cubicBezTo>
                <a:cubicBezTo>
                  <a:pt x="931137" y="4211813"/>
                  <a:pt x="903481" y="4125844"/>
                  <a:pt x="890705" y="4039267"/>
                </a:cubicBezTo>
                <a:cubicBezTo>
                  <a:pt x="886366" y="4009985"/>
                  <a:pt x="885445" y="3980509"/>
                  <a:pt x="885622" y="3950852"/>
                </a:cubicBezTo>
                <a:cubicBezTo>
                  <a:pt x="887536" y="3930858"/>
                  <a:pt x="889507" y="3911038"/>
                  <a:pt x="891420" y="3891045"/>
                </a:cubicBezTo>
                <a:cubicBezTo>
                  <a:pt x="911161" y="3874280"/>
                  <a:pt x="927872" y="3866814"/>
                  <a:pt x="941552" y="3868647"/>
                </a:cubicBezTo>
                <a:close/>
                <a:moveTo>
                  <a:pt x="154703" y="0"/>
                </a:moveTo>
                <a:lnTo>
                  <a:pt x="341783" y="27543"/>
                </a:lnTo>
                <a:lnTo>
                  <a:pt x="424373" y="27543"/>
                </a:lnTo>
                <a:lnTo>
                  <a:pt x="545291" y="0"/>
                </a:lnTo>
                <a:lnTo>
                  <a:pt x="1233155" y="0"/>
                </a:lnTo>
                <a:lnTo>
                  <a:pt x="1414760" y="0"/>
                </a:lnTo>
                <a:lnTo>
                  <a:pt x="1502825" y="44473"/>
                </a:lnTo>
                <a:lnTo>
                  <a:pt x="1541382" y="59210"/>
                </a:lnTo>
                <a:lnTo>
                  <a:pt x="1678955" y="29649"/>
                </a:lnTo>
                <a:lnTo>
                  <a:pt x="1794625" y="8509"/>
                </a:lnTo>
                <a:lnTo>
                  <a:pt x="1962313" y="9561"/>
                </a:lnTo>
                <a:lnTo>
                  <a:pt x="2099886" y="15877"/>
                </a:lnTo>
                <a:lnTo>
                  <a:pt x="2248638" y="34912"/>
                </a:lnTo>
                <a:lnTo>
                  <a:pt x="2336703" y="37017"/>
                </a:lnTo>
                <a:lnTo>
                  <a:pt x="2377770" y="48684"/>
                </a:lnTo>
                <a:lnTo>
                  <a:pt x="2452146" y="53947"/>
                </a:lnTo>
                <a:lnTo>
                  <a:pt x="2521046" y="23245"/>
                </a:lnTo>
                <a:lnTo>
                  <a:pt x="2655881" y="15877"/>
                </a:lnTo>
                <a:lnTo>
                  <a:pt x="2719078" y="19035"/>
                </a:lnTo>
                <a:lnTo>
                  <a:pt x="2793454" y="29649"/>
                </a:lnTo>
                <a:lnTo>
                  <a:pt x="2897945" y="52894"/>
                </a:lnTo>
                <a:lnTo>
                  <a:pt x="3013388" y="59210"/>
                </a:lnTo>
                <a:lnTo>
                  <a:pt x="3071337" y="64561"/>
                </a:lnTo>
                <a:lnTo>
                  <a:pt x="3181304" y="58157"/>
                </a:lnTo>
                <a:lnTo>
                  <a:pt x="3318877" y="50789"/>
                </a:lnTo>
                <a:lnTo>
                  <a:pt x="3382074" y="27543"/>
                </a:lnTo>
                <a:lnTo>
                  <a:pt x="3514171" y="26491"/>
                </a:lnTo>
                <a:lnTo>
                  <a:pt x="3572120" y="32280"/>
                </a:lnTo>
                <a:lnTo>
                  <a:pt x="3651744" y="32280"/>
                </a:lnTo>
                <a:lnTo>
                  <a:pt x="3734333" y="16930"/>
                </a:lnTo>
                <a:lnTo>
                  <a:pt x="3924728" y="17748"/>
                </a:lnTo>
                <a:lnTo>
                  <a:pt x="3924728" y="4327029"/>
                </a:lnTo>
                <a:lnTo>
                  <a:pt x="1937186" y="4327029"/>
                </a:lnTo>
                <a:lnTo>
                  <a:pt x="1919665" y="4274767"/>
                </a:lnTo>
                <a:cubicBezTo>
                  <a:pt x="1897983" y="4235853"/>
                  <a:pt x="1862004" y="4206245"/>
                  <a:pt x="1815514" y="4199793"/>
                </a:cubicBezTo>
                <a:cubicBezTo>
                  <a:pt x="1774300" y="4194063"/>
                  <a:pt x="1738786" y="4213090"/>
                  <a:pt x="1709709" y="4243086"/>
                </a:cubicBezTo>
                <a:cubicBezTo>
                  <a:pt x="1720794" y="4196570"/>
                  <a:pt x="1700188" y="4138189"/>
                  <a:pt x="1650217" y="4130598"/>
                </a:cubicBezTo>
                <a:cubicBezTo>
                  <a:pt x="1646101" y="4129869"/>
                  <a:pt x="1642166" y="4130817"/>
                  <a:pt x="1638289" y="4131361"/>
                </a:cubicBezTo>
                <a:cubicBezTo>
                  <a:pt x="1639744" y="4112297"/>
                  <a:pt x="1636208" y="4091640"/>
                  <a:pt x="1633706" y="4069470"/>
                </a:cubicBezTo>
                <a:cubicBezTo>
                  <a:pt x="1632606" y="4059399"/>
                  <a:pt x="1620596" y="4055934"/>
                  <a:pt x="1612740" y="4059570"/>
                </a:cubicBezTo>
                <a:cubicBezTo>
                  <a:pt x="1601474" y="4064558"/>
                  <a:pt x="1591032" y="4071974"/>
                  <a:pt x="1581410" y="4080660"/>
                </a:cubicBezTo>
                <a:cubicBezTo>
                  <a:pt x="1575535" y="4025784"/>
                  <a:pt x="1561594" y="3927805"/>
                  <a:pt x="1509374" y="3982492"/>
                </a:cubicBezTo>
                <a:cubicBezTo>
                  <a:pt x="1488457" y="3951102"/>
                  <a:pt x="1448434" y="3951158"/>
                  <a:pt x="1408910" y="3967486"/>
                </a:cubicBezTo>
                <a:cubicBezTo>
                  <a:pt x="1361759" y="3986987"/>
                  <a:pt x="1323656" y="4018889"/>
                  <a:pt x="1295040" y="4058785"/>
                </a:cubicBezTo>
                <a:cubicBezTo>
                  <a:pt x="1297307" y="4009656"/>
                  <a:pt x="1290186" y="3959653"/>
                  <a:pt x="1271913" y="3914406"/>
                </a:cubicBezTo>
                <a:cubicBezTo>
                  <a:pt x="1265158" y="3897937"/>
                  <a:pt x="1245988" y="3877948"/>
                  <a:pt x="1226468" y="3878003"/>
                </a:cubicBezTo>
                <a:cubicBezTo>
                  <a:pt x="1178689" y="3877988"/>
                  <a:pt x="1140795" y="3895697"/>
                  <a:pt x="1098204" y="3861999"/>
                </a:cubicBezTo>
                <a:cubicBezTo>
                  <a:pt x="1039263" y="3815480"/>
                  <a:pt x="1015998" y="3859169"/>
                  <a:pt x="1009707" y="3923787"/>
                </a:cubicBezTo>
                <a:cubicBezTo>
                  <a:pt x="1001571" y="3898695"/>
                  <a:pt x="990313" y="3874666"/>
                  <a:pt x="972577" y="3852642"/>
                </a:cubicBezTo>
                <a:cubicBezTo>
                  <a:pt x="961717" y="3839249"/>
                  <a:pt x="942849" y="3826066"/>
                  <a:pt x="923965" y="3822533"/>
                </a:cubicBezTo>
                <a:cubicBezTo>
                  <a:pt x="917670" y="3821355"/>
                  <a:pt x="911374" y="3821249"/>
                  <a:pt x="905372" y="3822565"/>
                </a:cubicBezTo>
                <a:cubicBezTo>
                  <a:pt x="897369" y="3824319"/>
                  <a:pt x="889889" y="3828602"/>
                  <a:pt x="883634" y="3836239"/>
                </a:cubicBezTo>
                <a:cubicBezTo>
                  <a:pt x="874373" y="3847702"/>
                  <a:pt x="867727" y="3860599"/>
                  <a:pt x="862883" y="3874238"/>
                </a:cubicBezTo>
                <a:cubicBezTo>
                  <a:pt x="855095" y="3859281"/>
                  <a:pt x="845001" y="3846654"/>
                  <a:pt x="831310" y="3842795"/>
                </a:cubicBezTo>
                <a:cubicBezTo>
                  <a:pt x="800969" y="3834338"/>
                  <a:pt x="782083" y="3843656"/>
                  <a:pt x="770322" y="3873379"/>
                </a:cubicBezTo>
                <a:cubicBezTo>
                  <a:pt x="764612" y="3887892"/>
                  <a:pt x="762271" y="3903775"/>
                  <a:pt x="761844" y="3920168"/>
                </a:cubicBezTo>
                <a:cubicBezTo>
                  <a:pt x="705706" y="3847163"/>
                  <a:pt x="581858" y="3824822"/>
                  <a:pt x="574110" y="3948352"/>
                </a:cubicBezTo>
                <a:cubicBezTo>
                  <a:pt x="569341" y="4025993"/>
                  <a:pt x="599048" y="4115716"/>
                  <a:pt x="612167" y="4191343"/>
                </a:cubicBezTo>
                <a:lnTo>
                  <a:pt x="632289" y="4327029"/>
                </a:lnTo>
                <a:lnTo>
                  <a:pt x="614654" y="4327029"/>
                </a:lnTo>
                <a:lnTo>
                  <a:pt x="550234" y="4169826"/>
                </a:lnTo>
                <a:cubicBezTo>
                  <a:pt x="515476" y="4096908"/>
                  <a:pt x="476616" y="4026931"/>
                  <a:pt x="433560" y="3962827"/>
                </a:cubicBezTo>
                <a:cubicBezTo>
                  <a:pt x="410078" y="3927863"/>
                  <a:pt x="310534" y="3830721"/>
                  <a:pt x="286109" y="3904594"/>
                </a:cubicBezTo>
                <a:cubicBezTo>
                  <a:pt x="281036" y="3888520"/>
                  <a:pt x="271322" y="3871315"/>
                  <a:pt x="254853" y="3867819"/>
                </a:cubicBezTo>
                <a:cubicBezTo>
                  <a:pt x="229972" y="3862344"/>
                  <a:pt x="215521" y="3877312"/>
                  <a:pt x="214209" y="3901357"/>
                </a:cubicBezTo>
                <a:cubicBezTo>
                  <a:pt x="213841" y="3907672"/>
                  <a:pt x="214343" y="3914272"/>
                  <a:pt x="215422" y="3920869"/>
                </a:cubicBezTo>
                <a:cubicBezTo>
                  <a:pt x="207673" y="3912863"/>
                  <a:pt x="199061" y="3905730"/>
                  <a:pt x="188786" y="3901676"/>
                </a:cubicBezTo>
                <a:cubicBezTo>
                  <a:pt x="164694" y="3892258"/>
                  <a:pt x="142644" y="3915610"/>
                  <a:pt x="131688" y="3934034"/>
                </a:cubicBezTo>
                <a:cubicBezTo>
                  <a:pt x="131458" y="3934498"/>
                  <a:pt x="131516" y="3934672"/>
                  <a:pt x="131287" y="3935137"/>
                </a:cubicBezTo>
                <a:cubicBezTo>
                  <a:pt x="107507" y="3919229"/>
                  <a:pt x="77557" y="3908512"/>
                  <a:pt x="56928" y="3937185"/>
                </a:cubicBezTo>
                <a:cubicBezTo>
                  <a:pt x="53137" y="3942535"/>
                  <a:pt x="50271" y="3947765"/>
                  <a:pt x="48043" y="3953163"/>
                </a:cubicBezTo>
                <a:cubicBezTo>
                  <a:pt x="34666" y="3943394"/>
                  <a:pt x="16885" y="3941020"/>
                  <a:pt x="378" y="3944887"/>
                </a:cubicBezTo>
                <a:lnTo>
                  <a:pt x="0" y="3945055"/>
                </a:lnTo>
                <a:lnTo>
                  <a:pt x="0" y="629"/>
                </a:lnTo>
                <a:lnTo>
                  <a:pt x="19868" y="3158"/>
                </a:lnTo>
                <a:lnTo>
                  <a:pt x="61162" y="7456"/>
                </a:lnTo>
                <a:lnTo>
                  <a:pt x="124359" y="5263"/>
                </a:lnTo>
                <a:close/>
              </a:path>
            </a:pathLst>
          </a:custGeom>
          <a:solidFill>
            <a:schemeClr val="bg2"/>
          </a:solidFill>
        </p:spPr>
        <p:txBody>
          <a:bodyPr vert="horz" wrap="square" lIns="91440" tIns="457200" rIns="91440" bIns="45720" rtlCol="0">
            <a:noAutofit/>
          </a:bodyPr>
          <a:lstStyle>
            <a:lvl1pPr marL="0" indent="0" algn="ctr">
              <a:buNone/>
              <a:defRPr lang="en-US" sz="1400"/>
            </a:lvl1pPr>
          </a:lstStyle>
          <a:p>
            <a:pPr marL="228600" lvl="0" indent="-228600" algn="ctr"/>
            <a:endParaRPr lang="en-US" dirty="0"/>
          </a:p>
        </p:txBody>
      </p:sp>
      <p:sp>
        <p:nvSpPr>
          <p:cNvPr id="18" name="Picture Placeholder 17">
            <a:extLst>
              <a:ext uri="{FF2B5EF4-FFF2-40B4-BE49-F238E27FC236}">
                <a16:creationId xmlns:a16="http://schemas.microsoft.com/office/drawing/2014/main" id="{227FB6F9-E147-5062-46B4-7FC97D82F7D3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4447039" y="773411"/>
            <a:ext cx="3306287" cy="4344106"/>
          </a:xfrm>
          <a:custGeom>
            <a:avLst/>
            <a:gdLst>
              <a:gd name="connsiteX0" fmla="*/ 0 w 3306287"/>
              <a:gd name="connsiteY0" fmla="*/ 0 h 4344106"/>
              <a:gd name="connsiteX1" fmla="*/ 16 w 3306287"/>
              <a:gd name="connsiteY1" fmla="*/ 0 h 4344106"/>
              <a:gd name="connsiteX2" fmla="*/ 115049 w 3306287"/>
              <a:gd name="connsiteY2" fmla="*/ 7713 h 4344106"/>
              <a:gd name="connsiteX3" fmla="*/ 137773 w 3306287"/>
              <a:gd name="connsiteY3" fmla="*/ 18512 h 4344106"/>
              <a:gd name="connsiteX4" fmla="*/ 145564 w 3306287"/>
              <a:gd name="connsiteY4" fmla="*/ 47183 h 4344106"/>
              <a:gd name="connsiteX5" fmla="*/ 158939 w 3306287"/>
              <a:gd name="connsiteY5" fmla="*/ 100666 h 4344106"/>
              <a:gd name="connsiteX6" fmla="*/ 194128 w 3306287"/>
              <a:gd name="connsiteY6" fmla="*/ 161863 h 4344106"/>
              <a:gd name="connsiteX7" fmla="*/ 223085 w 3306287"/>
              <a:gd name="connsiteY7" fmla="*/ 181277 h 4344106"/>
              <a:gd name="connsiteX8" fmla="*/ 245030 w 3306287"/>
              <a:gd name="connsiteY8" fmla="*/ 178962 h 4344106"/>
              <a:gd name="connsiteX9" fmla="*/ 264638 w 3306287"/>
              <a:gd name="connsiteY9" fmla="*/ 142578 h 4344106"/>
              <a:gd name="connsiteX10" fmla="*/ 289699 w 3306287"/>
              <a:gd name="connsiteY10" fmla="*/ 128565 h 4344106"/>
              <a:gd name="connsiteX11" fmla="*/ 305411 w 3306287"/>
              <a:gd name="connsiteY11" fmla="*/ 130879 h 4344106"/>
              <a:gd name="connsiteX12" fmla="*/ 313203 w 3306287"/>
              <a:gd name="connsiteY12" fmla="*/ 154149 h 4344106"/>
              <a:gd name="connsiteX13" fmla="*/ 351509 w 3306287"/>
              <a:gd name="connsiteY13" fmla="*/ 149521 h 4344106"/>
              <a:gd name="connsiteX14" fmla="*/ 387478 w 3306287"/>
              <a:gd name="connsiteY14" fmla="*/ 88324 h 4344106"/>
              <a:gd name="connsiteX15" fmla="*/ 398385 w 3306287"/>
              <a:gd name="connsiteY15" fmla="*/ 51168 h 4344106"/>
              <a:gd name="connsiteX16" fmla="*/ 434354 w 3306287"/>
              <a:gd name="connsiteY16" fmla="*/ 41140 h 4344106"/>
              <a:gd name="connsiteX17" fmla="*/ 502527 w 3306287"/>
              <a:gd name="connsiteY17" fmla="*/ 41911 h 4344106"/>
              <a:gd name="connsiteX18" fmla="*/ 547975 w 3306287"/>
              <a:gd name="connsiteY18" fmla="*/ 95395 h 4344106"/>
              <a:gd name="connsiteX19" fmla="*/ 585502 w 3306287"/>
              <a:gd name="connsiteY19" fmla="*/ 137307 h 4344106"/>
              <a:gd name="connsiteX20" fmla="*/ 635625 w 3306287"/>
              <a:gd name="connsiteY20" fmla="*/ 183848 h 4344106"/>
              <a:gd name="connsiteX21" fmla="*/ 680294 w 3306287"/>
              <a:gd name="connsiteY21" fmla="*/ 164435 h 4344106"/>
              <a:gd name="connsiteX22" fmla="*/ 710809 w 3306287"/>
              <a:gd name="connsiteY22" fmla="*/ 139621 h 4344106"/>
              <a:gd name="connsiteX23" fmla="*/ 742882 w 3306287"/>
              <a:gd name="connsiteY23" fmla="*/ 89995 h 4344106"/>
              <a:gd name="connsiteX24" fmla="*/ 758594 w 3306287"/>
              <a:gd name="connsiteY24" fmla="*/ 48083 h 4344106"/>
              <a:gd name="connsiteX25" fmla="*/ 800147 w 3306287"/>
              <a:gd name="connsiteY25" fmla="*/ 40369 h 4344106"/>
              <a:gd name="connsiteX26" fmla="*/ 842478 w 3306287"/>
              <a:gd name="connsiteY26" fmla="*/ 40369 h 4344106"/>
              <a:gd name="connsiteX27" fmla="*/ 862086 w 3306287"/>
              <a:gd name="connsiteY27" fmla="*/ 63639 h 4344106"/>
              <a:gd name="connsiteX28" fmla="*/ 911430 w 3306287"/>
              <a:gd name="connsiteY28" fmla="*/ 157492 h 4344106"/>
              <a:gd name="connsiteX29" fmla="*/ 917663 w 3306287"/>
              <a:gd name="connsiteY29" fmla="*/ 139621 h 4344106"/>
              <a:gd name="connsiteX30" fmla="*/ 967006 w 3306287"/>
              <a:gd name="connsiteY30" fmla="*/ 38826 h 4344106"/>
              <a:gd name="connsiteX31" fmla="*/ 1167498 w 3306287"/>
              <a:gd name="connsiteY31" fmla="*/ 38826 h 4344106"/>
              <a:gd name="connsiteX32" fmla="*/ 1208271 w 3306287"/>
              <a:gd name="connsiteY32" fmla="*/ 54382 h 4344106"/>
              <a:gd name="connsiteX33" fmla="*/ 1242682 w 3306287"/>
              <a:gd name="connsiteY33" fmla="*/ 110180 h 4344106"/>
              <a:gd name="connsiteX34" fmla="*/ 1283455 w 3306287"/>
              <a:gd name="connsiteY34" fmla="*/ 169063 h 4344106"/>
              <a:gd name="connsiteX35" fmla="*/ 1333578 w 3306287"/>
              <a:gd name="connsiteY35" fmla="*/ 128693 h 4344106"/>
              <a:gd name="connsiteX36" fmla="*/ 1380584 w 3306287"/>
              <a:gd name="connsiteY36" fmla="*/ 75981 h 4344106"/>
              <a:gd name="connsiteX37" fmla="*/ 1436940 w 3306287"/>
              <a:gd name="connsiteY37" fmla="*/ 66725 h 4344106"/>
              <a:gd name="connsiteX38" fmla="*/ 1465118 w 3306287"/>
              <a:gd name="connsiteY38" fmla="*/ 54382 h 4344106"/>
              <a:gd name="connsiteX39" fmla="*/ 1505891 w 3306287"/>
              <a:gd name="connsiteY39" fmla="*/ 38826 h 4344106"/>
              <a:gd name="connsiteX40" fmla="*/ 1568480 w 3306287"/>
              <a:gd name="connsiteY40" fmla="*/ 38826 h 4344106"/>
              <a:gd name="connsiteX41" fmla="*/ 1599774 w 3306287"/>
              <a:gd name="connsiteY41" fmla="*/ 72896 h 4344106"/>
              <a:gd name="connsiteX42" fmla="*/ 1631069 w 3306287"/>
              <a:gd name="connsiteY42" fmla="*/ 54254 h 4344106"/>
              <a:gd name="connsiteX43" fmla="*/ 1631069 w 3306287"/>
              <a:gd name="connsiteY43" fmla="*/ 38697 h 4344106"/>
              <a:gd name="connsiteX44" fmla="*/ 1681191 w 3306287"/>
              <a:gd name="connsiteY44" fmla="*/ 38697 h 4344106"/>
              <a:gd name="connsiteX45" fmla="*/ 1709369 w 3306287"/>
              <a:gd name="connsiteY45" fmla="*/ 60425 h 4344106"/>
              <a:gd name="connsiteX46" fmla="*/ 1737547 w 3306287"/>
              <a:gd name="connsiteY46" fmla="*/ 103880 h 4344106"/>
              <a:gd name="connsiteX47" fmla="*/ 1771958 w 3306287"/>
              <a:gd name="connsiteY47" fmla="*/ 169063 h 4344106"/>
              <a:gd name="connsiteX48" fmla="*/ 1787670 w 3306287"/>
              <a:gd name="connsiteY48" fmla="*/ 200047 h 4344106"/>
              <a:gd name="connsiteX49" fmla="*/ 1837793 w 3306287"/>
              <a:gd name="connsiteY49" fmla="*/ 178320 h 4344106"/>
              <a:gd name="connsiteX50" fmla="*/ 1837793 w 3306287"/>
              <a:gd name="connsiteY50" fmla="*/ 134864 h 4344106"/>
              <a:gd name="connsiteX51" fmla="*/ 1862854 w 3306287"/>
              <a:gd name="connsiteY51" fmla="*/ 85238 h 4344106"/>
              <a:gd name="connsiteX52" fmla="*/ 1912977 w 3306287"/>
              <a:gd name="connsiteY52" fmla="*/ 63510 h 4344106"/>
              <a:gd name="connsiteX53" fmla="*/ 1985045 w 3306287"/>
              <a:gd name="connsiteY53" fmla="*/ 60425 h 4344106"/>
              <a:gd name="connsiteX54" fmla="*/ 2044517 w 3306287"/>
              <a:gd name="connsiteY54" fmla="*/ 66596 h 4344106"/>
              <a:gd name="connsiteX55" fmla="*/ 2082044 w 3306287"/>
              <a:gd name="connsiteY55" fmla="*/ 97580 h 4344106"/>
              <a:gd name="connsiteX56" fmla="*/ 2094510 w 3306287"/>
              <a:gd name="connsiteY56" fmla="*/ 168934 h 4344106"/>
              <a:gd name="connsiteX57" fmla="*/ 2119571 w 3306287"/>
              <a:gd name="connsiteY57" fmla="*/ 159678 h 4344106"/>
              <a:gd name="connsiteX58" fmla="*/ 2141516 w 3306287"/>
              <a:gd name="connsiteY58" fmla="*/ 153506 h 4344106"/>
              <a:gd name="connsiteX59" fmla="*/ 2182290 w 3306287"/>
              <a:gd name="connsiteY59" fmla="*/ 172148 h 4344106"/>
              <a:gd name="connsiteX60" fmla="*/ 2216700 w 3306287"/>
              <a:gd name="connsiteY60" fmla="*/ 150421 h 4344106"/>
              <a:gd name="connsiteX61" fmla="*/ 2276172 w 3306287"/>
              <a:gd name="connsiteY61" fmla="*/ 150421 h 4344106"/>
              <a:gd name="connsiteX62" fmla="*/ 2304350 w 3306287"/>
              <a:gd name="connsiteY62" fmla="*/ 94623 h 4344106"/>
              <a:gd name="connsiteX63" fmla="*/ 2338761 w 3306287"/>
              <a:gd name="connsiteY63" fmla="*/ 51168 h 4344106"/>
              <a:gd name="connsiteX64" fmla="*/ 2382651 w 3306287"/>
              <a:gd name="connsiteY64" fmla="*/ 38826 h 4344106"/>
              <a:gd name="connsiteX65" fmla="*/ 2420178 w 3306287"/>
              <a:gd name="connsiteY65" fmla="*/ 69810 h 4344106"/>
              <a:gd name="connsiteX66" fmla="*/ 2464068 w 3306287"/>
              <a:gd name="connsiteY66" fmla="*/ 134993 h 4344106"/>
              <a:gd name="connsiteX67" fmla="*/ 2492246 w 3306287"/>
              <a:gd name="connsiteY67" fmla="*/ 184619 h 4344106"/>
              <a:gd name="connsiteX68" fmla="*/ 2520424 w 3306287"/>
              <a:gd name="connsiteY68" fmla="*/ 181534 h 4344106"/>
              <a:gd name="connsiteX69" fmla="*/ 2539252 w 3306287"/>
              <a:gd name="connsiteY69" fmla="*/ 147464 h 4344106"/>
              <a:gd name="connsiteX70" fmla="*/ 2554964 w 3306287"/>
              <a:gd name="connsiteY70" fmla="*/ 131907 h 4344106"/>
              <a:gd name="connsiteX71" fmla="*/ 2595738 w 3306287"/>
              <a:gd name="connsiteY71" fmla="*/ 147464 h 4344106"/>
              <a:gd name="connsiteX72" fmla="*/ 2611450 w 3306287"/>
              <a:gd name="connsiteY72" fmla="*/ 119565 h 4344106"/>
              <a:gd name="connsiteX73" fmla="*/ 2636511 w 3306287"/>
              <a:gd name="connsiteY73" fmla="*/ 119565 h 4344106"/>
              <a:gd name="connsiteX74" fmla="*/ 2648977 w 3306287"/>
              <a:gd name="connsiteY74" fmla="*/ 79195 h 4344106"/>
              <a:gd name="connsiteX75" fmla="*/ 2670922 w 3306287"/>
              <a:gd name="connsiteY75" fmla="*/ 38826 h 4344106"/>
              <a:gd name="connsiteX76" fmla="*/ 2730394 w 3306287"/>
              <a:gd name="connsiteY76" fmla="*/ 38826 h 4344106"/>
              <a:gd name="connsiteX77" fmla="*/ 2755455 w 3306287"/>
              <a:gd name="connsiteY77" fmla="*/ 60553 h 4344106"/>
              <a:gd name="connsiteX78" fmla="*/ 2792983 w 3306287"/>
              <a:gd name="connsiteY78" fmla="*/ 69810 h 4344106"/>
              <a:gd name="connsiteX79" fmla="*/ 2814928 w 3306287"/>
              <a:gd name="connsiteY79" fmla="*/ 119437 h 4344106"/>
              <a:gd name="connsiteX80" fmla="*/ 2852455 w 3306287"/>
              <a:gd name="connsiteY80" fmla="*/ 141164 h 4344106"/>
              <a:gd name="connsiteX81" fmla="*/ 2871283 w 3306287"/>
              <a:gd name="connsiteY81" fmla="*/ 119437 h 4344106"/>
              <a:gd name="connsiteX82" fmla="*/ 2924522 w 3306287"/>
              <a:gd name="connsiteY82" fmla="*/ 119437 h 4344106"/>
              <a:gd name="connsiteX83" fmla="*/ 2955817 w 3306287"/>
              <a:gd name="connsiteY83" fmla="*/ 75981 h 4344106"/>
              <a:gd name="connsiteX84" fmla="*/ 2977762 w 3306287"/>
              <a:gd name="connsiteY84" fmla="*/ 38826 h 4344106"/>
              <a:gd name="connsiteX85" fmla="*/ 3153192 w 3306287"/>
              <a:gd name="connsiteY85" fmla="*/ 38826 h 4344106"/>
              <a:gd name="connsiteX86" fmla="*/ 3178253 w 3306287"/>
              <a:gd name="connsiteY86" fmla="*/ 88452 h 4344106"/>
              <a:gd name="connsiteX87" fmla="*/ 3250321 w 3306287"/>
              <a:gd name="connsiteY87" fmla="*/ 85367 h 4344106"/>
              <a:gd name="connsiteX88" fmla="*/ 3219026 w 3306287"/>
              <a:gd name="connsiteY88" fmla="*/ 119437 h 4344106"/>
              <a:gd name="connsiteX89" fmla="*/ 3237855 w 3306287"/>
              <a:gd name="connsiteY89" fmla="*/ 150421 h 4344106"/>
              <a:gd name="connsiteX90" fmla="*/ 3270707 w 3306287"/>
              <a:gd name="connsiteY90" fmla="*/ 162763 h 4344106"/>
              <a:gd name="connsiteX91" fmla="*/ 3294211 w 3306287"/>
              <a:gd name="connsiteY91" fmla="*/ 199919 h 4344106"/>
              <a:gd name="connsiteX92" fmla="*/ 3294211 w 3306287"/>
              <a:gd name="connsiteY92" fmla="*/ 255716 h 4344106"/>
              <a:gd name="connsiteX93" fmla="*/ 3294211 w 3306287"/>
              <a:gd name="connsiteY93" fmla="*/ 314599 h 4344106"/>
              <a:gd name="connsiteX94" fmla="*/ 3262916 w 3306287"/>
              <a:gd name="connsiteY94" fmla="*/ 373482 h 4344106"/>
              <a:gd name="connsiteX95" fmla="*/ 3253567 w 3306287"/>
              <a:gd name="connsiteY95" fmla="*/ 432366 h 4344106"/>
              <a:gd name="connsiteX96" fmla="*/ 3225389 w 3306287"/>
              <a:gd name="connsiteY96" fmla="*/ 463350 h 4344106"/>
              <a:gd name="connsiteX97" fmla="*/ 3231622 w 3306287"/>
              <a:gd name="connsiteY97" fmla="*/ 481992 h 4344106"/>
              <a:gd name="connsiteX98" fmla="*/ 3256683 w 3306287"/>
              <a:gd name="connsiteY98" fmla="*/ 511433 h 4344106"/>
              <a:gd name="connsiteX99" fmla="*/ 3277070 w 3306287"/>
              <a:gd name="connsiteY99" fmla="*/ 511433 h 4344106"/>
              <a:gd name="connsiteX100" fmla="*/ 3281745 w 3306287"/>
              <a:gd name="connsiteY100" fmla="*/ 554889 h 4344106"/>
              <a:gd name="connsiteX101" fmla="*/ 3281745 w 3306287"/>
              <a:gd name="connsiteY101" fmla="*/ 584330 h 4344106"/>
              <a:gd name="connsiteX102" fmla="*/ 3267591 w 3306287"/>
              <a:gd name="connsiteY102" fmla="*/ 607601 h 4344106"/>
              <a:gd name="connsiteX103" fmla="*/ 3239413 w 3306287"/>
              <a:gd name="connsiteY103" fmla="*/ 644756 h 4344106"/>
              <a:gd name="connsiteX104" fmla="*/ 3219026 w 3306287"/>
              <a:gd name="connsiteY104" fmla="*/ 689754 h 4344106"/>
              <a:gd name="connsiteX105" fmla="*/ 3208119 w 3306287"/>
              <a:gd name="connsiteY105" fmla="*/ 728581 h 4344106"/>
              <a:gd name="connsiteX106" fmla="*/ 3209677 w 3306287"/>
              <a:gd name="connsiteY106" fmla="*/ 750309 h 4344106"/>
              <a:gd name="connsiteX107" fmla="*/ 3190848 w 3306287"/>
              <a:gd name="connsiteY107" fmla="*/ 758022 h 4344106"/>
              <a:gd name="connsiteX108" fmla="*/ 3205002 w 3306287"/>
              <a:gd name="connsiteY108" fmla="*/ 778207 h 4344106"/>
              <a:gd name="connsiteX109" fmla="*/ 3220714 w 3306287"/>
              <a:gd name="connsiteY109" fmla="*/ 790550 h 4344106"/>
              <a:gd name="connsiteX110" fmla="*/ 3228506 w 3306287"/>
              <a:gd name="connsiteY110" fmla="*/ 832462 h 4344106"/>
              <a:gd name="connsiteX111" fmla="*/ 3253567 w 3306287"/>
              <a:gd name="connsiteY111" fmla="*/ 849561 h 4344106"/>
              <a:gd name="connsiteX112" fmla="*/ 3264474 w 3306287"/>
              <a:gd name="connsiteY112" fmla="*/ 871289 h 4344106"/>
              <a:gd name="connsiteX113" fmla="*/ 3267591 w 3306287"/>
              <a:gd name="connsiteY113" fmla="*/ 902273 h 4344106"/>
              <a:gd name="connsiteX114" fmla="*/ 3253437 w 3306287"/>
              <a:gd name="connsiteY114" fmla="*/ 930172 h 4344106"/>
              <a:gd name="connsiteX115" fmla="*/ 3248762 w 3306287"/>
              <a:gd name="connsiteY115" fmla="*/ 972084 h 4344106"/>
              <a:gd name="connsiteX116" fmla="*/ 3278498 w 3306287"/>
              <a:gd name="connsiteY116" fmla="*/ 996898 h 4344106"/>
              <a:gd name="connsiteX117" fmla="*/ 3281615 w 3306287"/>
              <a:gd name="connsiteY117" fmla="*/ 1034053 h 4344106"/>
              <a:gd name="connsiteX118" fmla="*/ 3281615 w 3306287"/>
              <a:gd name="connsiteY118" fmla="*/ 1125592 h 4344106"/>
              <a:gd name="connsiteX119" fmla="*/ 3283173 w 3306287"/>
              <a:gd name="connsiteY119" fmla="*/ 1187561 h 4344106"/>
              <a:gd name="connsiteX120" fmla="*/ 3250321 w 3306287"/>
              <a:gd name="connsiteY120" fmla="*/ 1227930 h 4344106"/>
              <a:gd name="connsiteX121" fmla="*/ 3233050 w 3306287"/>
              <a:gd name="connsiteY121" fmla="*/ 1254286 h 4344106"/>
              <a:gd name="connsiteX122" fmla="*/ 3233050 w 3306287"/>
              <a:gd name="connsiteY122" fmla="*/ 1286813 h 4344106"/>
              <a:gd name="connsiteX123" fmla="*/ 3217338 w 3306287"/>
              <a:gd name="connsiteY123" fmla="*/ 1313169 h 4344106"/>
              <a:gd name="connsiteX124" fmla="*/ 3222013 w 3306287"/>
              <a:gd name="connsiteY124" fmla="*/ 1359710 h 4344106"/>
              <a:gd name="connsiteX125" fmla="*/ 3257982 w 3306287"/>
              <a:gd name="connsiteY125" fmla="*/ 1379895 h 4344106"/>
              <a:gd name="connsiteX126" fmla="*/ 3272136 w 3306287"/>
              <a:gd name="connsiteY126" fmla="*/ 1431064 h 4344106"/>
              <a:gd name="connsiteX127" fmla="*/ 3284601 w 3306287"/>
              <a:gd name="connsiteY127" fmla="*/ 1482233 h 4344106"/>
              <a:gd name="connsiteX128" fmla="*/ 3279927 w 3306287"/>
              <a:gd name="connsiteY128" fmla="*/ 1525688 h 4344106"/>
              <a:gd name="connsiteX129" fmla="*/ 3250191 w 3306287"/>
              <a:gd name="connsiteY129" fmla="*/ 1553587 h 4344106"/>
              <a:gd name="connsiteX130" fmla="*/ 3231362 w 3306287"/>
              <a:gd name="connsiteY130" fmla="*/ 1565929 h 4344106"/>
              <a:gd name="connsiteX131" fmla="*/ 3226688 w 3306287"/>
              <a:gd name="connsiteY131" fmla="*/ 1598457 h 4344106"/>
              <a:gd name="connsiteX132" fmla="*/ 3222013 w 3306287"/>
              <a:gd name="connsiteY132" fmla="*/ 1615556 h 4344106"/>
              <a:gd name="connsiteX133" fmla="*/ 3229804 w 3306287"/>
              <a:gd name="connsiteY133" fmla="*/ 1634198 h 4344106"/>
              <a:gd name="connsiteX134" fmla="*/ 3196951 w 3306287"/>
              <a:gd name="connsiteY134" fmla="*/ 1686910 h 4344106"/>
              <a:gd name="connsiteX135" fmla="*/ 3211105 w 3306287"/>
              <a:gd name="connsiteY135" fmla="*/ 1710180 h 4344106"/>
              <a:gd name="connsiteX136" fmla="*/ 3239283 w 3306287"/>
              <a:gd name="connsiteY136" fmla="*/ 1753635 h 4344106"/>
              <a:gd name="connsiteX137" fmla="*/ 3272136 w 3306287"/>
              <a:gd name="connsiteY137" fmla="*/ 1807890 h 4344106"/>
              <a:gd name="connsiteX138" fmla="*/ 3279927 w 3306287"/>
              <a:gd name="connsiteY138" fmla="*/ 1814833 h 4344106"/>
              <a:gd name="connsiteX139" fmla="*/ 3274473 w 3306287"/>
              <a:gd name="connsiteY139" fmla="*/ 1848903 h 4344106"/>
              <a:gd name="connsiteX140" fmla="*/ 3268240 w 3306287"/>
              <a:gd name="connsiteY140" fmla="*/ 1874487 h 4344106"/>
              <a:gd name="connsiteX141" fmla="*/ 3247074 w 3306287"/>
              <a:gd name="connsiteY141" fmla="*/ 1907014 h 4344106"/>
              <a:gd name="connsiteX142" fmla="*/ 3218117 w 3306287"/>
              <a:gd name="connsiteY142" fmla="*/ 1930285 h 4344106"/>
              <a:gd name="connsiteX143" fmla="*/ 3215780 w 3306287"/>
              <a:gd name="connsiteY143" fmla="*/ 1983768 h 4344106"/>
              <a:gd name="connsiteX144" fmla="*/ 3215001 w 3306287"/>
              <a:gd name="connsiteY144" fmla="*/ 2010895 h 4344106"/>
              <a:gd name="connsiteX145" fmla="*/ 3204872 w 3306287"/>
              <a:gd name="connsiteY145" fmla="*/ 2026452 h 4344106"/>
              <a:gd name="connsiteX146" fmla="*/ 3205652 w 3306287"/>
              <a:gd name="connsiteY146" fmla="*/ 2049722 h 4344106"/>
              <a:gd name="connsiteX147" fmla="*/ 3211885 w 3306287"/>
              <a:gd name="connsiteY147" fmla="*/ 2069136 h 4344106"/>
              <a:gd name="connsiteX148" fmla="*/ 3211105 w 3306287"/>
              <a:gd name="connsiteY148" fmla="*/ 2091635 h 4344106"/>
              <a:gd name="connsiteX149" fmla="*/ 3218117 w 3306287"/>
              <a:gd name="connsiteY149" fmla="*/ 2103206 h 4344106"/>
              <a:gd name="connsiteX150" fmla="*/ 3206431 w 3306287"/>
              <a:gd name="connsiteY150" fmla="*/ 2117219 h 4344106"/>
              <a:gd name="connsiteX151" fmla="*/ 3210326 w 3306287"/>
              <a:gd name="connsiteY151" fmla="*/ 2138175 h 4344106"/>
              <a:gd name="connsiteX152" fmla="*/ 3248632 w 3306287"/>
              <a:gd name="connsiteY152" fmla="*/ 2169160 h 4344106"/>
              <a:gd name="connsiteX153" fmla="*/ 3269019 w 3306287"/>
              <a:gd name="connsiteY153" fmla="*/ 2211072 h 4344106"/>
              <a:gd name="connsiteX154" fmla="*/ 3273694 w 3306287"/>
              <a:gd name="connsiteY154" fmla="*/ 2343623 h 4344106"/>
              <a:gd name="connsiteX155" fmla="*/ 3263566 w 3306287"/>
              <a:gd name="connsiteY155" fmla="*/ 2376151 h 4344106"/>
              <a:gd name="connsiteX156" fmla="*/ 3249412 w 3306287"/>
              <a:gd name="connsiteY156" fmla="*/ 2404821 h 4344106"/>
              <a:gd name="connsiteX157" fmla="*/ 3202405 w 3306287"/>
              <a:gd name="connsiteY157" fmla="*/ 2420377 h 4344106"/>
              <a:gd name="connsiteX158" fmla="*/ 3192277 w 3306287"/>
              <a:gd name="connsiteY158" fmla="*/ 2444419 h 4344106"/>
              <a:gd name="connsiteX159" fmla="*/ 3190719 w 3306287"/>
              <a:gd name="connsiteY159" fmla="*/ 2476946 h 4344106"/>
              <a:gd name="connsiteX160" fmla="*/ 3221234 w 3306287"/>
              <a:gd name="connsiteY160" fmla="*/ 2496359 h 4344106"/>
              <a:gd name="connsiteX161" fmla="*/ 3267461 w 3306287"/>
              <a:gd name="connsiteY161" fmla="*/ 2553700 h 4344106"/>
              <a:gd name="connsiteX162" fmla="*/ 3281615 w 3306287"/>
              <a:gd name="connsiteY162" fmla="*/ 2590084 h 4344106"/>
              <a:gd name="connsiteX163" fmla="*/ 3280057 w 3306287"/>
              <a:gd name="connsiteY163" fmla="*/ 2634310 h 4344106"/>
              <a:gd name="connsiteX164" fmla="*/ 3264345 w 3306287"/>
              <a:gd name="connsiteY164" fmla="*/ 2652953 h 4344106"/>
              <a:gd name="connsiteX165" fmla="*/ 3269019 w 3306287"/>
              <a:gd name="connsiteY165" fmla="*/ 2674680 h 4344106"/>
              <a:gd name="connsiteX166" fmla="*/ 3281485 w 3306287"/>
              <a:gd name="connsiteY166" fmla="*/ 2702579 h 4344106"/>
              <a:gd name="connsiteX167" fmla="*/ 3278369 w 3306287"/>
              <a:gd name="connsiteY167" fmla="*/ 2785504 h 4344106"/>
              <a:gd name="connsiteX168" fmla="*/ 3270577 w 3306287"/>
              <a:gd name="connsiteY168" fmla="*/ 2802603 h 4344106"/>
              <a:gd name="connsiteX169" fmla="*/ 3273694 w 3306287"/>
              <a:gd name="connsiteY169" fmla="*/ 2894142 h 4344106"/>
              <a:gd name="connsiteX170" fmla="*/ 3255645 w 3306287"/>
              <a:gd name="connsiteY170" fmla="*/ 2904941 h 4344106"/>
              <a:gd name="connsiteX171" fmla="*/ 3257982 w 3306287"/>
              <a:gd name="connsiteY171" fmla="*/ 2925126 h 4344106"/>
              <a:gd name="connsiteX172" fmla="*/ 3239153 w 3306287"/>
              <a:gd name="connsiteY172" fmla="*/ 2968581 h 4344106"/>
              <a:gd name="connsiteX173" fmla="*/ 3210196 w 3306287"/>
              <a:gd name="connsiteY173" fmla="*/ 2997252 h 4344106"/>
              <a:gd name="connsiteX174" fmla="*/ 3216429 w 3306287"/>
              <a:gd name="connsiteY174" fmla="*/ 3025922 h 4344106"/>
              <a:gd name="connsiteX175" fmla="*/ 3238374 w 3306287"/>
              <a:gd name="connsiteY175" fmla="*/ 3056135 h 4344106"/>
              <a:gd name="connsiteX176" fmla="*/ 3280706 w 3306287"/>
              <a:gd name="connsiteY176" fmla="*/ 3101133 h 4344106"/>
              <a:gd name="connsiteX177" fmla="*/ 3280706 w 3306287"/>
              <a:gd name="connsiteY177" fmla="*/ 3346179 h 4344106"/>
              <a:gd name="connsiteX178" fmla="*/ 3257982 w 3306287"/>
              <a:gd name="connsiteY178" fmla="*/ 3377934 h 4344106"/>
              <a:gd name="connsiteX179" fmla="*/ 3227467 w 3306287"/>
              <a:gd name="connsiteY179" fmla="*/ 3397348 h 4344106"/>
              <a:gd name="connsiteX180" fmla="*/ 3214092 w 3306287"/>
              <a:gd name="connsiteY180" fmla="*/ 3405062 h 4344106"/>
              <a:gd name="connsiteX181" fmla="*/ 3214092 w 3306287"/>
              <a:gd name="connsiteY181" fmla="*/ 3426018 h 4344106"/>
              <a:gd name="connsiteX182" fmla="*/ 3266552 w 3306287"/>
              <a:gd name="connsiteY182" fmla="*/ 3472559 h 4344106"/>
              <a:gd name="connsiteX183" fmla="*/ 3278239 w 3306287"/>
              <a:gd name="connsiteY183" fmla="*/ 3498143 h 4344106"/>
              <a:gd name="connsiteX184" fmla="*/ 3278239 w 3306287"/>
              <a:gd name="connsiteY184" fmla="*/ 3564098 h 4344106"/>
              <a:gd name="connsiteX185" fmla="*/ 3272785 w 3306287"/>
              <a:gd name="connsiteY185" fmla="*/ 3586597 h 4344106"/>
              <a:gd name="connsiteX186" fmla="*/ 3246165 w 3306287"/>
              <a:gd name="connsiteY186" fmla="*/ 3600610 h 4344106"/>
              <a:gd name="connsiteX187" fmla="*/ 3230453 w 3306287"/>
              <a:gd name="connsiteY187" fmla="*/ 3620024 h 4344106"/>
              <a:gd name="connsiteX188" fmla="*/ 3208508 w 3306287"/>
              <a:gd name="connsiteY188" fmla="*/ 3654094 h 4344106"/>
              <a:gd name="connsiteX189" fmla="*/ 3205392 w 3306287"/>
              <a:gd name="connsiteY189" fmla="*/ 3687392 h 4344106"/>
              <a:gd name="connsiteX190" fmla="*/ 3189680 w 3306287"/>
              <a:gd name="connsiteY190" fmla="*/ 3703720 h 4344106"/>
              <a:gd name="connsiteX191" fmla="*/ 3206171 w 3306287"/>
              <a:gd name="connsiteY191" fmla="*/ 3738562 h 4344106"/>
              <a:gd name="connsiteX192" fmla="*/ 3232011 w 3306287"/>
              <a:gd name="connsiteY192" fmla="*/ 3778160 h 4344106"/>
              <a:gd name="connsiteX193" fmla="*/ 3267980 w 3306287"/>
              <a:gd name="connsiteY193" fmla="*/ 3840900 h 4344106"/>
              <a:gd name="connsiteX194" fmla="*/ 3278109 w 3306287"/>
              <a:gd name="connsiteY194" fmla="*/ 3870341 h 4344106"/>
              <a:gd name="connsiteX195" fmla="*/ 3285900 w 3306287"/>
              <a:gd name="connsiteY195" fmla="*/ 3899011 h 4344106"/>
              <a:gd name="connsiteX196" fmla="*/ 3282784 w 3306287"/>
              <a:gd name="connsiteY196" fmla="*/ 3948638 h 4344106"/>
              <a:gd name="connsiteX197" fmla="*/ 3247594 w 3306287"/>
              <a:gd name="connsiteY197" fmla="*/ 3976536 h 4344106"/>
              <a:gd name="connsiteX198" fmla="*/ 3217858 w 3306287"/>
              <a:gd name="connsiteY198" fmla="*/ 4012921 h 4344106"/>
              <a:gd name="connsiteX199" fmla="*/ 3218637 w 3306287"/>
              <a:gd name="connsiteY199" fmla="*/ 4051747 h 4344106"/>
              <a:gd name="connsiteX200" fmla="*/ 3230324 w 3306287"/>
              <a:gd name="connsiteY200" fmla="*/ 4073475 h 4344106"/>
              <a:gd name="connsiteX201" fmla="*/ 3229544 w 3306287"/>
              <a:gd name="connsiteY201" fmla="*/ 4088260 h 4344106"/>
              <a:gd name="connsiteX202" fmla="*/ 3208379 w 3306287"/>
              <a:gd name="connsiteY202" fmla="*/ 4109988 h 4344106"/>
              <a:gd name="connsiteX203" fmla="*/ 3196692 w 3306287"/>
              <a:gd name="connsiteY203" fmla="*/ 4141743 h 4344106"/>
              <a:gd name="connsiteX204" fmla="*/ 3206041 w 3306287"/>
              <a:gd name="connsiteY204" fmla="*/ 4185199 h 4344106"/>
              <a:gd name="connsiteX205" fmla="*/ 3237335 w 3306287"/>
              <a:gd name="connsiteY205" fmla="*/ 4209241 h 4344106"/>
              <a:gd name="connsiteX206" fmla="*/ 3278888 w 3306287"/>
              <a:gd name="connsiteY206" fmla="*/ 4240996 h 4344106"/>
              <a:gd name="connsiteX207" fmla="*/ 3293821 w 3306287"/>
              <a:gd name="connsiteY207" fmla="*/ 4258867 h 4344106"/>
              <a:gd name="connsiteX208" fmla="*/ 3303170 w 3306287"/>
              <a:gd name="connsiteY208" fmla="*/ 4278280 h 4344106"/>
              <a:gd name="connsiteX209" fmla="*/ 3306287 w 3306287"/>
              <a:gd name="connsiteY209" fmla="*/ 4314665 h 4344106"/>
              <a:gd name="connsiteX210" fmla="*/ 3302391 w 3306287"/>
              <a:gd name="connsiteY210" fmla="*/ 4339478 h 4344106"/>
              <a:gd name="connsiteX211" fmla="*/ 3264085 w 3306287"/>
              <a:gd name="connsiteY211" fmla="*/ 4344106 h 4344106"/>
              <a:gd name="connsiteX212" fmla="*/ 3220974 w 3306287"/>
              <a:gd name="connsiteY212" fmla="*/ 4344106 h 4344106"/>
              <a:gd name="connsiteX213" fmla="*/ 3195134 w 3306287"/>
              <a:gd name="connsiteY213" fmla="*/ 4327007 h 4344106"/>
              <a:gd name="connsiteX214" fmla="*/ 3185784 w 3306287"/>
              <a:gd name="connsiteY214" fmla="*/ 4302194 h 4344106"/>
              <a:gd name="connsiteX215" fmla="*/ 3166956 w 3306287"/>
              <a:gd name="connsiteY215" fmla="*/ 4253338 h 4344106"/>
              <a:gd name="connsiteX216" fmla="*/ 3152023 w 3306287"/>
              <a:gd name="connsiteY216" fmla="*/ 4204484 h 4344106"/>
              <a:gd name="connsiteX217" fmla="*/ 3133973 w 3306287"/>
              <a:gd name="connsiteY217" fmla="*/ 4175813 h 4344106"/>
              <a:gd name="connsiteX218" fmla="*/ 3108133 w 3306287"/>
              <a:gd name="connsiteY218" fmla="*/ 4162571 h 4344106"/>
              <a:gd name="connsiteX219" fmla="*/ 3078397 w 3306287"/>
              <a:gd name="connsiteY219" fmla="*/ 4181213 h 4344106"/>
              <a:gd name="connsiteX220" fmla="*/ 3060347 w 3306287"/>
              <a:gd name="connsiteY220" fmla="*/ 4197541 h 4344106"/>
              <a:gd name="connsiteX221" fmla="*/ 3046973 w 3306287"/>
              <a:gd name="connsiteY221" fmla="*/ 4213869 h 4344106"/>
              <a:gd name="connsiteX222" fmla="*/ 3032040 w 3306287"/>
              <a:gd name="connsiteY222" fmla="*/ 4219269 h 4344106"/>
              <a:gd name="connsiteX223" fmla="*/ 3020353 w 3306287"/>
              <a:gd name="connsiteY223" fmla="*/ 4206026 h 4344106"/>
              <a:gd name="connsiteX224" fmla="*/ 3012562 w 3306287"/>
              <a:gd name="connsiteY224" fmla="*/ 4193684 h 4344106"/>
              <a:gd name="connsiteX225" fmla="*/ 2996850 w 3306287"/>
              <a:gd name="connsiteY225" fmla="*/ 4194456 h 4344106"/>
              <a:gd name="connsiteX226" fmla="*/ 2963218 w 3306287"/>
              <a:gd name="connsiteY226" fmla="*/ 4226211 h 4344106"/>
              <a:gd name="connsiteX227" fmla="*/ 2935820 w 3306287"/>
              <a:gd name="connsiteY227" fmla="*/ 4270438 h 4344106"/>
              <a:gd name="connsiteX228" fmla="*/ 2931145 w 3306287"/>
              <a:gd name="connsiteY228" fmla="*/ 4299880 h 4344106"/>
              <a:gd name="connsiteX229" fmla="*/ 2890371 w 3306287"/>
              <a:gd name="connsiteY229" fmla="*/ 4313893 h 4344106"/>
              <a:gd name="connsiteX230" fmla="*/ 2848819 w 3306287"/>
              <a:gd name="connsiteY230" fmla="*/ 4313122 h 4344106"/>
              <a:gd name="connsiteX231" fmla="*/ 2811292 w 3306287"/>
              <a:gd name="connsiteY231" fmla="*/ 4289851 h 4344106"/>
              <a:gd name="connsiteX232" fmla="*/ 2776102 w 3306287"/>
              <a:gd name="connsiteY232" fmla="*/ 4245625 h 4344106"/>
              <a:gd name="connsiteX233" fmla="*/ 2743249 w 3306287"/>
              <a:gd name="connsiteY233" fmla="*/ 4202941 h 4344106"/>
              <a:gd name="connsiteX234" fmla="*/ 2715071 w 3306287"/>
              <a:gd name="connsiteY234" fmla="*/ 4173499 h 4344106"/>
              <a:gd name="connsiteX235" fmla="*/ 2674298 w 3306287"/>
              <a:gd name="connsiteY235" fmla="*/ 4168871 h 4344106"/>
              <a:gd name="connsiteX236" fmla="*/ 2644562 w 3306287"/>
              <a:gd name="connsiteY236" fmla="*/ 4174271 h 4344106"/>
              <a:gd name="connsiteX237" fmla="*/ 2627292 w 3306287"/>
              <a:gd name="connsiteY237" fmla="*/ 4202170 h 4344106"/>
              <a:gd name="connsiteX238" fmla="*/ 2605347 w 3306287"/>
              <a:gd name="connsiteY238" fmla="*/ 4224669 h 4344106"/>
              <a:gd name="connsiteX239" fmla="*/ 2586518 w 3306287"/>
              <a:gd name="connsiteY239" fmla="*/ 4253338 h 4344106"/>
              <a:gd name="connsiteX240" fmla="*/ 2573144 w 3306287"/>
              <a:gd name="connsiteY240" fmla="*/ 4293708 h 4344106"/>
              <a:gd name="connsiteX241" fmla="*/ 2563015 w 3306287"/>
              <a:gd name="connsiteY241" fmla="*/ 4307722 h 4344106"/>
              <a:gd name="connsiteX242" fmla="*/ 2517567 w 3306287"/>
              <a:gd name="connsiteY242" fmla="*/ 4309265 h 4344106"/>
              <a:gd name="connsiteX243" fmla="*/ 2490168 w 3306287"/>
              <a:gd name="connsiteY243" fmla="*/ 4306179 h 4344106"/>
              <a:gd name="connsiteX244" fmla="*/ 2446278 w 3306287"/>
              <a:gd name="connsiteY244" fmla="*/ 4240996 h 4344106"/>
              <a:gd name="connsiteX245" fmla="*/ 2418880 w 3306287"/>
              <a:gd name="connsiteY245" fmla="*/ 4193684 h 4344106"/>
              <a:gd name="connsiteX246" fmla="*/ 2411868 w 3306287"/>
              <a:gd name="connsiteY246" fmla="*/ 4193684 h 4344106"/>
              <a:gd name="connsiteX247" fmla="*/ 2396155 w 3306287"/>
              <a:gd name="connsiteY247" fmla="*/ 4240996 h 4344106"/>
              <a:gd name="connsiteX248" fmla="*/ 2372652 w 3306287"/>
              <a:gd name="connsiteY248" fmla="*/ 4301422 h 4344106"/>
              <a:gd name="connsiteX249" fmla="*/ 2329541 w 3306287"/>
              <a:gd name="connsiteY249" fmla="*/ 4306822 h 4344106"/>
              <a:gd name="connsiteX250" fmla="*/ 2136192 w 3306287"/>
              <a:gd name="connsiteY250" fmla="*/ 4304508 h 4344106"/>
              <a:gd name="connsiteX251" fmla="*/ 2104119 w 3306287"/>
              <a:gd name="connsiteY251" fmla="*/ 4273523 h 4344106"/>
              <a:gd name="connsiteX252" fmla="*/ 2086848 w 3306287"/>
              <a:gd name="connsiteY252" fmla="*/ 4230068 h 4344106"/>
              <a:gd name="connsiteX253" fmla="*/ 2057112 w 3306287"/>
              <a:gd name="connsiteY253" fmla="*/ 4200627 h 4344106"/>
              <a:gd name="connsiteX254" fmla="*/ 2042959 w 3306287"/>
              <a:gd name="connsiteY254" fmla="*/ 4185841 h 4344106"/>
              <a:gd name="connsiteX255" fmla="*/ 2023351 w 3306287"/>
              <a:gd name="connsiteY255" fmla="*/ 4207569 h 4344106"/>
              <a:gd name="connsiteX256" fmla="*/ 1991278 w 3306287"/>
              <a:gd name="connsiteY256" fmla="*/ 4242411 h 4344106"/>
              <a:gd name="connsiteX257" fmla="*/ 1945050 w 3306287"/>
              <a:gd name="connsiteY257" fmla="*/ 4272623 h 4344106"/>
              <a:gd name="connsiteX258" fmla="*/ 1940375 w 3306287"/>
              <a:gd name="connsiteY258" fmla="*/ 4286637 h 4344106"/>
              <a:gd name="connsiteX259" fmla="*/ 1852726 w 3306287"/>
              <a:gd name="connsiteY259" fmla="*/ 4286637 h 4344106"/>
              <a:gd name="connsiteX260" fmla="*/ 1833118 w 3306287"/>
              <a:gd name="connsiteY260" fmla="*/ 4301422 h 4344106"/>
              <a:gd name="connsiteX261" fmla="*/ 1757155 w 3306287"/>
              <a:gd name="connsiteY261" fmla="*/ 4301422 h 4344106"/>
              <a:gd name="connsiteX262" fmla="*/ 1733651 w 3306287"/>
              <a:gd name="connsiteY262" fmla="*/ 4284323 h 4344106"/>
              <a:gd name="connsiteX263" fmla="*/ 1716381 w 3306287"/>
              <a:gd name="connsiteY263" fmla="*/ 4274295 h 4344106"/>
              <a:gd name="connsiteX264" fmla="*/ 1688983 w 3306287"/>
              <a:gd name="connsiteY264" fmla="*/ 4297565 h 4344106"/>
              <a:gd name="connsiteX265" fmla="*/ 1649767 w 3306287"/>
              <a:gd name="connsiteY265" fmla="*/ 4302965 h 4344106"/>
              <a:gd name="connsiteX266" fmla="*/ 1605098 w 3306287"/>
              <a:gd name="connsiteY266" fmla="*/ 4269667 h 4344106"/>
              <a:gd name="connsiteX267" fmla="*/ 1561987 w 3306287"/>
              <a:gd name="connsiteY267" fmla="*/ 4201398 h 4344106"/>
              <a:gd name="connsiteX268" fmla="*/ 1544717 w 3306287"/>
              <a:gd name="connsiteY268" fmla="*/ 4158714 h 4344106"/>
              <a:gd name="connsiteX269" fmla="*/ 1529784 w 3306287"/>
              <a:gd name="connsiteY269" fmla="*/ 4141615 h 4344106"/>
              <a:gd name="connsiteX270" fmla="*/ 1505502 w 3306287"/>
              <a:gd name="connsiteY270" fmla="*/ 4157943 h 4344106"/>
              <a:gd name="connsiteX271" fmla="*/ 1489790 w 3306287"/>
              <a:gd name="connsiteY271" fmla="*/ 4182756 h 4344106"/>
              <a:gd name="connsiteX272" fmla="*/ 1483557 w 3306287"/>
              <a:gd name="connsiteY272" fmla="*/ 4237782 h 4344106"/>
              <a:gd name="connsiteX273" fmla="*/ 1453042 w 3306287"/>
              <a:gd name="connsiteY273" fmla="*/ 4270309 h 4344106"/>
              <a:gd name="connsiteX274" fmla="*/ 1425643 w 3306287"/>
              <a:gd name="connsiteY274" fmla="*/ 4288180 h 4344106"/>
              <a:gd name="connsiteX275" fmla="*/ 1294882 w 3306287"/>
              <a:gd name="connsiteY275" fmla="*/ 4285094 h 4344106"/>
              <a:gd name="connsiteX276" fmla="*/ 1263588 w 3306287"/>
              <a:gd name="connsiteY276" fmla="*/ 4246268 h 4344106"/>
              <a:gd name="connsiteX277" fmla="*/ 1231515 w 3306287"/>
              <a:gd name="connsiteY277" fmla="*/ 4192784 h 4344106"/>
              <a:gd name="connsiteX278" fmla="*/ 1229177 w 3306287"/>
              <a:gd name="connsiteY278" fmla="*/ 4174142 h 4344106"/>
              <a:gd name="connsiteX279" fmla="*/ 1214244 w 3306287"/>
              <a:gd name="connsiteY279" fmla="*/ 4181856 h 4344106"/>
              <a:gd name="connsiteX280" fmla="*/ 1197753 w 3306287"/>
              <a:gd name="connsiteY280" fmla="*/ 4192655 h 4344106"/>
              <a:gd name="connsiteX281" fmla="*/ 1170354 w 3306287"/>
              <a:gd name="connsiteY281" fmla="*/ 4191113 h 4344106"/>
              <a:gd name="connsiteX282" fmla="*/ 1137502 w 3306287"/>
              <a:gd name="connsiteY282" fmla="*/ 4172471 h 4344106"/>
              <a:gd name="connsiteX283" fmla="*/ 1114778 w 3306287"/>
              <a:gd name="connsiteY283" fmla="*/ 4186484 h 4344106"/>
              <a:gd name="connsiteX284" fmla="*/ 1045047 w 3306287"/>
              <a:gd name="connsiteY284" fmla="*/ 4191113 h 4344106"/>
              <a:gd name="connsiteX285" fmla="*/ 1006741 w 3306287"/>
              <a:gd name="connsiteY285" fmla="*/ 4254624 h 4344106"/>
              <a:gd name="connsiteX286" fmla="*/ 976226 w 3306287"/>
              <a:gd name="connsiteY286" fmla="*/ 4293451 h 4344106"/>
              <a:gd name="connsiteX287" fmla="*/ 943373 w 3306287"/>
              <a:gd name="connsiteY287" fmla="*/ 4305022 h 4344106"/>
              <a:gd name="connsiteX288" fmla="*/ 915196 w 3306287"/>
              <a:gd name="connsiteY288" fmla="*/ 4285609 h 4344106"/>
              <a:gd name="connsiteX289" fmla="*/ 887018 w 3306287"/>
              <a:gd name="connsiteY289" fmla="*/ 4237525 h 4344106"/>
              <a:gd name="connsiteX290" fmla="*/ 839232 w 3306287"/>
              <a:gd name="connsiteY290" fmla="*/ 4179413 h 4344106"/>
              <a:gd name="connsiteX291" fmla="*/ 823520 w 3306287"/>
              <a:gd name="connsiteY291" fmla="*/ 4161543 h 4344106"/>
              <a:gd name="connsiteX292" fmla="*/ 801575 w 3306287"/>
              <a:gd name="connsiteY292" fmla="*/ 4163085 h 4344106"/>
              <a:gd name="connsiteX293" fmla="*/ 778851 w 3306287"/>
              <a:gd name="connsiteY293" fmla="*/ 4190984 h 4344106"/>
              <a:gd name="connsiteX294" fmla="*/ 778851 w 3306287"/>
              <a:gd name="connsiteY294" fmla="*/ 4208083 h 4344106"/>
              <a:gd name="connsiteX295" fmla="*/ 727949 w 3306287"/>
              <a:gd name="connsiteY295" fmla="*/ 4208855 h 4344106"/>
              <a:gd name="connsiteX296" fmla="*/ 719379 w 3306287"/>
              <a:gd name="connsiteY296" fmla="*/ 4222868 h 4344106"/>
              <a:gd name="connsiteX297" fmla="*/ 695097 w 3306287"/>
              <a:gd name="connsiteY297" fmla="*/ 4226726 h 4344106"/>
              <a:gd name="connsiteX298" fmla="*/ 684968 w 3306287"/>
              <a:gd name="connsiteY298" fmla="*/ 4263881 h 4344106"/>
              <a:gd name="connsiteX299" fmla="*/ 650558 w 3306287"/>
              <a:gd name="connsiteY299" fmla="*/ 4296408 h 4344106"/>
              <a:gd name="connsiteX300" fmla="*/ 613810 w 3306287"/>
              <a:gd name="connsiteY300" fmla="*/ 4305665 h 4344106"/>
              <a:gd name="connsiteX301" fmla="*/ 564466 w 3306287"/>
              <a:gd name="connsiteY301" fmla="*/ 4296408 h 4344106"/>
              <a:gd name="connsiteX302" fmla="*/ 521355 w 3306287"/>
              <a:gd name="connsiteY302" fmla="*/ 4250639 h 4344106"/>
              <a:gd name="connsiteX303" fmla="*/ 486165 w 3306287"/>
              <a:gd name="connsiteY303" fmla="*/ 4211812 h 4344106"/>
              <a:gd name="connsiteX304" fmla="*/ 464220 w 3306287"/>
              <a:gd name="connsiteY304" fmla="*/ 4206412 h 4344106"/>
              <a:gd name="connsiteX305" fmla="*/ 446171 w 3306287"/>
              <a:gd name="connsiteY305" fmla="*/ 4217212 h 4344106"/>
              <a:gd name="connsiteX306" fmla="*/ 406176 w 3306287"/>
              <a:gd name="connsiteY306" fmla="*/ 4217212 h 4344106"/>
              <a:gd name="connsiteX307" fmla="*/ 385790 w 3306287"/>
              <a:gd name="connsiteY307" fmla="*/ 4262981 h 4344106"/>
              <a:gd name="connsiteX308" fmla="*/ 355275 w 3306287"/>
              <a:gd name="connsiteY308" fmla="*/ 4304893 h 4344106"/>
              <a:gd name="connsiteX309" fmla="*/ 178287 w 3306287"/>
              <a:gd name="connsiteY309" fmla="*/ 4301808 h 4344106"/>
              <a:gd name="connsiteX310" fmla="*/ 136734 w 3306287"/>
              <a:gd name="connsiteY310" fmla="*/ 4259895 h 4344106"/>
              <a:gd name="connsiteX311" fmla="*/ 106219 w 3306287"/>
              <a:gd name="connsiteY311" fmla="*/ 4258353 h 4344106"/>
              <a:gd name="connsiteX312" fmla="*/ 110114 w 3306287"/>
              <a:gd name="connsiteY312" fmla="*/ 4206412 h 4344106"/>
              <a:gd name="connsiteX313" fmla="*/ 85053 w 3306287"/>
              <a:gd name="connsiteY313" fmla="*/ 4166814 h 4344106"/>
              <a:gd name="connsiteX314" fmla="*/ 78041 w 3306287"/>
              <a:gd name="connsiteY314" fmla="*/ 4140458 h 4344106"/>
              <a:gd name="connsiteX315" fmla="*/ 97649 w 3306287"/>
              <a:gd name="connsiteY315" fmla="*/ 4124901 h 4344106"/>
              <a:gd name="connsiteX316" fmla="*/ 96090 w 3306287"/>
              <a:gd name="connsiteY316" fmla="*/ 4091603 h 4344106"/>
              <a:gd name="connsiteX317" fmla="*/ 54538 w 3306287"/>
              <a:gd name="connsiteY317" fmla="*/ 4038119 h 4344106"/>
              <a:gd name="connsiteX318" fmla="*/ 28697 w 3306287"/>
              <a:gd name="connsiteY318" fmla="*/ 4027320 h 4344106"/>
              <a:gd name="connsiteX319" fmla="*/ 28697 w 3306287"/>
              <a:gd name="connsiteY319" fmla="*/ 3966123 h 4344106"/>
              <a:gd name="connsiteX320" fmla="*/ 37267 w 3306287"/>
              <a:gd name="connsiteY320" fmla="*/ 3940538 h 4344106"/>
              <a:gd name="connsiteX321" fmla="*/ 68562 w 3306287"/>
              <a:gd name="connsiteY321" fmla="*/ 3869184 h 4344106"/>
              <a:gd name="connsiteX322" fmla="*/ 102972 w 3306287"/>
              <a:gd name="connsiteY322" fmla="*/ 3800916 h 4344106"/>
              <a:gd name="connsiteX323" fmla="*/ 102193 w 3306287"/>
              <a:gd name="connsiteY323" fmla="*/ 3736504 h 4344106"/>
              <a:gd name="connsiteX324" fmla="*/ 81028 w 3306287"/>
              <a:gd name="connsiteY324" fmla="*/ 3683021 h 4344106"/>
              <a:gd name="connsiteX325" fmla="*/ 33242 w 3306287"/>
              <a:gd name="connsiteY325" fmla="*/ 3641880 h 4344106"/>
              <a:gd name="connsiteX326" fmla="*/ 20776 w 3306287"/>
              <a:gd name="connsiteY326" fmla="*/ 3601510 h 4344106"/>
              <a:gd name="connsiteX327" fmla="*/ 34151 w 3306287"/>
              <a:gd name="connsiteY327" fmla="*/ 3560369 h 4344106"/>
              <a:gd name="connsiteX328" fmla="*/ 59212 w 3306287"/>
              <a:gd name="connsiteY328" fmla="*/ 3530156 h 4344106"/>
              <a:gd name="connsiteX329" fmla="*/ 99986 w 3306287"/>
              <a:gd name="connsiteY329" fmla="*/ 3485158 h 4344106"/>
              <a:gd name="connsiteX330" fmla="*/ 86611 w 3306287"/>
              <a:gd name="connsiteY330" fmla="*/ 3464202 h 4344106"/>
              <a:gd name="connsiteX331" fmla="*/ 52200 w 3306287"/>
              <a:gd name="connsiteY331" fmla="*/ 3444017 h 4344106"/>
              <a:gd name="connsiteX332" fmla="*/ 26360 w 3306287"/>
              <a:gd name="connsiteY332" fmla="*/ 3426147 h 4344106"/>
              <a:gd name="connsiteX333" fmla="*/ 26360 w 3306287"/>
              <a:gd name="connsiteY333" fmla="*/ 3173387 h 4344106"/>
              <a:gd name="connsiteX334" fmla="*/ 73366 w 3306287"/>
              <a:gd name="connsiteY334" fmla="*/ 3126074 h 4344106"/>
              <a:gd name="connsiteX335" fmla="*/ 100765 w 3306287"/>
              <a:gd name="connsiteY335" fmla="*/ 3091233 h 4344106"/>
              <a:gd name="connsiteX336" fmla="*/ 84274 w 3306287"/>
              <a:gd name="connsiteY336" fmla="*/ 3057163 h 4344106"/>
              <a:gd name="connsiteX337" fmla="*/ 49084 w 3306287"/>
              <a:gd name="connsiteY337" fmla="*/ 2991209 h 4344106"/>
              <a:gd name="connsiteX338" fmla="*/ 42072 w 3306287"/>
              <a:gd name="connsiteY338" fmla="*/ 2867915 h 4344106"/>
              <a:gd name="connsiteX339" fmla="*/ 25581 w 3306287"/>
              <a:gd name="connsiteY339" fmla="*/ 2819831 h 4344106"/>
              <a:gd name="connsiteX340" fmla="*/ 26360 w 3306287"/>
              <a:gd name="connsiteY340" fmla="*/ 2769433 h 4344106"/>
              <a:gd name="connsiteX341" fmla="*/ 43630 w 3306287"/>
              <a:gd name="connsiteY341" fmla="*/ 2743848 h 4344106"/>
              <a:gd name="connsiteX342" fmla="*/ 38956 w 3306287"/>
              <a:gd name="connsiteY342" fmla="*/ 2702707 h 4344106"/>
              <a:gd name="connsiteX343" fmla="*/ 26490 w 3306287"/>
              <a:gd name="connsiteY343" fmla="*/ 2684066 h 4344106"/>
              <a:gd name="connsiteX344" fmla="*/ 34281 w 3306287"/>
              <a:gd name="connsiteY344" fmla="*/ 2642153 h 4344106"/>
              <a:gd name="connsiteX345" fmla="*/ 53109 w 3306287"/>
              <a:gd name="connsiteY345" fmla="*/ 2610397 h 4344106"/>
              <a:gd name="connsiteX346" fmla="*/ 114919 w 3306287"/>
              <a:gd name="connsiteY346" fmla="*/ 2542900 h 4344106"/>
              <a:gd name="connsiteX347" fmla="*/ 108686 w 3306287"/>
              <a:gd name="connsiteY347" fmla="*/ 2506516 h 4344106"/>
              <a:gd name="connsiteX348" fmla="*/ 85962 w 3306287"/>
              <a:gd name="connsiteY348" fmla="*/ 2487874 h 4344106"/>
              <a:gd name="connsiteX349" fmla="*/ 50772 w 3306287"/>
              <a:gd name="connsiteY349" fmla="*/ 2468461 h 4344106"/>
              <a:gd name="connsiteX350" fmla="*/ 37397 w 3306287"/>
              <a:gd name="connsiteY350" fmla="*/ 2434391 h 4344106"/>
              <a:gd name="connsiteX351" fmla="*/ 43630 w 3306287"/>
              <a:gd name="connsiteY351" fmla="*/ 2272398 h 4344106"/>
              <a:gd name="connsiteX352" fmla="*/ 99986 w 3306287"/>
              <a:gd name="connsiteY352" fmla="*/ 2211972 h 4344106"/>
              <a:gd name="connsiteX353" fmla="*/ 98428 w 3306287"/>
              <a:gd name="connsiteY353" fmla="*/ 2183302 h 4344106"/>
              <a:gd name="connsiteX354" fmla="*/ 89078 w 3306287"/>
              <a:gd name="connsiteY354" fmla="*/ 2163117 h 4344106"/>
              <a:gd name="connsiteX355" fmla="*/ 109465 w 3306287"/>
              <a:gd name="connsiteY355" fmla="*/ 2123519 h 4344106"/>
              <a:gd name="connsiteX356" fmla="*/ 93753 w 3306287"/>
              <a:gd name="connsiteY356" fmla="*/ 2062322 h 4344106"/>
              <a:gd name="connsiteX357" fmla="*/ 97649 w 3306287"/>
              <a:gd name="connsiteY357" fmla="*/ 2012695 h 4344106"/>
              <a:gd name="connsiteX358" fmla="*/ 38176 w 3306287"/>
              <a:gd name="connsiteY358" fmla="*/ 1939799 h 4344106"/>
              <a:gd name="connsiteX359" fmla="*/ 33502 w 3306287"/>
              <a:gd name="connsiteY359" fmla="*/ 1890172 h 4344106"/>
              <a:gd name="connsiteX360" fmla="*/ 60121 w 3306287"/>
              <a:gd name="connsiteY360" fmla="*/ 1841317 h 4344106"/>
              <a:gd name="connsiteX361" fmla="*/ 110244 w 3306287"/>
              <a:gd name="connsiteY361" fmla="*/ 1781663 h 4344106"/>
              <a:gd name="connsiteX362" fmla="*/ 110244 w 3306287"/>
              <a:gd name="connsiteY362" fmla="*/ 1745279 h 4344106"/>
              <a:gd name="connsiteX363" fmla="*/ 82845 w 3306287"/>
              <a:gd name="connsiteY363" fmla="*/ 1714294 h 4344106"/>
              <a:gd name="connsiteX364" fmla="*/ 79729 w 3306287"/>
              <a:gd name="connsiteY364" fmla="*/ 1684853 h 4344106"/>
              <a:gd name="connsiteX365" fmla="*/ 93883 w 3306287"/>
              <a:gd name="connsiteY365" fmla="*/ 1674053 h 4344106"/>
              <a:gd name="connsiteX366" fmla="*/ 72717 w 3306287"/>
              <a:gd name="connsiteY366" fmla="*/ 1656183 h 4344106"/>
              <a:gd name="connsiteX367" fmla="*/ 71938 w 3306287"/>
              <a:gd name="connsiteY367" fmla="*/ 1634455 h 4344106"/>
              <a:gd name="connsiteX368" fmla="*/ 39085 w 3306287"/>
              <a:gd name="connsiteY368" fmla="*/ 1602699 h 4344106"/>
              <a:gd name="connsiteX369" fmla="*/ 21036 w 3306287"/>
              <a:gd name="connsiteY369" fmla="*/ 1545359 h 4344106"/>
              <a:gd name="connsiteX370" fmla="*/ 40644 w 3306287"/>
              <a:gd name="connsiteY370" fmla="*/ 1486476 h 4344106"/>
              <a:gd name="connsiteX371" fmla="*/ 74275 w 3306287"/>
              <a:gd name="connsiteY371" fmla="*/ 1426050 h 4344106"/>
              <a:gd name="connsiteX372" fmla="*/ 83625 w 3306287"/>
              <a:gd name="connsiteY372" fmla="*/ 1388123 h 4344106"/>
              <a:gd name="connsiteX373" fmla="*/ 78171 w 3306287"/>
              <a:gd name="connsiteY373" fmla="*/ 1320626 h 4344106"/>
              <a:gd name="connsiteX374" fmla="*/ 25711 w 3306287"/>
              <a:gd name="connsiteY374" fmla="*/ 1271000 h 4344106"/>
              <a:gd name="connsiteX375" fmla="*/ 31164 w 3306287"/>
              <a:gd name="connsiteY375" fmla="*/ 1077123 h 4344106"/>
              <a:gd name="connsiteX376" fmla="*/ 47656 w 3306287"/>
              <a:gd name="connsiteY376" fmla="*/ 1058481 h 4344106"/>
              <a:gd name="connsiteX377" fmla="*/ 57005 w 3306287"/>
              <a:gd name="connsiteY377" fmla="*/ 1032125 h 4344106"/>
              <a:gd name="connsiteX378" fmla="*/ 53889 w 3306287"/>
              <a:gd name="connsiteY378" fmla="*/ 990212 h 4344106"/>
              <a:gd name="connsiteX379" fmla="*/ 40514 w 3306287"/>
              <a:gd name="connsiteY379" fmla="*/ 970027 h 4344106"/>
              <a:gd name="connsiteX380" fmla="*/ 45968 w 3306287"/>
              <a:gd name="connsiteY380" fmla="*/ 939043 h 4344106"/>
              <a:gd name="connsiteX381" fmla="*/ 85183 w 3306287"/>
              <a:gd name="connsiteY381" fmla="*/ 907287 h 4344106"/>
              <a:gd name="connsiteX382" fmla="*/ 75833 w 3306287"/>
              <a:gd name="connsiteY382" fmla="*/ 877074 h 4344106"/>
              <a:gd name="connsiteX383" fmla="*/ 103232 w 3306287"/>
              <a:gd name="connsiteY383" fmla="*/ 859975 h 4344106"/>
              <a:gd name="connsiteX384" fmla="*/ 111023 w 3306287"/>
              <a:gd name="connsiteY384" fmla="*/ 827448 h 4344106"/>
              <a:gd name="connsiteX385" fmla="*/ 97649 w 3306287"/>
              <a:gd name="connsiteY385" fmla="*/ 807263 h 4344106"/>
              <a:gd name="connsiteX386" fmla="*/ 91416 w 3306287"/>
              <a:gd name="connsiteY386" fmla="*/ 742852 h 4344106"/>
              <a:gd name="connsiteX387" fmla="*/ 50642 w 3306287"/>
              <a:gd name="connsiteY387" fmla="*/ 680883 h 4344106"/>
              <a:gd name="connsiteX388" fmla="*/ 25581 w 3306287"/>
              <a:gd name="connsiteY388" fmla="*/ 657613 h 4344106"/>
              <a:gd name="connsiteX389" fmla="*/ 26360 w 3306287"/>
              <a:gd name="connsiteY389" fmla="*/ 597958 h 4344106"/>
              <a:gd name="connsiteX390" fmla="*/ 63887 w 3306287"/>
              <a:gd name="connsiteY390" fmla="*/ 570059 h 4344106"/>
              <a:gd name="connsiteX391" fmla="*/ 88948 w 3306287"/>
              <a:gd name="connsiteY391" fmla="*/ 553732 h 4344106"/>
              <a:gd name="connsiteX392" fmla="*/ 64666 w 3306287"/>
              <a:gd name="connsiteY392" fmla="*/ 511819 h 4344106"/>
              <a:gd name="connsiteX393" fmla="*/ 52200 w 3306287"/>
              <a:gd name="connsiteY393" fmla="*/ 488549 h 4344106"/>
              <a:gd name="connsiteX394" fmla="*/ 53759 w 3306287"/>
              <a:gd name="connsiteY394" fmla="*/ 449722 h 4344106"/>
              <a:gd name="connsiteX395" fmla="*/ 17011 w 3306287"/>
              <a:gd name="connsiteY395" fmla="*/ 396239 h 4344106"/>
              <a:gd name="connsiteX396" fmla="*/ 13115 w 3306287"/>
              <a:gd name="connsiteY396" fmla="*/ 287729 h 4344106"/>
              <a:gd name="connsiteX397" fmla="*/ 40514 w 3306287"/>
              <a:gd name="connsiteY397" fmla="*/ 242731 h 4344106"/>
              <a:gd name="connsiteX398" fmla="*/ 72587 w 3306287"/>
              <a:gd name="connsiteY398" fmla="*/ 217146 h 4344106"/>
              <a:gd name="connsiteX399" fmla="*/ 92974 w 3306287"/>
              <a:gd name="connsiteY399" fmla="*/ 194647 h 4344106"/>
              <a:gd name="connsiteX400" fmla="*/ 57005 w 3306287"/>
              <a:gd name="connsiteY400" fmla="*/ 165977 h 4344106"/>
              <a:gd name="connsiteX401" fmla="*/ 13115 w 3306287"/>
              <a:gd name="connsiteY401" fmla="*/ 149649 h 4344106"/>
              <a:gd name="connsiteX402" fmla="*/ 13115 w 3306287"/>
              <a:gd name="connsiteY402" fmla="*/ 80610 h 4344106"/>
              <a:gd name="connsiteX403" fmla="*/ 0 w 3306287"/>
              <a:gd name="connsiteY403" fmla="*/ 34069 h 434410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</a:cxnLst>
            <a:rect l="l" t="t" r="r" b="b"/>
            <a:pathLst>
              <a:path w="3306287" h="4344106">
                <a:moveTo>
                  <a:pt x="0" y="0"/>
                </a:moveTo>
                <a:lnTo>
                  <a:pt x="16" y="0"/>
                </a:lnTo>
                <a:lnTo>
                  <a:pt x="115049" y="7713"/>
                </a:lnTo>
                <a:lnTo>
                  <a:pt x="137773" y="18512"/>
                </a:lnTo>
                <a:lnTo>
                  <a:pt x="145564" y="47183"/>
                </a:lnTo>
                <a:lnTo>
                  <a:pt x="158939" y="100666"/>
                </a:lnTo>
                <a:lnTo>
                  <a:pt x="194128" y="161863"/>
                </a:lnTo>
                <a:lnTo>
                  <a:pt x="223085" y="181277"/>
                </a:lnTo>
                <a:lnTo>
                  <a:pt x="245030" y="178962"/>
                </a:lnTo>
                <a:cubicBezTo>
                  <a:pt x="245030" y="178962"/>
                  <a:pt x="262301" y="142578"/>
                  <a:pt x="264638" y="142578"/>
                </a:cubicBezTo>
                <a:cubicBezTo>
                  <a:pt x="266975" y="142578"/>
                  <a:pt x="289699" y="128565"/>
                  <a:pt x="289699" y="128565"/>
                </a:cubicBezTo>
                <a:lnTo>
                  <a:pt x="305411" y="130879"/>
                </a:lnTo>
                <a:lnTo>
                  <a:pt x="313203" y="154149"/>
                </a:lnTo>
                <a:lnTo>
                  <a:pt x="351509" y="149521"/>
                </a:lnTo>
                <a:lnTo>
                  <a:pt x="387478" y="88324"/>
                </a:lnTo>
                <a:lnTo>
                  <a:pt x="398385" y="51168"/>
                </a:lnTo>
                <a:lnTo>
                  <a:pt x="434354" y="41140"/>
                </a:lnTo>
                <a:lnTo>
                  <a:pt x="502527" y="41911"/>
                </a:lnTo>
                <a:lnTo>
                  <a:pt x="547975" y="95395"/>
                </a:lnTo>
                <a:lnTo>
                  <a:pt x="585502" y="137307"/>
                </a:lnTo>
                <a:lnTo>
                  <a:pt x="635625" y="183848"/>
                </a:lnTo>
                <a:cubicBezTo>
                  <a:pt x="635625" y="183848"/>
                  <a:pt x="674840" y="164435"/>
                  <a:pt x="680294" y="164435"/>
                </a:cubicBezTo>
                <a:cubicBezTo>
                  <a:pt x="685747" y="164435"/>
                  <a:pt x="710809" y="139621"/>
                  <a:pt x="710809" y="139621"/>
                </a:cubicBezTo>
                <a:lnTo>
                  <a:pt x="742882" y="89995"/>
                </a:lnTo>
                <a:cubicBezTo>
                  <a:pt x="742882" y="89995"/>
                  <a:pt x="761711" y="48083"/>
                  <a:pt x="758594" y="48083"/>
                </a:cubicBezTo>
                <a:cubicBezTo>
                  <a:pt x="755478" y="48083"/>
                  <a:pt x="800147" y="40369"/>
                  <a:pt x="800147" y="40369"/>
                </a:cubicBezTo>
                <a:lnTo>
                  <a:pt x="842478" y="40369"/>
                </a:lnTo>
                <a:lnTo>
                  <a:pt x="862086" y="63639"/>
                </a:lnTo>
                <a:lnTo>
                  <a:pt x="911430" y="157492"/>
                </a:lnTo>
                <a:lnTo>
                  <a:pt x="917663" y="139621"/>
                </a:lnTo>
                <a:lnTo>
                  <a:pt x="967006" y="38826"/>
                </a:lnTo>
                <a:lnTo>
                  <a:pt x="1167498" y="38826"/>
                </a:lnTo>
                <a:lnTo>
                  <a:pt x="1208271" y="54382"/>
                </a:lnTo>
                <a:lnTo>
                  <a:pt x="1242682" y="110180"/>
                </a:lnTo>
                <a:lnTo>
                  <a:pt x="1283455" y="169063"/>
                </a:lnTo>
                <a:lnTo>
                  <a:pt x="1333578" y="128693"/>
                </a:lnTo>
                <a:lnTo>
                  <a:pt x="1380584" y="75981"/>
                </a:lnTo>
                <a:lnTo>
                  <a:pt x="1436940" y="66725"/>
                </a:lnTo>
                <a:lnTo>
                  <a:pt x="1465118" y="54382"/>
                </a:lnTo>
                <a:lnTo>
                  <a:pt x="1505891" y="38826"/>
                </a:lnTo>
                <a:lnTo>
                  <a:pt x="1568480" y="38826"/>
                </a:lnTo>
                <a:lnTo>
                  <a:pt x="1599774" y="72896"/>
                </a:lnTo>
                <a:lnTo>
                  <a:pt x="1631069" y="54254"/>
                </a:lnTo>
                <a:lnTo>
                  <a:pt x="1631069" y="38697"/>
                </a:lnTo>
                <a:lnTo>
                  <a:pt x="1681191" y="38697"/>
                </a:lnTo>
                <a:lnTo>
                  <a:pt x="1709369" y="60425"/>
                </a:lnTo>
                <a:lnTo>
                  <a:pt x="1737547" y="103880"/>
                </a:lnTo>
                <a:lnTo>
                  <a:pt x="1771958" y="169063"/>
                </a:lnTo>
                <a:lnTo>
                  <a:pt x="1787670" y="200047"/>
                </a:lnTo>
                <a:lnTo>
                  <a:pt x="1837793" y="178320"/>
                </a:lnTo>
                <a:lnTo>
                  <a:pt x="1837793" y="134864"/>
                </a:lnTo>
                <a:lnTo>
                  <a:pt x="1862854" y="85238"/>
                </a:lnTo>
                <a:cubicBezTo>
                  <a:pt x="1862854" y="85238"/>
                  <a:pt x="1903628" y="63510"/>
                  <a:pt x="1912977" y="63510"/>
                </a:cubicBezTo>
                <a:cubicBezTo>
                  <a:pt x="1922326" y="63510"/>
                  <a:pt x="1975565" y="60425"/>
                  <a:pt x="1985045" y="60425"/>
                </a:cubicBezTo>
                <a:cubicBezTo>
                  <a:pt x="1994524" y="60425"/>
                  <a:pt x="2044517" y="66596"/>
                  <a:pt x="2044517" y="66596"/>
                </a:cubicBezTo>
                <a:lnTo>
                  <a:pt x="2082044" y="97580"/>
                </a:lnTo>
                <a:lnTo>
                  <a:pt x="2094510" y="168934"/>
                </a:lnTo>
                <a:lnTo>
                  <a:pt x="2119571" y="159678"/>
                </a:lnTo>
                <a:lnTo>
                  <a:pt x="2141516" y="153506"/>
                </a:lnTo>
                <a:lnTo>
                  <a:pt x="2182290" y="172148"/>
                </a:lnTo>
                <a:lnTo>
                  <a:pt x="2216700" y="150421"/>
                </a:lnTo>
                <a:lnTo>
                  <a:pt x="2276172" y="150421"/>
                </a:lnTo>
                <a:lnTo>
                  <a:pt x="2304350" y="94623"/>
                </a:lnTo>
                <a:lnTo>
                  <a:pt x="2338761" y="51168"/>
                </a:lnTo>
                <a:lnTo>
                  <a:pt x="2382651" y="38826"/>
                </a:lnTo>
                <a:lnTo>
                  <a:pt x="2420178" y="69810"/>
                </a:lnTo>
                <a:lnTo>
                  <a:pt x="2464068" y="134993"/>
                </a:lnTo>
                <a:lnTo>
                  <a:pt x="2492246" y="184619"/>
                </a:lnTo>
                <a:lnTo>
                  <a:pt x="2520424" y="181534"/>
                </a:lnTo>
                <a:lnTo>
                  <a:pt x="2539252" y="147464"/>
                </a:lnTo>
                <a:lnTo>
                  <a:pt x="2554964" y="131907"/>
                </a:lnTo>
                <a:lnTo>
                  <a:pt x="2595738" y="147464"/>
                </a:lnTo>
                <a:lnTo>
                  <a:pt x="2611450" y="119565"/>
                </a:lnTo>
                <a:lnTo>
                  <a:pt x="2636511" y="119565"/>
                </a:lnTo>
                <a:lnTo>
                  <a:pt x="2648977" y="79195"/>
                </a:lnTo>
                <a:lnTo>
                  <a:pt x="2670922" y="38826"/>
                </a:lnTo>
                <a:lnTo>
                  <a:pt x="2730394" y="38826"/>
                </a:lnTo>
                <a:lnTo>
                  <a:pt x="2755455" y="60553"/>
                </a:lnTo>
                <a:lnTo>
                  <a:pt x="2792983" y="69810"/>
                </a:lnTo>
                <a:lnTo>
                  <a:pt x="2814928" y="119437"/>
                </a:lnTo>
                <a:lnTo>
                  <a:pt x="2852455" y="141164"/>
                </a:lnTo>
                <a:lnTo>
                  <a:pt x="2871283" y="119437"/>
                </a:lnTo>
                <a:lnTo>
                  <a:pt x="2924522" y="119437"/>
                </a:lnTo>
                <a:lnTo>
                  <a:pt x="2955817" y="75981"/>
                </a:lnTo>
                <a:lnTo>
                  <a:pt x="2977762" y="38826"/>
                </a:lnTo>
                <a:lnTo>
                  <a:pt x="3153192" y="38826"/>
                </a:lnTo>
                <a:lnTo>
                  <a:pt x="3178253" y="88452"/>
                </a:lnTo>
                <a:lnTo>
                  <a:pt x="3250321" y="85367"/>
                </a:lnTo>
                <a:lnTo>
                  <a:pt x="3219026" y="119437"/>
                </a:lnTo>
                <a:lnTo>
                  <a:pt x="3237855" y="150421"/>
                </a:lnTo>
                <a:lnTo>
                  <a:pt x="3270707" y="162763"/>
                </a:lnTo>
                <a:lnTo>
                  <a:pt x="3294211" y="199919"/>
                </a:lnTo>
                <a:lnTo>
                  <a:pt x="3294211" y="255716"/>
                </a:lnTo>
                <a:cubicBezTo>
                  <a:pt x="3294211" y="255716"/>
                  <a:pt x="3294211" y="314599"/>
                  <a:pt x="3294211" y="314599"/>
                </a:cubicBezTo>
                <a:lnTo>
                  <a:pt x="3262916" y="373482"/>
                </a:lnTo>
                <a:lnTo>
                  <a:pt x="3253567" y="432366"/>
                </a:lnTo>
                <a:lnTo>
                  <a:pt x="3225389" y="463350"/>
                </a:lnTo>
                <a:lnTo>
                  <a:pt x="3231622" y="481992"/>
                </a:lnTo>
                <a:lnTo>
                  <a:pt x="3256683" y="511433"/>
                </a:lnTo>
                <a:lnTo>
                  <a:pt x="3277070" y="511433"/>
                </a:lnTo>
                <a:lnTo>
                  <a:pt x="3281745" y="554889"/>
                </a:lnTo>
                <a:lnTo>
                  <a:pt x="3281745" y="584330"/>
                </a:lnTo>
                <a:lnTo>
                  <a:pt x="3267591" y="607601"/>
                </a:lnTo>
                <a:lnTo>
                  <a:pt x="3239413" y="644756"/>
                </a:lnTo>
                <a:lnTo>
                  <a:pt x="3219026" y="689754"/>
                </a:lnTo>
                <a:lnTo>
                  <a:pt x="3208119" y="728581"/>
                </a:lnTo>
                <a:lnTo>
                  <a:pt x="3209677" y="750309"/>
                </a:lnTo>
                <a:lnTo>
                  <a:pt x="3190848" y="758022"/>
                </a:lnTo>
                <a:lnTo>
                  <a:pt x="3205002" y="778207"/>
                </a:lnTo>
                <a:lnTo>
                  <a:pt x="3220714" y="790550"/>
                </a:lnTo>
                <a:lnTo>
                  <a:pt x="3228506" y="832462"/>
                </a:lnTo>
                <a:lnTo>
                  <a:pt x="3253567" y="849561"/>
                </a:lnTo>
                <a:lnTo>
                  <a:pt x="3264474" y="871289"/>
                </a:lnTo>
                <a:lnTo>
                  <a:pt x="3267591" y="902273"/>
                </a:lnTo>
                <a:lnTo>
                  <a:pt x="3253437" y="930172"/>
                </a:lnTo>
                <a:lnTo>
                  <a:pt x="3248762" y="972084"/>
                </a:lnTo>
                <a:lnTo>
                  <a:pt x="3278498" y="996898"/>
                </a:lnTo>
                <a:lnTo>
                  <a:pt x="3281615" y="1034053"/>
                </a:lnTo>
                <a:lnTo>
                  <a:pt x="3281615" y="1125592"/>
                </a:lnTo>
                <a:lnTo>
                  <a:pt x="3283173" y="1187561"/>
                </a:lnTo>
                <a:lnTo>
                  <a:pt x="3250321" y="1227930"/>
                </a:lnTo>
                <a:lnTo>
                  <a:pt x="3233050" y="1254286"/>
                </a:lnTo>
                <a:lnTo>
                  <a:pt x="3233050" y="1286813"/>
                </a:lnTo>
                <a:lnTo>
                  <a:pt x="3217338" y="1313169"/>
                </a:lnTo>
                <a:lnTo>
                  <a:pt x="3222013" y="1359710"/>
                </a:lnTo>
                <a:lnTo>
                  <a:pt x="3257982" y="1379895"/>
                </a:lnTo>
                <a:lnTo>
                  <a:pt x="3272136" y="1431064"/>
                </a:lnTo>
                <a:lnTo>
                  <a:pt x="3284601" y="1482233"/>
                </a:lnTo>
                <a:lnTo>
                  <a:pt x="3279927" y="1525688"/>
                </a:lnTo>
                <a:lnTo>
                  <a:pt x="3250191" y="1553587"/>
                </a:lnTo>
                <a:lnTo>
                  <a:pt x="3231362" y="1565929"/>
                </a:lnTo>
                <a:lnTo>
                  <a:pt x="3226688" y="1598457"/>
                </a:lnTo>
                <a:lnTo>
                  <a:pt x="3222013" y="1615556"/>
                </a:lnTo>
                <a:lnTo>
                  <a:pt x="3229804" y="1634198"/>
                </a:lnTo>
                <a:lnTo>
                  <a:pt x="3196951" y="1686910"/>
                </a:lnTo>
                <a:lnTo>
                  <a:pt x="3211105" y="1710180"/>
                </a:lnTo>
                <a:lnTo>
                  <a:pt x="3239283" y="1753635"/>
                </a:lnTo>
                <a:lnTo>
                  <a:pt x="3272136" y="1807890"/>
                </a:lnTo>
                <a:lnTo>
                  <a:pt x="3279927" y="1814833"/>
                </a:lnTo>
                <a:lnTo>
                  <a:pt x="3274473" y="1848903"/>
                </a:lnTo>
                <a:lnTo>
                  <a:pt x="3268240" y="1874487"/>
                </a:lnTo>
                <a:lnTo>
                  <a:pt x="3247074" y="1907014"/>
                </a:lnTo>
                <a:lnTo>
                  <a:pt x="3218117" y="1930285"/>
                </a:lnTo>
                <a:lnTo>
                  <a:pt x="3215780" y="1983768"/>
                </a:lnTo>
                <a:lnTo>
                  <a:pt x="3215001" y="2010895"/>
                </a:lnTo>
                <a:lnTo>
                  <a:pt x="3204872" y="2026452"/>
                </a:lnTo>
                <a:lnTo>
                  <a:pt x="3205652" y="2049722"/>
                </a:lnTo>
                <a:lnTo>
                  <a:pt x="3211885" y="2069136"/>
                </a:lnTo>
                <a:lnTo>
                  <a:pt x="3211105" y="2091635"/>
                </a:lnTo>
                <a:lnTo>
                  <a:pt x="3218117" y="2103206"/>
                </a:lnTo>
                <a:cubicBezTo>
                  <a:pt x="3218117" y="2103206"/>
                  <a:pt x="3203184" y="2114777"/>
                  <a:pt x="3206431" y="2117219"/>
                </a:cubicBezTo>
                <a:cubicBezTo>
                  <a:pt x="3209677" y="2119662"/>
                  <a:pt x="3210326" y="2138175"/>
                  <a:pt x="3210326" y="2138175"/>
                </a:cubicBezTo>
                <a:lnTo>
                  <a:pt x="3248632" y="2169160"/>
                </a:lnTo>
                <a:lnTo>
                  <a:pt x="3269019" y="2211072"/>
                </a:lnTo>
                <a:lnTo>
                  <a:pt x="3273694" y="2343623"/>
                </a:lnTo>
                <a:lnTo>
                  <a:pt x="3263566" y="2376151"/>
                </a:lnTo>
                <a:lnTo>
                  <a:pt x="3249412" y="2404821"/>
                </a:lnTo>
                <a:lnTo>
                  <a:pt x="3202405" y="2420377"/>
                </a:lnTo>
                <a:lnTo>
                  <a:pt x="3192277" y="2444419"/>
                </a:lnTo>
                <a:lnTo>
                  <a:pt x="3190719" y="2476946"/>
                </a:lnTo>
                <a:lnTo>
                  <a:pt x="3221234" y="2496359"/>
                </a:lnTo>
                <a:lnTo>
                  <a:pt x="3267461" y="2553700"/>
                </a:lnTo>
                <a:lnTo>
                  <a:pt x="3281615" y="2590084"/>
                </a:lnTo>
                <a:lnTo>
                  <a:pt x="3280057" y="2634310"/>
                </a:lnTo>
                <a:lnTo>
                  <a:pt x="3264345" y="2652953"/>
                </a:lnTo>
                <a:lnTo>
                  <a:pt x="3269019" y="2674680"/>
                </a:lnTo>
                <a:lnTo>
                  <a:pt x="3281485" y="2702579"/>
                </a:lnTo>
                <a:lnTo>
                  <a:pt x="3278369" y="2785504"/>
                </a:lnTo>
                <a:lnTo>
                  <a:pt x="3270577" y="2802603"/>
                </a:lnTo>
                <a:lnTo>
                  <a:pt x="3273694" y="2894142"/>
                </a:lnTo>
                <a:lnTo>
                  <a:pt x="3255645" y="2904941"/>
                </a:lnTo>
                <a:lnTo>
                  <a:pt x="3257982" y="2925126"/>
                </a:lnTo>
                <a:lnTo>
                  <a:pt x="3239153" y="2968581"/>
                </a:lnTo>
                <a:cubicBezTo>
                  <a:pt x="3239153" y="2968581"/>
                  <a:pt x="3209417" y="2994937"/>
                  <a:pt x="3210196" y="2997252"/>
                </a:cubicBezTo>
                <a:cubicBezTo>
                  <a:pt x="3210976" y="2999566"/>
                  <a:pt x="3216429" y="3025922"/>
                  <a:pt x="3216429" y="3025922"/>
                </a:cubicBezTo>
                <a:lnTo>
                  <a:pt x="3238374" y="3056135"/>
                </a:lnTo>
                <a:lnTo>
                  <a:pt x="3280706" y="3101133"/>
                </a:lnTo>
                <a:lnTo>
                  <a:pt x="3280706" y="3346179"/>
                </a:lnTo>
                <a:lnTo>
                  <a:pt x="3257982" y="3377934"/>
                </a:lnTo>
                <a:lnTo>
                  <a:pt x="3227467" y="3397348"/>
                </a:lnTo>
                <a:lnTo>
                  <a:pt x="3214092" y="3405062"/>
                </a:lnTo>
                <a:lnTo>
                  <a:pt x="3214092" y="3426018"/>
                </a:lnTo>
                <a:lnTo>
                  <a:pt x="3266552" y="3472559"/>
                </a:lnTo>
                <a:lnTo>
                  <a:pt x="3278239" y="3498143"/>
                </a:lnTo>
                <a:lnTo>
                  <a:pt x="3278239" y="3564098"/>
                </a:lnTo>
                <a:lnTo>
                  <a:pt x="3272785" y="3586597"/>
                </a:lnTo>
                <a:lnTo>
                  <a:pt x="3246165" y="3600610"/>
                </a:lnTo>
                <a:lnTo>
                  <a:pt x="3230453" y="3620024"/>
                </a:lnTo>
                <a:lnTo>
                  <a:pt x="3208508" y="3654094"/>
                </a:lnTo>
                <a:lnTo>
                  <a:pt x="3205392" y="3687392"/>
                </a:lnTo>
                <a:cubicBezTo>
                  <a:pt x="3205392" y="3687392"/>
                  <a:pt x="3187343" y="3702949"/>
                  <a:pt x="3189680" y="3703720"/>
                </a:cubicBezTo>
                <a:cubicBezTo>
                  <a:pt x="3192017" y="3704492"/>
                  <a:pt x="3206171" y="3738562"/>
                  <a:pt x="3206171" y="3738562"/>
                </a:cubicBezTo>
                <a:lnTo>
                  <a:pt x="3232011" y="3778160"/>
                </a:lnTo>
                <a:lnTo>
                  <a:pt x="3267980" y="3840900"/>
                </a:lnTo>
                <a:lnTo>
                  <a:pt x="3278109" y="3870341"/>
                </a:lnTo>
                <a:lnTo>
                  <a:pt x="3285900" y="3899011"/>
                </a:lnTo>
                <a:lnTo>
                  <a:pt x="3282784" y="3948638"/>
                </a:lnTo>
                <a:cubicBezTo>
                  <a:pt x="3282784" y="3948638"/>
                  <a:pt x="3245256" y="3971137"/>
                  <a:pt x="3247594" y="3976536"/>
                </a:cubicBezTo>
                <a:cubicBezTo>
                  <a:pt x="3249931" y="3981936"/>
                  <a:pt x="3217858" y="4012921"/>
                  <a:pt x="3217858" y="4012921"/>
                </a:cubicBezTo>
                <a:lnTo>
                  <a:pt x="3218637" y="4051747"/>
                </a:lnTo>
                <a:lnTo>
                  <a:pt x="3230324" y="4073475"/>
                </a:lnTo>
                <a:lnTo>
                  <a:pt x="3229544" y="4088260"/>
                </a:lnTo>
                <a:cubicBezTo>
                  <a:pt x="3229544" y="4088260"/>
                  <a:pt x="3209158" y="4103817"/>
                  <a:pt x="3208379" y="4109988"/>
                </a:cubicBezTo>
                <a:cubicBezTo>
                  <a:pt x="3207599" y="4116159"/>
                  <a:pt x="3196692" y="4141743"/>
                  <a:pt x="3196692" y="4141743"/>
                </a:cubicBezTo>
                <a:lnTo>
                  <a:pt x="3206041" y="4185199"/>
                </a:lnTo>
                <a:lnTo>
                  <a:pt x="3237335" y="4209241"/>
                </a:lnTo>
                <a:lnTo>
                  <a:pt x="3278888" y="4240996"/>
                </a:lnTo>
                <a:lnTo>
                  <a:pt x="3293821" y="4258867"/>
                </a:lnTo>
                <a:lnTo>
                  <a:pt x="3303170" y="4278280"/>
                </a:lnTo>
                <a:lnTo>
                  <a:pt x="3306287" y="4314665"/>
                </a:lnTo>
                <a:lnTo>
                  <a:pt x="3302391" y="4339478"/>
                </a:lnTo>
                <a:lnTo>
                  <a:pt x="3264085" y="4344106"/>
                </a:lnTo>
                <a:lnTo>
                  <a:pt x="3220974" y="4344106"/>
                </a:lnTo>
                <a:lnTo>
                  <a:pt x="3195134" y="4327007"/>
                </a:lnTo>
                <a:lnTo>
                  <a:pt x="3185784" y="4302194"/>
                </a:lnTo>
                <a:lnTo>
                  <a:pt x="3166956" y="4253338"/>
                </a:lnTo>
                <a:cubicBezTo>
                  <a:pt x="3166956" y="4253338"/>
                  <a:pt x="3153581" y="4208340"/>
                  <a:pt x="3152023" y="4204484"/>
                </a:cubicBezTo>
                <a:cubicBezTo>
                  <a:pt x="3150465" y="4200627"/>
                  <a:pt x="3137090" y="4177356"/>
                  <a:pt x="3133973" y="4175813"/>
                </a:cubicBezTo>
                <a:cubicBezTo>
                  <a:pt x="3130857" y="4174271"/>
                  <a:pt x="3108133" y="4162571"/>
                  <a:pt x="3108133" y="4162571"/>
                </a:cubicBezTo>
                <a:lnTo>
                  <a:pt x="3078397" y="4181213"/>
                </a:lnTo>
                <a:lnTo>
                  <a:pt x="3060347" y="4197541"/>
                </a:lnTo>
                <a:cubicBezTo>
                  <a:pt x="3060347" y="4197541"/>
                  <a:pt x="3049440" y="4212326"/>
                  <a:pt x="3046973" y="4213869"/>
                </a:cubicBezTo>
                <a:cubicBezTo>
                  <a:pt x="3044506" y="4215412"/>
                  <a:pt x="3032040" y="4219269"/>
                  <a:pt x="3032040" y="4219269"/>
                </a:cubicBezTo>
                <a:lnTo>
                  <a:pt x="3020353" y="4206026"/>
                </a:lnTo>
                <a:lnTo>
                  <a:pt x="3012562" y="4193684"/>
                </a:lnTo>
                <a:lnTo>
                  <a:pt x="2996850" y="4194456"/>
                </a:lnTo>
                <a:lnTo>
                  <a:pt x="2963218" y="4226211"/>
                </a:lnTo>
                <a:lnTo>
                  <a:pt x="2935820" y="4270438"/>
                </a:lnTo>
                <a:lnTo>
                  <a:pt x="2931145" y="4299880"/>
                </a:lnTo>
                <a:lnTo>
                  <a:pt x="2890371" y="4313893"/>
                </a:lnTo>
                <a:lnTo>
                  <a:pt x="2848819" y="4313122"/>
                </a:lnTo>
                <a:lnTo>
                  <a:pt x="2811292" y="4289851"/>
                </a:lnTo>
                <a:lnTo>
                  <a:pt x="2776102" y="4245625"/>
                </a:lnTo>
                <a:lnTo>
                  <a:pt x="2743249" y="4202941"/>
                </a:lnTo>
                <a:lnTo>
                  <a:pt x="2715071" y="4173499"/>
                </a:lnTo>
                <a:lnTo>
                  <a:pt x="2674298" y="4168871"/>
                </a:lnTo>
                <a:lnTo>
                  <a:pt x="2644562" y="4174271"/>
                </a:lnTo>
                <a:lnTo>
                  <a:pt x="2627292" y="4202170"/>
                </a:lnTo>
                <a:lnTo>
                  <a:pt x="2605347" y="4224669"/>
                </a:lnTo>
                <a:lnTo>
                  <a:pt x="2586518" y="4253338"/>
                </a:lnTo>
                <a:lnTo>
                  <a:pt x="2573144" y="4293708"/>
                </a:lnTo>
                <a:lnTo>
                  <a:pt x="2563015" y="4307722"/>
                </a:lnTo>
                <a:lnTo>
                  <a:pt x="2517567" y="4309265"/>
                </a:lnTo>
                <a:lnTo>
                  <a:pt x="2490168" y="4306179"/>
                </a:lnTo>
                <a:lnTo>
                  <a:pt x="2446278" y="4240996"/>
                </a:lnTo>
                <a:cubicBezTo>
                  <a:pt x="2446278" y="4240996"/>
                  <a:pt x="2421217" y="4193684"/>
                  <a:pt x="2418880" y="4193684"/>
                </a:cubicBezTo>
                <a:lnTo>
                  <a:pt x="2411868" y="4193684"/>
                </a:lnTo>
                <a:lnTo>
                  <a:pt x="2396155" y="4240996"/>
                </a:lnTo>
                <a:lnTo>
                  <a:pt x="2372652" y="4301422"/>
                </a:lnTo>
                <a:lnTo>
                  <a:pt x="2329541" y="4306822"/>
                </a:lnTo>
                <a:lnTo>
                  <a:pt x="2136192" y="4304508"/>
                </a:lnTo>
                <a:lnTo>
                  <a:pt x="2104119" y="4273523"/>
                </a:lnTo>
                <a:lnTo>
                  <a:pt x="2086848" y="4230068"/>
                </a:lnTo>
                <a:lnTo>
                  <a:pt x="2057112" y="4200627"/>
                </a:lnTo>
                <a:lnTo>
                  <a:pt x="2042959" y="4185841"/>
                </a:lnTo>
                <a:lnTo>
                  <a:pt x="2023351" y="4207569"/>
                </a:lnTo>
                <a:lnTo>
                  <a:pt x="1991278" y="4242411"/>
                </a:lnTo>
                <a:lnTo>
                  <a:pt x="1945050" y="4272623"/>
                </a:lnTo>
                <a:lnTo>
                  <a:pt x="1940375" y="4286637"/>
                </a:lnTo>
                <a:lnTo>
                  <a:pt x="1852726" y="4286637"/>
                </a:lnTo>
                <a:lnTo>
                  <a:pt x="1833118" y="4301422"/>
                </a:lnTo>
                <a:lnTo>
                  <a:pt x="1757155" y="4301422"/>
                </a:lnTo>
                <a:lnTo>
                  <a:pt x="1733651" y="4284323"/>
                </a:lnTo>
                <a:lnTo>
                  <a:pt x="1716381" y="4274295"/>
                </a:lnTo>
                <a:lnTo>
                  <a:pt x="1688983" y="4297565"/>
                </a:lnTo>
                <a:lnTo>
                  <a:pt x="1649767" y="4302965"/>
                </a:lnTo>
                <a:cubicBezTo>
                  <a:pt x="1649767" y="4302965"/>
                  <a:pt x="1607436" y="4271981"/>
                  <a:pt x="1605098" y="4269667"/>
                </a:cubicBezTo>
                <a:cubicBezTo>
                  <a:pt x="1602761" y="4267352"/>
                  <a:pt x="1561987" y="4201398"/>
                  <a:pt x="1561987" y="4201398"/>
                </a:cubicBezTo>
                <a:lnTo>
                  <a:pt x="1544717" y="4158714"/>
                </a:lnTo>
                <a:cubicBezTo>
                  <a:pt x="1544717" y="4158714"/>
                  <a:pt x="1532251" y="4141615"/>
                  <a:pt x="1529784" y="4141615"/>
                </a:cubicBezTo>
                <a:cubicBezTo>
                  <a:pt x="1527317" y="4141615"/>
                  <a:pt x="1505502" y="4157943"/>
                  <a:pt x="1505502" y="4157943"/>
                </a:cubicBezTo>
                <a:lnTo>
                  <a:pt x="1489790" y="4182756"/>
                </a:lnTo>
                <a:lnTo>
                  <a:pt x="1483557" y="4237782"/>
                </a:lnTo>
                <a:lnTo>
                  <a:pt x="1453042" y="4270309"/>
                </a:lnTo>
                <a:cubicBezTo>
                  <a:pt x="1453042" y="4270309"/>
                  <a:pt x="1427980" y="4288180"/>
                  <a:pt x="1425643" y="4288180"/>
                </a:cubicBezTo>
                <a:cubicBezTo>
                  <a:pt x="1423306" y="4288180"/>
                  <a:pt x="1294882" y="4285094"/>
                  <a:pt x="1294882" y="4285094"/>
                </a:cubicBezTo>
                <a:lnTo>
                  <a:pt x="1263588" y="4246268"/>
                </a:lnTo>
                <a:cubicBezTo>
                  <a:pt x="1263588" y="4246268"/>
                  <a:pt x="1231515" y="4197413"/>
                  <a:pt x="1231515" y="4192784"/>
                </a:cubicBezTo>
                <a:cubicBezTo>
                  <a:pt x="1231515" y="4188156"/>
                  <a:pt x="1229177" y="4174142"/>
                  <a:pt x="1229177" y="4174142"/>
                </a:cubicBezTo>
                <a:lnTo>
                  <a:pt x="1214244" y="4181856"/>
                </a:lnTo>
                <a:lnTo>
                  <a:pt x="1197753" y="4192655"/>
                </a:lnTo>
                <a:lnTo>
                  <a:pt x="1170354" y="4191113"/>
                </a:lnTo>
                <a:lnTo>
                  <a:pt x="1137502" y="4172471"/>
                </a:lnTo>
                <a:lnTo>
                  <a:pt x="1114778" y="4186484"/>
                </a:lnTo>
                <a:lnTo>
                  <a:pt x="1045047" y="4191113"/>
                </a:lnTo>
                <a:lnTo>
                  <a:pt x="1006741" y="4254624"/>
                </a:lnTo>
                <a:lnTo>
                  <a:pt x="976226" y="4293451"/>
                </a:lnTo>
                <a:lnTo>
                  <a:pt x="943373" y="4305022"/>
                </a:lnTo>
                <a:lnTo>
                  <a:pt x="915196" y="4285609"/>
                </a:lnTo>
                <a:lnTo>
                  <a:pt x="887018" y="4237525"/>
                </a:lnTo>
                <a:lnTo>
                  <a:pt x="839232" y="4179413"/>
                </a:lnTo>
                <a:lnTo>
                  <a:pt x="823520" y="4161543"/>
                </a:lnTo>
                <a:lnTo>
                  <a:pt x="801575" y="4163085"/>
                </a:lnTo>
                <a:lnTo>
                  <a:pt x="778851" y="4190984"/>
                </a:lnTo>
                <a:lnTo>
                  <a:pt x="778851" y="4208083"/>
                </a:lnTo>
                <a:lnTo>
                  <a:pt x="727949" y="4208855"/>
                </a:lnTo>
                <a:lnTo>
                  <a:pt x="719379" y="4222868"/>
                </a:lnTo>
                <a:lnTo>
                  <a:pt x="695097" y="4226726"/>
                </a:lnTo>
                <a:lnTo>
                  <a:pt x="684968" y="4263881"/>
                </a:lnTo>
                <a:lnTo>
                  <a:pt x="650558" y="4296408"/>
                </a:lnTo>
                <a:lnTo>
                  <a:pt x="613810" y="4305665"/>
                </a:lnTo>
                <a:lnTo>
                  <a:pt x="564466" y="4296408"/>
                </a:lnTo>
                <a:lnTo>
                  <a:pt x="521355" y="4250639"/>
                </a:lnTo>
                <a:lnTo>
                  <a:pt x="486165" y="4211812"/>
                </a:lnTo>
                <a:lnTo>
                  <a:pt x="464220" y="4206412"/>
                </a:lnTo>
                <a:lnTo>
                  <a:pt x="446171" y="4217212"/>
                </a:lnTo>
                <a:lnTo>
                  <a:pt x="406176" y="4217212"/>
                </a:lnTo>
                <a:lnTo>
                  <a:pt x="385790" y="4262981"/>
                </a:lnTo>
                <a:lnTo>
                  <a:pt x="355275" y="4304893"/>
                </a:lnTo>
                <a:lnTo>
                  <a:pt x="178287" y="4301808"/>
                </a:lnTo>
                <a:lnTo>
                  <a:pt x="136734" y="4259895"/>
                </a:lnTo>
                <a:lnTo>
                  <a:pt x="106219" y="4258353"/>
                </a:lnTo>
                <a:cubicBezTo>
                  <a:pt x="106219" y="4258353"/>
                  <a:pt x="110114" y="4208726"/>
                  <a:pt x="110114" y="4206412"/>
                </a:cubicBezTo>
                <a:cubicBezTo>
                  <a:pt x="110114" y="4204098"/>
                  <a:pt x="85053" y="4169257"/>
                  <a:pt x="85053" y="4166814"/>
                </a:cubicBezTo>
                <a:cubicBezTo>
                  <a:pt x="85053" y="4164371"/>
                  <a:pt x="78041" y="4140458"/>
                  <a:pt x="78041" y="4140458"/>
                </a:cubicBezTo>
                <a:cubicBezTo>
                  <a:pt x="78041" y="4140458"/>
                  <a:pt x="96090" y="4127215"/>
                  <a:pt x="97649" y="4124901"/>
                </a:cubicBezTo>
                <a:cubicBezTo>
                  <a:pt x="99207" y="4122587"/>
                  <a:pt x="97649" y="4093917"/>
                  <a:pt x="96090" y="4091603"/>
                </a:cubicBezTo>
                <a:cubicBezTo>
                  <a:pt x="94532" y="4089289"/>
                  <a:pt x="54538" y="4038119"/>
                  <a:pt x="54538" y="4038119"/>
                </a:cubicBezTo>
                <a:lnTo>
                  <a:pt x="28697" y="4027320"/>
                </a:lnTo>
                <a:lnTo>
                  <a:pt x="28697" y="3966123"/>
                </a:lnTo>
                <a:lnTo>
                  <a:pt x="37267" y="3940538"/>
                </a:lnTo>
                <a:lnTo>
                  <a:pt x="68562" y="3869184"/>
                </a:lnTo>
                <a:lnTo>
                  <a:pt x="102972" y="3800916"/>
                </a:lnTo>
                <a:lnTo>
                  <a:pt x="102193" y="3736504"/>
                </a:lnTo>
                <a:lnTo>
                  <a:pt x="81028" y="3683021"/>
                </a:lnTo>
                <a:lnTo>
                  <a:pt x="33242" y="3641880"/>
                </a:lnTo>
                <a:cubicBezTo>
                  <a:pt x="33242" y="3641880"/>
                  <a:pt x="20776" y="3604725"/>
                  <a:pt x="20776" y="3601510"/>
                </a:cubicBezTo>
                <a:cubicBezTo>
                  <a:pt x="20776" y="3598296"/>
                  <a:pt x="34151" y="3560369"/>
                  <a:pt x="34151" y="3560369"/>
                </a:cubicBezTo>
                <a:cubicBezTo>
                  <a:pt x="34151" y="3560369"/>
                  <a:pt x="56875" y="3532471"/>
                  <a:pt x="59212" y="3530156"/>
                </a:cubicBezTo>
                <a:cubicBezTo>
                  <a:pt x="61550" y="3527842"/>
                  <a:pt x="99986" y="3485158"/>
                  <a:pt x="99986" y="3485158"/>
                </a:cubicBezTo>
                <a:cubicBezTo>
                  <a:pt x="99986" y="3485158"/>
                  <a:pt x="90637" y="3464974"/>
                  <a:pt x="86611" y="3464202"/>
                </a:cubicBezTo>
                <a:cubicBezTo>
                  <a:pt x="82586" y="3463431"/>
                  <a:pt x="52200" y="3444017"/>
                  <a:pt x="52200" y="3444017"/>
                </a:cubicBezTo>
                <a:lnTo>
                  <a:pt x="26360" y="3426147"/>
                </a:lnTo>
                <a:lnTo>
                  <a:pt x="26360" y="3173387"/>
                </a:lnTo>
                <a:cubicBezTo>
                  <a:pt x="26360" y="3173387"/>
                  <a:pt x="72587" y="3128389"/>
                  <a:pt x="73366" y="3126074"/>
                </a:cubicBezTo>
                <a:cubicBezTo>
                  <a:pt x="74145" y="3123760"/>
                  <a:pt x="100765" y="3094319"/>
                  <a:pt x="100765" y="3091233"/>
                </a:cubicBezTo>
                <a:cubicBezTo>
                  <a:pt x="100765" y="3088147"/>
                  <a:pt x="84274" y="3057163"/>
                  <a:pt x="84274" y="3057163"/>
                </a:cubicBezTo>
                <a:lnTo>
                  <a:pt x="49084" y="2991209"/>
                </a:lnTo>
                <a:lnTo>
                  <a:pt x="42072" y="2867915"/>
                </a:lnTo>
                <a:cubicBezTo>
                  <a:pt x="42072" y="2867915"/>
                  <a:pt x="24802" y="2822145"/>
                  <a:pt x="25581" y="2819831"/>
                </a:cubicBezTo>
                <a:cubicBezTo>
                  <a:pt x="26360" y="2817517"/>
                  <a:pt x="26360" y="2769433"/>
                  <a:pt x="26360" y="2769433"/>
                </a:cubicBezTo>
                <a:lnTo>
                  <a:pt x="43630" y="2743848"/>
                </a:lnTo>
                <a:lnTo>
                  <a:pt x="38956" y="2702707"/>
                </a:lnTo>
                <a:cubicBezTo>
                  <a:pt x="38956" y="2702707"/>
                  <a:pt x="26490" y="2690365"/>
                  <a:pt x="26490" y="2684066"/>
                </a:cubicBezTo>
                <a:cubicBezTo>
                  <a:pt x="26490" y="2677766"/>
                  <a:pt x="31944" y="2646910"/>
                  <a:pt x="34281" y="2642153"/>
                </a:cubicBezTo>
                <a:cubicBezTo>
                  <a:pt x="36618" y="2637396"/>
                  <a:pt x="45968" y="2616569"/>
                  <a:pt x="53109" y="2610397"/>
                </a:cubicBezTo>
                <a:cubicBezTo>
                  <a:pt x="60251" y="2604226"/>
                  <a:pt x="114919" y="2542900"/>
                  <a:pt x="114919" y="2542900"/>
                </a:cubicBezTo>
                <a:lnTo>
                  <a:pt x="108686" y="2506516"/>
                </a:lnTo>
                <a:cubicBezTo>
                  <a:pt x="108686" y="2506516"/>
                  <a:pt x="90637" y="2490188"/>
                  <a:pt x="85962" y="2487874"/>
                </a:cubicBezTo>
                <a:cubicBezTo>
                  <a:pt x="81287" y="2485560"/>
                  <a:pt x="50772" y="2468461"/>
                  <a:pt x="50772" y="2468461"/>
                </a:cubicBezTo>
                <a:lnTo>
                  <a:pt x="37397" y="2434391"/>
                </a:lnTo>
                <a:lnTo>
                  <a:pt x="43630" y="2272398"/>
                </a:lnTo>
                <a:cubicBezTo>
                  <a:pt x="43630" y="2272398"/>
                  <a:pt x="97649" y="2215058"/>
                  <a:pt x="99986" y="2211972"/>
                </a:cubicBezTo>
                <a:cubicBezTo>
                  <a:pt x="102323" y="2208887"/>
                  <a:pt x="98428" y="2183302"/>
                  <a:pt x="98428" y="2183302"/>
                </a:cubicBezTo>
                <a:cubicBezTo>
                  <a:pt x="98428" y="2183302"/>
                  <a:pt x="85053" y="2175588"/>
                  <a:pt x="89078" y="2163117"/>
                </a:cubicBezTo>
                <a:cubicBezTo>
                  <a:pt x="93104" y="2150646"/>
                  <a:pt x="109465" y="2123519"/>
                  <a:pt x="109465" y="2123519"/>
                </a:cubicBezTo>
                <a:cubicBezTo>
                  <a:pt x="109465" y="2123519"/>
                  <a:pt x="95311" y="2066950"/>
                  <a:pt x="93753" y="2062322"/>
                </a:cubicBezTo>
                <a:cubicBezTo>
                  <a:pt x="92195" y="2057693"/>
                  <a:pt x="97649" y="2012695"/>
                  <a:pt x="97649" y="2012695"/>
                </a:cubicBezTo>
                <a:cubicBezTo>
                  <a:pt x="97649" y="2012695"/>
                  <a:pt x="38956" y="1942113"/>
                  <a:pt x="38176" y="1939799"/>
                </a:cubicBezTo>
                <a:cubicBezTo>
                  <a:pt x="37397" y="1937484"/>
                  <a:pt x="33502" y="1890172"/>
                  <a:pt x="33502" y="1890172"/>
                </a:cubicBezTo>
                <a:lnTo>
                  <a:pt x="60121" y="1841317"/>
                </a:lnTo>
                <a:cubicBezTo>
                  <a:pt x="60121" y="1841317"/>
                  <a:pt x="109465" y="1785520"/>
                  <a:pt x="110244" y="1781663"/>
                </a:cubicBezTo>
                <a:cubicBezTo>
                  <a:pt x="111023" y="1777806"/>
                  <a:pt x="112582" y="1747593"/>
                  <a:pt x="110244" y="1745279"/>
                </a:cubicBezTo>
                <a:cubicBezTo>
                  <a:pt x="107907" y="1742964"/>
                  <a:pt x="82845" y="1714294"/>
                  <a:pt x="82845" y="1714294"/>
                </a:cubicBezTo>
                <a:lnTo>
                  <a:pt x="79729" y="1684853"/>
                </a:lnTo>
                <a:lnTo>
                  <a:pt x="93883" y="1674053"/>
                </a:lnTo>
                <a:lnTo>
                  <a:pt x="72717" y="1656183"/>
                </a:lnTo>
                <a:lnTo>
                  <a:pt x="71938" y="1634455"/>
                </a:lnTo>
                <a:lnTo>
                  <a:pt x="39085" y="1602699"/>
                </a:lnTo>
                <a:cubicBezTo>
                  <a:pt x="39085" y="1602699"/>
                  <a:pt x="19478" y="1551530"/>
                  <a:pt x="21036" y="1545359"/>
                </a:cubicBezTo>
                <a:cubicBezTo>
                  <a:pt x="22594" y="1539188"/>
                  <a:pt x="37527" y="1492647"/>
                  <a:pt x="40644" y="1486476"/>
                </a:cubicBezTo>
                <a:cubicBezTo>
                  <a:pt x="43760" y="1480305"/>
                  <a:pt x="74275" y="1426050"/>
                  <a:pt x="74275" y="1426050"/>
                </a:cubicBezTo>
                <a:lnTo>
                  <a:pt x="83625" y="1388123"/>
                </a:lnTo>
                <a:lnTo>
                  <a:pt x="78171" y="1320626"/>
                </a:lnTo>
                <a:lnTo>
                  <a:pt x="25711" y="1271000"/>
                </a:lnTo>
                <a:lnTo>
                  <a:pt x="31164" y="1077123"/>
                </a:lnTo>
                <a:cubicBezTo>
                  <a:pt x="31164" y="1077123"/>
                  <a:pt x="46097" y="1062337"/>
                  <a:pt x="47656" y="1058481"/>
                </a:cubicBezTo>
                <a:cubicBezTo>
                  <a:pt x="49214" y="1054624"/>
                  <a:pt x="57005" y="1032125"/>
                  <a:pt x="57005" y="1032125"/>
                </a:cubicBezTo>
                <a:lnTo>
                  <a:pt x="53889" y="990212"/>
                </a:lnTo>
                <a:lnTo>
                  <a:pt x="40514" y="970027"/>
                </a:lnTo>
                <a:lnTo>
                  <a:pt x="45968" y="939043"/>
                </a:lnTo>
                <a:lnTo>
                  <a:pt x="85183" y="907287"/>
                </a:lnTo>
                <a:lnTo>
                  <a:pt x="75833" y="877074"/>
                </a:lnTo>
                <a:cubicBezTo>
                  <a:pt x="75833" y="877074"/>
                  <a:pt x="100895" y="860746"/>
                  <a:pt x="103232" y="859975"/>
                </a:cubicBezTo>
                <a:cubicBezTo>
                  <a:pt x="105570" y="859204"/>
                  <a:pt x="111023" y="827448"/>
                  <a:pt x="111023" y="827448"/>
                </a:cubicBezTo>
                <a:lnTo>
                  <a:pt x="97649" y="807263"/>
                </a:lnTo>
                <a:lnTo>
                  <a:pt x="91416" y="742852"/>
                </a:lnTo>
                <a:lnTo>
                  <a:pt x="50642" y="680883"/>
                </a:lnTo>
                <a:lnTo>
                  <a:pt x="25581" y="657613"/>
                </a:lnTo>
                <a:lnTo>
                  <a:pt x="26360" y="597958"/>
                </a:lnTo>
                <a:lnTo>
                  <a:pt x="63887" y="570059"/>
                </a:lnTo>
                <a:lnTo>
                  <a:pt x="88948" y="553732"/>
                </a:lnTo>
                <a:lnTo>
                  <a:pt x="64666" y="511819"/>
                </a:lnTo>
                <a:cubicBezTo>
                  <a:pt x="64666" y="511819"/>
                  <a:pt x="52200" y="493177"/>
                  <a:pt x="52200" y="488549"/>
                </a:cubicBezTo>
                <a:cubicBezTo>
                  <a:pt x="52200" y="483920"/>
                  <a:pt x="53759" y="449722"/>
                  <a:pt x="53759" y="449722"/>
                </a:cubicBezTo>
                <a:lnTo>
                  <a:pt x="17011" y="396239"/>
                </a:lnTo>
                <a:lnTo>
                  <a:pt x="13115" y="287729"/>
                </a:lnTo>
                <a:lnTo>
                  <a:pt x="40514" y="242731"/>
                </a:lnTo>
                <a:lnTo>
                  <a:pt x="72587" y="217146"/>
                </a:lnTo>
                <a:lnTo>
                  <a:pt x="92974" y="194647"/>
                </a:lnTo>
                <a:lnTo>
                  <a:pt x="57005" y="165977"/>
                </a:lnTo>
                <a:lnTo>
                  <a:pt x="13115" y="149649"/>
                </a:lnTo>
                <a:lnTo>
                  <a:pt x="13115" y="80610"/>
                </a:lnTo>
                <a:lnTo>
                  <a:pt x="0" y="34069"/>
                </a:lnTo>
                <a:close/>
              </a:path>
            </a:pathLst>
          </a:custGeom>
          <a:solidFill>
            <a:schemeClr val="bg2"/>
          </a:solidFill>
        </p:spPr>
        <p:txBody>
          <a:bodyPr vert="horz" wrap="square" lIns="91440" tIns="45720" rIns="91440" bIns="45720" rtlCol="0">
            <a:noAutofit/>
          </a:bodyPr>
          <a:lstStyle>
            <a:lvl1pPr marL="0" indent="0" algn="ctr">
              <a:buNone/>
              <a:defRPr lang="en-US" sz="1400"/>
            </a:lvl1pPr>
          </a:lstStyle>
          <a:p>
            <a:pPr marL="228600" lvl="0" indent="-228600" algn="ctr"/>
            <a:endParaRPr lang="en-US" dirty="0"/>
          </a:p>
        </p:txBody>
      </p:sp>
      <p:sp>
        <p:nvSpPr>
          <p:cNvPr id="25" name="Text Placeholder 98">
            <a:extLst>
              <a:ext uri="{FF2B5EF4-FFF2-40B4-BE49-F238E27FC236}">
                <a16:creationId xmlns:a16="http://schemas.microsoft.com/office/drawing/2014/main" id="{B085BE70-AC9E-B0D1-D6FE-D27CA1079AD6}"/>
              </a:ext>
            </a:extLst>
          </p:cNvPr>
          <p:cNvSpPr>
            <a:spLocks noGrp="1"/>
          </p:cNvSpPr>
          <p:nvPr userDrawn="1">
            <p:ph type="body" sz="quarter" idx="13"/>
          </p:nvPr>
        </p:nvSpPr>
        <p:spPr>
          <a:xfrm>
            <a:off x="4446925" y="5651806"/>
            <a:ext cx="3318236" cy="572228"/>
          </a:xfrm>
          <a:blipFill dpi="0" rotWithShape="1">
            <a:blip r:embed="rId5" cstate="email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a:blipFill>
          <a:effectLst/>
        </p:spPr>
        <p:txBody>
          <a:bodyPr tIns="0" bIns="91440" anchor="ctr">
            <a:noAutofit/>
          </a:bodyPr>
          <a:lstStyle>
            <a:lvl1pPr marL="0" indent="0" algn="ctr">
              <a:spcBef>
                <a:spcPts val="0"/>
              </a:spcBef>
              <a:buNone/>
              <a:defRPr sz="1600" i="1" spc="500" baseline="0"/>
            </a:lvl1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10" name="Picture Placeholder 9">
            <a:extLst>
              <a:ext uri="{FF2B5EF4-FFF2-40B4-BE49-F238E27FC236}">
                <a16:creationId xmlns:a16="http://schemas.microsoft.com/office/drawing/2014/main" id="{56E8A5D0-0121-26A5-C65B-7F466DD68974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8267272" y="2330061"/>
            <a:ext cx="3924728" cy="4331463"/>
          </a:xfrm>
          <a:custGeom>
            <a:avLst/>
            <a:gdLst>
              <a:gd name="connsiteX0" fmla="*/ 3718554 w 3924728"/>
              <a:gd name="connsiteY0" fmla="*/ 98202 h 4331463"/>
              <a:gd name="connsiteX1" fmla="*/ 3714919 w 3924728"/>
              <a:gd name="connsiteY1" fmla="*/ 107026 h 4331463"/>
              <a:gd name="connsiteX2" fmla="*/ 3753475 w 3924728"/>
              <a:gd name="connsiteY2" fmla="*/ 163817 h 4331463"/>
              <a:gd name="connsiteX3" fmla="*/ 3770557 w 3924728"/>
              <a:gd name="connsiteY3" fmla="*/ 153237 h 4331463"/>
              <a:gd name="connsiteX4" fmla="*/ 3728890 w 3924728"/>
              <a:gd name="connsiteY4" fmla="*/ 99229 h 4331463"/>
              <a:gd name="connsiteX5" fmla="*/ 3718554 w 3924728"/>
              <a:gd name="connsiteY5" fmla="*/ 98202 h 4331463"/>
              <a:gd name="connsiteX6" fmla="*/ 2402315 w 3924728"/>
              <a:gd name="connsiteY6" fmla="*/ 62084 h 4331463"/>
              <a:gd name="connsiteX7" fmla="*/ 2393863 w 3924728"/>
              <a:gd name="connsiteY7" fmla="*/ 66646 h 4331463"/>
              <a:gd name="connsiteX8" fmla="*/ 2366986 w 3924728"/>
              <a:gd name="connsiteY8" fmla="*/ 166882 h 4331463"/>
              <a:gd name="connsiteX9" fmla="*/ 2382314 w 3924728"/>
              <a:gd name="connsiteY9" fmla="*/ 173245 h 4331463"/>
              <a:gd name="connsiteX10" fmla="*/ 2409050 w 3924728"/>
              <a:gd name="connsiteY10" fmla="*/ 68632 h 4331463"/>
              <a:gd name="connsiteX11" fmla="*/ 2402315 w 3924728"/>
              <a:gd name="connsiteY11" fmla="*/ 62084 h 4331463"/>
              <a:gd name="connsiteX12" fmla="*/ 3306363 w 3924728"/>
              <a:gd name="connsiteY12" fmla="*/ 0 h 4331463"/>
              <a:gd name="connsiteX13" fmla="*/ 3478723 w 3924728"/>
              <a:gd name="connsiteY13" fmla="*/ 0 h 4331463"/>
              <a:gd name="connsiteX14" fmla="*/ 3485912 w 3924728"/>
              <a:gd name="connsiteY14" fmla="*/ 20973 h 4331463"/>
              <a:gd name="connsiteX15" fmla="*/ 3497058 w 3924728"/>
              <a:gd name="connsiteY15" fmla="*/ 42908 h 4331463"/>
              <a:gd name="connsiteX16" fmla="*/ 3527277 w 3924728"/>
              <a:gd name="connsiteY16" fmla="*/ 90589 h 4331463"/>
              <a:gd name="connsiteX17" fmla="*/ 3541550 w 3924728"/>
              <a:gd name="connsiteY17" fmla="*/ 84807 h 4331463"/>
              <a:gd name="connsiteX18" fmla="*/ 3521257 w 3924728"/>
              <a:gd name="connsiteY18" fmla="*/ 31080 h 4331463"/>
              <a:gd name="connsiteX19" fmla="*/ 3499140 w 3924728"/>
              <a:gd name="connsiteY19" fmla="*/ 0 h 4331463"/>
              <a:gd name="connsiteX20" fmla="*/ 3921789 w 3924728"/>
              <a:gd name="connsiteY20" fmla="*/ 0 h 4331463"/>
              <a:gd name="connsiteX21" fmla="*/ 3924728 w 3924728"/>
              <a:gd name="connsiteY21" fmla="*/ 3892 h 4331463"/>
              <a:gd name="connsiteX22" fmla="*/ 3924728 w 3924728"/>
              <a:gd name="connsiteY22" fmla="*/ 209972 h 4331463"/>
              <a:gd name="connsiteX23" fmla="*/ 3896342 w 3924728"/>
              <a:gd name="connsiteY23" fmla="*/ 209993 h 4331463"/>
              <a:gd name="connsiteX24" fmla="*/ 3889100 w 3924728"/>
              <a:gd name="connsiteY24" fmla="*/ 189361 h 4331463"/>
              <a:gd name="connsiteX25" fmla="*/ 3839314 w 3924728"/>
              <a:gd name="connsiteY25" fmla="*/ 133671 h 4331463"/>
              <a:gd name="connsiteX26" fmla="*/ 3830385 w 3924728"/>
              <a:gd name="connsiteY26" fmla="*/ 142071 h 4331463"/>
              <a:gd name="connsiteX27" fmla="*/ 3854893 w 3924728"/>
              <a:gd name="connsiteY27" fmla="*/ 183797 h 4331463"/>
              <a:gd name="connsiteX28" fmla="*/ 3870929 w 3924728"/>
              <a:gd name="connsiteY28" fmla="*/ 232423 h 4331463"/>
              <a:gd name="connsiteX29" fmla="*/ 3836673 w 3924728"/>
              <a:gd name="connsiteY29" fmla="*/ 268610 h 4331463"/>
              <a:gd name="connsiteX30" fmla="*/ 3808408 w 3924728"/>
              <a:gd name="connsiteY30" fmla="*/ 258348 h 4331463"/>
              <a:gd name="connsiteX31" fmla="*/ 3807088 w 3924728"/>
              <a:gd name="connsiteY31" fmla="*/ 240331 h 4331463"/>
              <a:gd name="connsiteX32" fmla="*/ 3775058 w 3924728"/>
              <a:gd name="connsiteY32" fmla="*/ 179991 h 4331463"/>
              <a:gd name="connsiteX33" fmla="*/ 3762889 w 3924728"/>
              <a:gd name="connsiteY33" fmla="*/ 189101 h 4331463"/>
              <a:gd name="connsiteX34" fmla="*/ 3772375 w 3924728"/>
              <a:gd name="connsiteY34" fmla="*/ 287635 h 4331463"/>
              <a:gd name="connsiteX35" fmla="*/ 3726850 w 3924728"/>
              <a:gd name="connsiteY35" fmla="*/ 287433 h 4331463"/>
              <a:gd name="connsiteX36" fmla="*/ 3682781 w 3924728"/>
              <a:gd name="connsiteY36" fmla="*/ 158462 h 4331463"/>
              <a:gd name="connsiteX37" fmla="*/ 3667395 w 3924728"/>
              <a:gd name="connsiteY37" fmla="*/ 162119 h 4331463"/>
              <a:gd name="connsiteX38" fmla="*/ 3698847 w 3924728"/>
              <a:gd name="connsiteY38" fmla="*/ 262658 h 4331463"/>
              <a:gd name="connsiteX39" fmla="*/ 3672205 w 3924728"/>
              <a:gd name="connsiteY39" fmla="*/ 313197 h 4331463"/>
              <a:gd name="connsiteX40" fmla="*/ 3652076 w 3924728"/>
              <a:gd name="connsiteY40" fmla="*/ 297879 h 4331463"/>
              <a:gd name="connsiteX41" fmla="*/ 3622958 w 3924728"/>
              <a:gd name="connsiteY41" fmla="*/ 270403 h 4331463"/>
              <a:gd name="connsiteX42" fmla="*/ 3618413 w 3924728"/>
              <a:gd name="connsiteY42" fmla="*/ 255975 h 4331463"/>
              <a:gd name="connsiteX43" fmla="*/ 3553786 w 3924728"/>
              <a:gd name="connsiteY43" fmla="*/ 117217 h 4331463"/>
              <a:gd name="connsiteX44" fmla="*/ 3541061 w 3924728"/>
              <a:gd name="connsiteY44" fmla="*/ 120168 h 4331463"/>
              <a:gd name="connsiteX45" fmla="*/ 3585365 w 3924728"/>
              <a:gd name="connsiteY45" fmla="*/ 240213 h 4331463"/>
              <a:gd name="connsiteX46" fmla="*/ 3603369 w 3924728"/>
              <a:gd name="connsiteY46" fmla="*/ 298559 h 4331463"/>
              <a:gd name="connsiteX47" fmla="*/ 3610330 w 3924728"/>
              <a:gd name="connsiteY47" fmla="*/ 330827 h 4331463"/>
              <a:gd name="connsiteX48" fmla="*/ 3590609 w 3924728"/>
              <a:gd name="connsiteY48" fmla="*/ 335948 h 4331463"/>
              <a:gd name="connsiteX49" fmla="*/ 3579266 w 3924728"/>
              <a:gd name="connsiteY49" fmla="*/ 317470 h 4331463"/>
              <a:gd name="connsiteX50" fmla="*/ 3564599 w 3924728"/>
              <a:gd name="connsiteY50" fmla="*/ 315308 h 4331463"/>
              <a:gd name="connsiteX51" fmla="*/ 3544883 w 3924728"/>
              <a:gd name="connsiteY51" fmla="*/ 321006 h 4331463"/>
              <a:gd name="connsiteX52" fmla="*/ 3449967 w 3924728"/>
              <a:gd name="connsiteY52" fmla="*/ 273635 h 4331463"/>
              <a:gd name="connsiteX53" fmla="*/ 3340710 w 3924728"/>
              <a:gd name="connsiteY53" fmla="*/ 79560 h 4331463"/>
              <a:gd name="connsiteX54" fmla="*/ 2946040 w 3924728"/>
              <a:gd name="connsiteY54" fmla="*/ 0 h 4331463"/>
              <a:gd name="connsiteX55" fmla="*/ 3057247 w 3924728"/>
              <a:gd name="connsiteY55" fmla="*/ 0 h 4331463"/>
              <a:gd name="connsiteX56" fmla="*/ 3058355 w 3924728"/>
              <a:gd name="connsiteY56" fmla="*/ 9482 h 4331463"/>
              <a:gd name="connsiteX57" fmla="*/ 3072186 w 3924728"/>
              <a:gd name="connsiteY57" fmla="*/ 78903 h 4331463"/>
              <a:gd name="connsiteX58" fmla="*/ 3082084 w 3924728"/>
              <a:gd name="connsiteY58" fmla="*/ 77867 h 4331463"/>
              <a:gd name="connsiteX59" fmla="*/ 3084883 w 3924728"/>
              <a:gd name="connsiteY59" fmla="*/ 14658 h 4331463"/>
              <a:gd name="connsiteX60" fmla="*/ 3083811 w 3924728"/>
              <a:gd name="connsiteY60" fmla="*/ 0 h 4331463"/>
              <a:gd name="connsiteX61" fmla="*/ 3116891 w 3924728"/>
              <a:gd name="connsiteY61" fmla="*/ 0 h 4331463"/>
              <a:gd name="connsiteX62" fmla="*/ 3128252 w 3924728"/>
              <a:gd name="connsiteY62" fmla="*/ 59003 h 4331463"/>
              <a:gd name="connsiteX63" fmla="*/ 3150962 w 3924728"/>
              <a:gd name="connsiteY63" fmla="*/ 210383 h 4331463"/>
              <a:gd name="connsiteX64" fmla="*/ 3172725 w 3924728"/>
              <a:gd name="connsiteY64" fmla="*/ 207841 h 4331463"/>
              <a:gd name="connsiteX65" fmla="*/ 3152990 w 3924728"/>
              <a:gd name="connsiteY65" fmla="*/ 69688 h 4331463"/>
              <a:gd name="connsiteX66" fmla="*/ 3141134 w 3924728"/>
              <a:gd name="connsiteY66" fmla="*/ 0 h 4331463"/>
              <a:gd name="connsiteX67" fmla="*/ 3193762 w 3924728"/>
              <a:gd name="connsiteY67" fmla="*/ 0 h 4331463"/>
              <a:gd name="connsiteX68" fmla="*/ 3223092 w 3924728"/>
              <a:gd name="connsiteY68" fmla="*/ 143518 h 4331463"/>
              <a:gd name="connsiteX69" fmla="*/ 3247351 w 3924728"/>
              <a:gd name="connsiteY69" fmla="*/ 292066 h 4331463"/>
              <a:gd name="connsiteX70" fmla="*/ 3086954 w 3924728"/>
              <a:gd name="connsiteY70" fmla="*/ 279505 h 4331463"/>
              <a:gd name="connsiteX71" fmla="*/ 3078939 w 3924728"/>
              <a:gd name="connsiteY71" fmla="*/ 235670 h 4331463"/>
              <a:gd name="connsiteX72" fmla="*/ 3027917 w 3924728"/>
              <a:gd name="connsiteY72" fmla="*/ 65968 h 4331463"/>
              <a:gd name="connsiteX73" fmla="*/ 3012190 w 3924728"/>
              <a:gd name="connsiteY73" fmla="*/ 70895 h 4331463"/>
              <a:gd name="connsiteX74" fmla="*/ 3054837 w 3924728"/>
              <a:gd name="connsiteY74" fmla="*/ 254581 h 4331463"/>
              <a:gd name="connsiteX75" fmla="*/ 3060237 w 3924728"/>
              <a:gd name="connsiteY75" fmla="*/ 337186 h 4331463"/>
              <a:gd name="connsiteX76" fmla="*/ 3005251 w 3924728"/>
              <a:gd name="connsiteY76" fmla="*/ 343833 h 4331463"/>
              <a:gd name="connsiteX77" fmla="*/ 2996986 w 3924728"/>
              <a:gd name="connsiteY77" fmla="*/ 327009 h 4331463"/>
              <a:gd name="connsiteX78" fmla="*/ 2996839 w 3924728"/>
              <a:gd name="connsiteY78" fmla="*/ 241090 h 4331463"/>
              <a:gd name="connsiteX79" fmla="*/ 2970008 w 3924728"/>
              <a:gd name="connsiteY79" fmla="*/ 89325 h 4331463"/>
              <a:gd name="connsiteX80" fmla="*/ 2353582 w 3924728"/>
              <a:gd name="connsiteY80" fmla="*/ 0 h 4331463"/>
              <a:gd name="connsiteX81" fmla="*/ 2923205 w 3924728"/>
              <a:gd name="connsiteY81" fmla="*/ 0 h 4331463"/>
              <a:gd name="connsiteX82" fmla="*/ 2924037 w 3924728"/>
              <a:gd name="connsiteY82" fmla="*/ 7919 h 4331463"/>
              <a:gd name="connsiteX83" fmla="*/ 2961626 w 3924728"/>
              <a:gd name="connsiteY83" fmla="*/ 201441 h 4331463"/>
              <a:gd name="connsiteX84" fmla="*/ 2966708 w 3924728"/>
              <a:gd name="connsiteY84" fmla="*/ 289347 h 4331463"/>
              <a:gd name="connsiteX85" fmla="*/ 2960912 w 3924728"/>
              <a:gd name="connsiteY85" fmla="*/ 348808 h 4331463"/>
              <a:gd name="connsiteX86" fmla="*/ 2878833 w 3924728"/>
              <a:gd name="connsiteY86" fmla="*/ 337874 h 4331463"/>
              <a:gd name="connsiteX87" fmla="*/ 2842023 w 3924728"/>
              <a:gd name="connsiteY87" fmla="*/ 232414 h 4331463"/>
              <a:gd name="connsiteX88" fmla="*/ 2823304 w 3924728"/>
              <a:gd name="connsiteY88" fmla="*/ 119882 h 4331463"/>
              <a:gd name="connsiteX89" fmla="*/ 2806058 w 3924728"/>
              <a:gd name="connsiteY89" fmla="*/ 122630 h 4331463"/>
              <a:gd name="connsiteX90" fmla="*/ 2810218 w 3924728"/>
              <a:gd name="connsiteY90" fmla="*/ 341433 h 4331463"/>
              <a:gd name="connsiteX91" fmla="*/ 2742601 w 3924728"/>
              <a:gd name="connsiteY91" fmla="*/ 337730 h 4331463"/>
              <a:gd name="connsiteX92" fmla="*/ 2653263 w 3924728"/>
              <a:gd name="connsiteY92" fmla="*/ 333285 h 4331463"/>
              <a:gd name="connsiteX93" fmla="*/ 2592931 w 3924728"/>
              <a:gd name="connsiteY93" fmla="*/ 115954 h 4331463"/>
              <a:gd name="connsiteX94" fmla="*/ 2566993 w 3924728"/>
              <a:gd name="connsiteY94" fmla="*/ 107982 h 4331463"/>
              <a:gd name="connsiteX95" fmla="*/ 2497663 w 3924728"/>
              <a:gd name="connsiteY95" fmla="*/ 208520 h 4331463"/>
              <a:gd name="connsiteX96" fmla="*/ 2358188 w 3924728"/>
              <a:gd name="connsiteY96" fmla="*/ 228319 h 4331463"/>
              <a:gd name="connsiteX97" fmla="*/ 2334759 w 3924728"/>
              <a:gd name="connsiteY97" fmla="*/ 223155 h 4331463"/>
              <a:gd name="connsiteX98" fmla="*/ 2285535 w 3924728"/>
              <a:gd name="connsiteY98" fmla="*/ 144196 h 4331463"/>
              <a:gd name="connsiteX99" fmla="*/ 2342632 w 3924728"/>
              <a:gd name="connsiteY99" fmla="*/ 39064 h 4331463"/>
              <a:gd name="connsiteX100" fmla="*/ 2292488 w 3924728"/>
              <a:gd name="connsiteY100" fmla="*/ 0 h 4331463"/>
              <a:gd name="connsiteX101" fmla="*/ 2319555 w 3924728"/>
              <a:gd name="connsiteY101" fmla="*/ 0 h 4331463"/>
              <a:gd name="connsiteX102" fmla="*/ 2306540 w 3924728"/>
              <a:gd name="connsiteY102" fmla="*/ 41566 h 4331463"/>
              <a:gd name="connsiteX103" fmla="*/ 2243083 w 3924728"/>
              <a:gd name="connsiteY103" fmla="*/ 145072 h 4331463"/>
              <a:gd name="connsiteX104" fmla="*/ 2242680 w 3924728"/>
              <a:gd name="connsiteY104" fmla="*/ 95205 h 4331463"/>
              <a:gd name="connsiteX105" fmla="*/ 2275345 w 3924728"/>
              <a:gd name="connsiteY105" fmla="*/ 47150 h 4331463"/>
              <a:gd name="connsiteX106" fmla="*/ 2171991 w 3924728"/>
              <a:gd name="connsiteY106" fmla="*/ 0 h 4331463"/>
              <a:gd name="connsiteX107" fmla="*/ 2264094 w 3924728"/>
              <a:gd name="connsiteY107" fmla="*/ 0 h 4331463"/>
              <a:gd name="connsiteX108" fmla="*/ 2259219 w 3924728"/>
              <a:gd name="connsiteY108" fmla="*/ 4865 h 4331463"/>
              <a:gd name="connsiteX109" fmla="*/ 2216268 w 3924728"/>
              <a:gd name="connsiteY109" fmla="*/ 75086 h 4331463"/>
              <a:gd name="connsiteX110" fmla="*/ 2172037 w 3924728"/>
              <a:gd name="connsiteY110" fmla="*/ 38481 h 4331463"/>
              <a:gd name="connsiteX111" fmla="*/ 2170674 w 3924728"/>
              <a:gd name="connsiteY111" fmla="*/ 6897 h 4331463"/>
              <a:gd name="connsiteX112" fmla="*/ 2015349 w 3924728"/>
              <a:gd name="connsiteY112" fmla="*/ 0 h 4331463"/>
              <a:gd name="connsiteX113" fmla="*/ 2074490 w 3924728"/>
              <a:gd name="connsiteY113" fmla="*/ 0 h 4331463"/>
              <a:gd name="connsiteX114" fmla="*/ 2046323 w 3924728"/>
              <a:gd name="connsiteY114" fmla="*/ 9026 h 4331463"/>
              <a:gd name="connsiteX115" fmla="*/ 0 w 3924728"/>
              <a:gd name="connsiteY115" fmla="*/ 0 h 4331463"/>
              <a:gd name="connsiteX116" fmla="*/ 1960987 w 3924728"/>
              <a:gd name="connsiteY116" fmla="*/ 0 h 4331463"/>
              <a:gd name="connsiteX117" fmla="*/ 1975433 w 3924728"/>
              <a:gd name="connsiteY117" fmla="*/ 16676 h 4331463"/>
              <a:gd name="connsiteX118" fmla="*/ 2036811 w 3924728"/>
              <a:gd name="connsiteY118" fmla="*/ 41844 h 4331463"/>
              <a:gd name="connsiteX119" fmla="*/ 2094264 w 3924728"/>
              <a:gd name="connsiteY119" fmla="*/ 33643 h 4331463"/>
              <a:gd name="connsiteX120" fmla="*/ 2140951 w 3924728"/>
              <a:gd name="connsiteY120" fmla="*/ 0 h 4331463"/>
              <a:gd name="connsiteX121" fmla="*/ 2142536 w 3924728"/>
              <a:gd name="connsiteY121" fmla="*/ 0 h 4331463"/>
              <a:gd name="connsiteX122" fmla="*/ 2140208 w 3924728"/>
              <a:gd name="connsiteY122" fmla="*/ 34724 h 4331463"/>
              <a:gd name="connsiteX123" fmla="*/ 2202109 w 3924728"/>
              <a:gd name="connsiteY123" fmla="*/ 110638 h 4331463"/>
              <a:gd name="connsiteX124" fmla="*/ 2214034 w 3924728"/>
              <a:gd name="connsiteY124" fmla="*/ 109880 h 4331463"/>
              <a:gd name="connsiteX125" fmla="*/ 2218619 w 3924728"/>
              <a:gd name="connsiteY125" fmla="*/ 171413 h 4331463"/>
              <a:gd name="connsiteX126" fmla="*/ 2239585 w 3924728"/>
              <a:gd name="connsiteY126" fmla="*/ 181256 h 4331463"/>
              <a:gd name="connsiteX127" fmla="*/ 2270915 w 3924728"/>
              <a:gd name="connsiteY127" fmla="*/ 160288 h 4331463"/>
              <a:gd name="connsiteX128" fmla="*/ 2342952 w 3924728"/>
              <a:gd name="connsiteY128" fmla="*/ 257889 h 4331463"/>
              <a:gd name="connsiteX129" fmla="*/ 2443415 w 3924728"/>
              <a:gd name="connsiteY129" fmla="*/ 272807 h 4331463"/>
              <a:gd name="connsiteX130" fmla="*/ 2557285 w 3924728"/>
              <a:gd name="connsiteY130" fmla="*/ 182037 h 4331463"/>
              <a:gd name="connsiteX131" fmla="*/ 2580412 w 3924728"/>
              <a:gd name="connsiteY131" fmla="*/ 325582 h 4331463"/>
              <a:gd name="connsiteX132" fmla="*/ 2625857 w 3924728"/>
              <a:gd name="connsiteY132" fmla="*/ 361774 h 4331463"/>
              <a:gd name="connsiteX133" fmla="*/ 2754127 w 3924728"/>
              <a:gd name="connsiteY133" fmla="*/ 377686 h 4331463"/>
              <a:gd name="connsiteX134" fmla="*/ 2842623 w 3924728"/>
              <a:gd name="connsiteY134" fmla="*/ 316255 h 4331463"/>
              <a:gd name="connsiteX135" fmla="*/ 2879754 w 3924728"/>
              <a:gd name="connsiteY135" fmla="*/ 386990 h 4331463"/>
              <a:gd name="connsiteX136" fmla="*/ 2968698 w 3924728"/>
              <a:gd name="connsiteY136" fmla="*/ 403298 h 4331463"/>
              <a:gd name="connsiteX137" fmla="*/ 2989446 w 3924728"/>
              <a:gd name="connsiteY137" fmla="*/ 365518 h 4331463"/>
              <a:gd name="connsiteX138" fmla="*/ 3021021 w 3924728"/>
              <a:gd name="connsiteY138" fmla="*/ 396780 h 4331463"/>
              <a:gd name="connsiteX139" fmla="*/ 3082008 w 3924728"/>
              <a:gd name="connsiteY139" fmla="*/ 366373 h 4331463"/>
              <a:gd name="connsiteX140" fmla="*/ 3090487 w 3924728"/>
              <a:gd name="connsiteY140" fmla="*/ 319852 h 4331463"/>
              <a:gd name="connsiteX141" fmla="*/ 3278221 w 3924728"/>
              <a:gd name="connsiteY141" fmla="*/ 291832 h 4331463"/>
              <a:gd name="connsiteX142" fmla="*/ 3240163 w 3924728"/>
              <a:gd name="connsiteY142" fmla="*/ 50246 h 4331463"/>
              <a:gd name="connsiteX143" fmla="*/ 3232668 w 3924728"/>
              <a:gd name="connsiteY143" fmla="*/ 0 h 4331463"/>
              <a:gd name="connsiteX144" fmla="*/ 3272569 w 3924728"/>
              <a:gd name="connsiteY144" fmla="*/ 0 h 4331463"/>
              <a:gd name="connsiteX145" fmla="*/ 3302096 w 3924728"/>
              <a:gd name="connsiteY145" fmla="*/ 71640 h 4331463"/>
              <a:gd name="connsiteX146" fmla="*/ 3418769 w 3924728"/>
              <a:gd name="connsiteY146" fmla="*/ 277441 h 4331463"/>
              <a:gd name="connsiteX147" fmla="*/ 3566222 w 3924728"/>
              <a:gd name="connsiteY147" fmla="*/ 335338 h 4331463"/>
              <a:gd name="connsiteX148" fmla="*/ 3597478 w 3924728"/>
              <a:gd name="connsiteY148" fmla="*/ 371901 h 4331463"/>
              <a:gd name="connsiteX149" fmla="*/ 3638119 w 3924728"/>
              <a:gd name="connsiteY149" fmla="*/ 338557 h 4331463"/>
              <a:gd name="connsiteX150" fmla="*/ 3636907 w 3924728"/>
              <a:gd name="connsiteY150" fmla="*/ 319156 h 4331463"/>
              <a:gd name="connsiteX151" fmla="*/ 3663546 w 3924728"/>
              <a:gd name="connsiteY151" fmla="*/ 338240 h 4331463"/>
              <a:gd name="connsiteX152" fmla="*/ 3720644 w 3924728"/>
              <a:gd name="connsiteY152" fmla="*/ 306069 h 4331463"/>
              <a:gd name="connsiteX153" fmla="*/ 3721043 w 3924728"/>
              <a:gd name="connsiteY153" fmla="*/ 304972 h 4331463"/>
              <a:gd name="connsiteX154" fmla="*/ 3795402 w 3924728"/>
              <a:gd name="connsiteY154" fmla="*/ 302936 h 4331463"/>
              <a:gd name="connsiteX155" fmla="*/ 3804288 w 3924728"/>
              <a:gd name="connsiteY155" fmla="*/ 287049 h 4331463"/>
              <a:gd name="connsiteX156" fmla="*/ 3891975 w 3924728"/>
              <a:gd name="connsiteY156" fmla="*/ 266279 h 4331463"/>
              <a:gd name="connsiteX157" fmla="*/ 3899685 w 3924728"/>
              <a:gd name="connsiteY157" fmla="*/ 237327 h 4331463"/>
              <a:gd name="connsiteX158" fmla="*/ 3924728 w 3924728"/>
              <a:gd name="connsiteY158" fmla="*/ 245821 h 4331463"/>
              <a:gd name="connsiteX159" fmla="*/ 3924728 w 3924728"/>
              <a:gd name="connsiteY159" fmla="*/ 4330689 h 4331463"/>
              <a:gd name="connsiteX160" fmla="*/ 3905998 w 3924728"/>
              <a:gd name="connsiteY160" fmla="*/ 4328305 h 4331463"/>
              <a:gd name="connsiteX161" fmla="*/ 3864704 w 3924728"/>
              <a:gd name="connsiteY161" fmla="*/ 4324007 h 4331463"/>
              <a:gd name="connsiteX162" fmla="*/ 3801506 w 3924728"/>
              <a:gd name="connsiteY162" fmla="*/ 4326200 h 4331463"/>
              <a:gd name="connsiteX163" fmla="*/ 3771162 w 3924728"/>
              <a:gd name="connsiteY163" fmla="*/ 4331463 h 4331463"/>
              <a:gd name="connsiteX164" fmla="*/ 3584082 w 3924728"/>
              <a:gd name="connsiteY164" fmla="*/ 4303920 h 4331463"/>
              <a:gd name="connsiteX165" fmla="*/ 3501492 w 3924728"/>
              <a:gd name="connsiteY165" fmla="*/ 4303920 h 4331463"/>
              <a:gd name="connsiteX166" fmla="*/ 3380574 w 3924728"/>
              <a:gd name="connsiteY166" fmla="*/ 4331463 h 4331463"/>
              <a:gd name="connsiteX167" fmla="*/ 2692710 w 3924728"/>
              <a:gd name="connsiteY167" fmla="*/ 4331463 h 4331463"/>
              <a:gd name="connsiteX168" fmla="*/ 2511106 w 3924728"/>
              <a:gd name="connsiteY168" fmla="*/ 4331463 h 4331463"/>
              <a:gd name="connsiteX169" fmla="*/ 2423040 w 3924728"/>
              <a:gd name="connsiteY169" fmla="*/ 4286990 h 4331463"/>
              <a:gd name="connsiteX170" fmla="*/ 2384484 w 3924728"/>
              <a:gd name="connsiteY170" fmla="*/ 4272253 h 4331463"/>
              <a:gd name="connsiteX171" fmla="*/ 2246910 w 3924728"/>
              <a:gd name="connsiteY171" fmla="*/ 4301814 h 4331463"/>
              <a:gd name="connsiteX172" fmla="*/ 2131240 w 3924728"/>
              <a:gd name="connsiteY172" fmla="*/ 4322954 h 4331463"/>
              <a:gd name="connsiteX173" fmla="*/ 1963552 w 3924728"/>
              <a:gd name="connsiteY173" fmla="*/ 4321902 h 4331463"/>
              <a:gd name="connsiteX174" fmla="*/ 1825980 w 3924728"/>
              <a:gd name="connsiteY174" fmla="*/ 4315586 h 4331463"/>
              <a:gd name="connsiteX175" fmla="*/ 1677228 w 3924728"/>
              <a:gd name="connsiteY175" fmla="*/ 4296551 h 4331463"/>
              <a:gd name="connsiteX176" fmla="*/ 1589162 w 3924728"/>
              <a:gd name="connsiteY176" fmla="*/ 4294446 h 4331463"/>
              <a:gd name="connsiteX177" fmla="*/ 1548096 w 3924728"/>
              <a:gd name="connsiteY177" fmla="*/ 4282779 h 4331463"/>
              <a:gd name="connsiteX178" fmla="*/ 1473720 w 3924728"/>
              <a:gd name="connsiteY178" fmla="*/ 4277516 h 4331463"/>
              <a:gd name="connsiteX179" fmla="*/ 1404820 w 3924728"/>
              <a:gd name="connsiteY179" fmla="*/ 4308218 h 4331463"/>
              <a:gd name="connsiteX180" fmla="*/ 1269984 w 3924728"/>
              <a:gd name="connsiteY180" fmla="*/ 4315586 h 4331463"/>
              <a:gd name="connsiteX181" fmla="*/ 1206788 w 3924728"/>
              <a:gd name="connsiteY181" fmla="*/ 4312428 h 4331463"/>
              <a:gd name="connsiteX182" fmla="*/ 1132412 w 3924728"/>
              <a:gd name="connsiteY182" fmla="*/ 4301814 h 4331463"/>
              <a:gd name="connsiteX183" fmla="*/ 1027920 w 3924728"/>
              <a:gd name="connsiteY183" fmla="*/ 4278569 h 4331463"/>
              <a:gd name="connsiteX184" fmla="*/ 912478 w 3924728"/>
              <a:gd name="connsiteY184" fmla="*/ 4272253 h 4331463"/>
              <a:gd name="connsiteX185" fmla="*/ 854528 w 3924728"/>
              <a:gd name="connsiteY185" fmla="*/ 4266902 h 4331463"/>
              <a:gd name="connsiteX186" fmla="*/ 744562 w 3924728"/>
              <a:gd name="connsiteY186" fmla="*/ 4273306 h 4331463"/>
              <a:gd name="connsiteX187" fmla="*/ 606988 w 3924728"/>
              <a:gd name="connsiteY187" fmla="*/ 4280674 h 4331463"/>
              <a:gd name="connsiteX188" fmla="*/ 543792 w 3924728"/>
              <a:gd name="connsiteY188" fmla="*/ 4303920 h 4331463"/>
              <a:gd name="connsiteX189" fmla="*/ 411694 w 3924728"/>
              <a:gd name="connsiteY189" fmla="*/ 4304972 h 4331463"/>
              <a:gd name="connsiteX190" fmla="*/ 353746 w 3924728"/>
              <a:gd name="connsiteY190" fmla="*/ 4299183 h 4331463"/>
              <a:gd name="connsiteX191" fmla="*/ 274122 w 3924728"/>
              <a:gd name="connsiteY191" fmla="*/ 4299183 h 4331463"/>
              <a:gd name="connsiteX192" fmla="*/ 191532 w 3924728"/>
              <a:gd name="connsiteY192" fmla="*/ 4314533 h 4331463"/>
              <a:gd name="connsiteX193" fmla="*/ 0 w 3924728"/>
              <a:gd name="connsiteY193" fmla="*/ 4313710 h 433146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</a:cxnLst>
            <a:rect l="l" t="t" r="r" b="b"/>
            <a:pathLst>
              <a:path w="3924728" h="4331463">
                <a:moveTo>
                  <a:pt x="3718554" y="98202"/>
                </a:moveTo>
                <a:cubicBezTo>
                  <a:pt x="3715355" y="99667"/>
                  <a:pt x="3713273" y="102775"/>
                  <a:pt x="3714919" y="107026"/>
                </a:cubicBezTo>
                <a:cubicBezTo>
                  <a:pt x="3722978" y="128345"/>
                  <a:pt x="3737625" y="147437"/>
                  <a:pt x="3753475" y="163817"/>
                </a:cubicBezTo>
                <a:cubicBezTo>
                  <a:pt x="3760992" y="171663"/>
                  <a:pt x="3776296" y="163802"/>
                  <a:pt x="3770557" y="153237"/>
                </a:cubicBezTo>
                <a:cubicBezTo>
                  <a:pt x="3759960" y="133546"/>
                  <a:pt x="3746464" y="113295"/>
                  <a:pt x="3728890" y="99229"/>
                </a:cubicBezTo>
                <a:cubicBezTo>
                  <a:pt x="3726068" y="96914"/>
                  <a:pt x="3721753" y="96737"/>
                  <a:pt x="3718554" y="98202"/>
                </a:cubicBezTo>
                <a:close/>
                <a:moveTo>
                  <a:pt x="2402315" y="62084"/>
                </a:moveTo>
                <a:cubicBezTo>
                  <a:pt x="2399019" y="61778"/>
                  <a:pt x="2395437" y="63325"/>
                  <a:pt x="2393863" y="66646"/>
                </a:cubicBezTo>
                <a:cubicBezTo>
                  <a:pt x="2379562" y="97823"/>
                  <a:pt x="2374090" y="133327"/>
                  <a:pt x="2366986" y="166882"/>
                </a:cubicBezTo>
                <a:cubicBezTo>
                  <a:pt x="2365125" y="175588"/>
                  <a:pt x="2377963" y="182023"/>
                  <a:pt x="2382314" y="173245"/>
                </a:cubicBezTo>
                <a:cubicBezTo>
                  <a:pt x="2398116" y="141367"/>
                  <a:pt x="2411804" y="104434"/>
                  <a:pt x="2409050" y="68632"/>
                </a:cubicBezTo>
                <a:cubicBezTo>
                  <a:pt x="2408621" y="64546"/>
                  <a:pt x="2405611" y="62389"/>
                  <a:pt x="2402315" y="62084"/>
                </a:cubicBezTo>
                <a:close/>
                <a:moveTo>
                  <a:pt x="3306363" y="0"/>
                </a:moveTo>
                <a:lnTo>
                  <a:pt x="3478723" y="0"/>
                </a:lnTo>
                <a:lnTo>
                  <a:pt x="3485912" y="20973"/>
                </a:lnTo>
                <a:cubicBezTo>
                  <a:pt x="3489343" y="28397"/>
                  <a:pt x="3493309" y="35616"/>
                  <a:pt x="3497058" y="42908"/>
                </a:cubicBezTo>
                <a:cubicBezTo>
                  <a:pt x="3505608" y="59444"/>
                  <a:pt x="3513478" y="77941"/>
                  <a:pt x="3527277" y="90589"/>
                </a:cubicBezTo>
                <a:cubicBezTo>
                  <a:pt x="3532284" y="95052"/>
                  <a:pt x="3542000" y="92348"/>
                  <a:pt x="3541550" y="84807"/>
                </a:cubicBezTo>
                <a:cubicBezTo>
                  <a:pt x="3540338" y="65408"/>
                  <a:pt x="3529985" y="48133"/>
                  <a:pt x="3521257" y="31080"/>
                </a:cubicBezTo>
                <a:lnTo>
                  <a:pt x="3499140" y="0"/>
                </a:lnTo>
                <a:lnTo>
                  <a:pt x="3921789" y="0"/>
                </a:lnTo>
                <a:lnTo>
                  <a:pt x="3924728" y="3892"/>
                </a:lnTo>
                <a:lnTo>
                  <a:pt x="3924728" y="209972"/>
                </a:lnTo>
                <a:lnTo>
                  <a:pt x="3896342" y="209993"/>
                </a:lnTo>
                <a:cubicBezTo>
                  <a:pt x="3894505" y="202920"/>
                  <a:pt x="3892150" y="196023"/>
                  <a:pt x="3889100" y="189361"/>
                </a:cubicBezTo>
                <a:cubicBezTo>
                  <a:pt x="3879717" y="169258"/>
                  <a:pt x="3863206" y="138487"/>
                  <a:pt x="3839314" y="133671"/>
                </a:cubicBezTo>
                <a:cubicBezTo>
                  <a:pt x="3834733" y="132718"/>
                  <a:pt x="3829488" y="137183"/>
                  <a:pt x="3830385" y="142071"/>
                </a:cubicBezTo>
                <a:cubicBezTo>
                  <a:pt x="3833488" y="157948"/>
                  <a:pt x="3846418" y="170313"/>
                  <a:pt x="3854893" y="183797"/>
                </a:cubicBezTo>
                <a:cubicBezTo>
                  <a:pt x="3863897" y="198257"/>
                  <a:pt x="3871002" y="215090"/>
                  <a:pt x="3870929" y="232423"/>
                </a:cubicBezTo>
                <a:cubicBezTo>
                  <a:pt x="3870868" y="252061"/>
                  <a:pt x="3856780" y="269704"/>
                  <a:pt x="3836673" y="268610"/>
                </a:cubicBezTo>
                <a:cubicBezTo>
                  <a:pt x="3826477" y="268208"/>
                  <a:pt x="3817642" y="262730"/>
                  <a:pt x="3808408" y="258348"/>
                </a:cubicBezTo>
                <a:cubicBezTo>
                  <a:pt x="3808374" y="252590"/>
                  <a:pt x="3808050" y="246545"/>
                  <a:pt x="3807088" y="240331"/>
                </a:cubicBezTo>
                <a:cubicBezTo>
                  <a:pt x="3804070" y="219041"/>
                  <a:pt x="3794987" y="190761"/>
                  <a:pt x="3775058" y="179991"/>
                </a:cubicBezTo>
                <a:cubicBezTo>
                  <a:pt x="3768898" y="176686"/>
                  <a:pt x="3762389" y="183115"/>
                  <a:pt x="3762889" y="189101"/>
                </a:cubicBezTo>
                <a:cubicBezTo>
                  <a:pt x="3765578" y="223579"/>
                  <a:pt x="3796330" y="253003"/>
                  <a:pt x="3772375" y="287635"/>
                </a:cubicBezTo>
                <a:cubicBezTo>
                  <a:pt x="3764104" y="299660"/>
                  <a:pt x="3743447" y="292982"/>
                  <a:pt x="3726850" y="287433"/>
                </a:cubicBezTo>
                <a:cubicBezTo>
                  <a:pt x="3735927" y="244364"/>
                  <a:pt x="3697819" y="195115"/>
                  <a:pt x="3682781" y="158462"/>
                </a:cubicBezTo>
                <a:cubicBezTo>
                  <a:pt x="3679434" y="150360"/>
                  <a:pt x="3667991" y="154803"/>
                  <a:pt x="3667395" y="162119"/>
                </a:cubicBezTo>
                <a:cubicBezTo>
                  <a:pt x="3663665" y="198189"/>
                  <a:pt x="3690602" y="228901"/>
                  <a:pt x="3698847" y="262658"/>
                </a:cubicBezTo>
                <a:cubicBezTo>
                  <a:pt x="3702939" y="279162"/>
                  <a:pt x="3694218" y="313648"/>
                  <a:pt x="3672205" y="313197"/>
                </a:cubicBezTo>
                <a:cubicBezTo>
                  <a:pt x="3664617" y="313068"/>
                  <a:pt x="3656563" y="302518"/>
                  <a:pt x="3652076" y="297879"/>
                </a:cubicBezTo>
                <a:cubicBezTo>
                  <a:pt x="3642926" y="288083"/>
                  <a:pt x="3633950" y="278230"/>
                  <a:pt x="3622958" y="270403"/>
                </a:cubicBezTo>
                <a:cubicBezTo>
                  <a:pt x="3621307" y="265576"/>
                  <a:pt x="3619773" y="260516"/>
                  <a:pt x="3618413" y="255975"/>
                </a:cubicBezTo>
                <a:cubicBezTo>
                  <a:pt x="3604810" y="207104"/>
                  <a:pt x="3577327" y="161769"/>
                  <a:pt x="3553786" y="117217"/>
                </a:cubicBezTo>
                <a:cubicBezTo>
                  <a:pt x="3550564" y="111189"/>
                  <a:pt x="3539568" y="112403"/>
                  <a:pt x="3541061" y="120168"/>
                </a:cubicBezTo>
                <a:cubicBezTo>
                  <a:pt x="3548606" y="163199"/>
                  <a:pt x="3569149" y="200110"/>
                  <a:pt x="3585365" y="240213"/>
                </a:cubicBezTo>
                <a:cubicBezTo>
                  <a:pt x="3593005" y="259172"/>
                  <a:pt x="3597697" y="279127"/>
                  <a:pt x="3603369" y="298559"/>
                </a:cubicBezTo>
                <a:cubicBezTo>
                  <a:pt x="3606441" y="309254"/>
                  <a:pt x="3608704" y="319836"/>
                  <a:pt x="3610330" y="330827"/>
                </a:cubicBezTo>
                <a:cubicBezTo>
                  <a:pt x="3603739" y="332475"/>
                  <a:pt x="3597204" y="334298"/>
                  <a:pt x="3590609" y="335948"/>
                </a:cubicBezTo>
                <a:cubicBezTo>
                  <a:pt x="3586464" y="330040"/>
                  <a:pt x="3582606" y="323843"/>
                  <a:pt x="3579266" y="317470"/>
                </a:cubicBezTo>
                <a:cubicBezTo>
                  <a:pt x="3576047" y="311441"/>
                  <a:pt x="3568518" y="311485"/>
                  <a:pt x="3564599" y="315308"/>
                </a:cubicBezTo>
                <a:cubicBezTo>
                  <a:pt x="3558897" y="310504"/>
                  <a:pt x="3548012" y="311485"/>
                  <a:pt x="3544883" y="321006"/>
                </a:cubicBezTo>
                <a:cubicBezTo>
                  <a:pt x="3530481" y="364911"/>
                  <a:pt x="3464016" y="289276"/>
                  <a:pt x="3449967" y="273635"/>
                </a:cubicBezTo>
                <a:cubicBezTo>
                  <a:pt x="3401294" y="220070"/>
                  <a:pt x="3370103" y="144637"/>
                  <a:pt x="3340710" y="79560"/>
                </a:cubicBezTo>
                <a:close/>
                <a:moveTo>
                  <a:pt x="2946040" y="0"/>
                </a:moveTo>
                <a:lnTo>
                  <a:pt x="3057247" y="0"/>
                </a:lnTo>
                <a:lnTo>
                  <a:pt x="3058355" y="9482"/>
                </a:lnTo>
                <a:cubicBezTo>
                  <a:pt x="3061452" y="33053"/>
                  <a:pt x="3065482" y="56454"/>
                  <a:pt x="3072186" y="78903"/>
                </a:cubicBezTo>
                <a:cubicBezTo>
                  <a:pt x="3074130" y="84592"/>
                  <a:pt x="3081247" y="83343"/>
                  <a:pt x="3082084" y="77867"/>
                </a:cubicBezTo>
                <a:cubicBezTo>
                  <a:pt x="3085236" y="57089"/>
                  <a:pt x="3085678" y="35881"/>
                  <a:pt x="3084883" y="14658"/>
                </a:cubicBezTo>
                <a:lnTo>
                  <a:pt x="3083811" y="0"/>
                </a:lnTo>
                <a:lnTo>
                  <a:pt x="3116891" y="0"/>
                </a:lnTo>
                <a:lnTo>
                  <a:pt x="3128252" y="59003"/>
                </a:lnTo>
                <a:cubicBezTo>
                  <a:pt x="3137115" y="109283"/>
                  <a:pt x="3142100" y="160103"/>
                  <a:pt x="3150962" y="210383"/>
                </a:cubicBezTo>
                <a:cubicBezTo>
                  <a:pt x="3153360" y="224191"/>
                  <a:pt x="3173849" y="221884"/>
                  <a:pt x="3172725" y="207841"/>
                </a:cubicBezTo>
                <a:cubicBezTo>
                  <a:pt x="3169272" y="161503"/>
                  <a:pt x="3161131" y="115596"/>
                  <a:pt x="3152990" y="69688"/>
                </a:cubicBezTo>
                <a:lnTo>
                  <a:pt x="3141134" y="0"/>
                </a:lnTo>
                <a:lnTo>
                  <a:pt x="3193762" y="0"/>
                </a:lnTo>
                <a:lnTo>
                  <a:pt x="3223092" y="143518"/>
                </a:lnTo>
                <a:cubicBezTo>
                  <a:pt x="3233517" y="193269"/>
                  <a:pt x="3246649" y="240761"/>
                  <a:pt x="3247351" y="292066"/>
                </a:cubicBezTo>
                <a:cubicBezTo>
                  <a:pt x="3249117" y="407630"/>
                  <a:pt x="3125612" y="324144"/>
                  <a:pt x="3086954" y="279505"/>
                </a:cubicBezTo>
                <a:cubicBezTo>
                  <a:pt x="3084838" y="264257"/>
                  <a:pt x="3081856" y="249302"/>
                  <a:pt x="3078939" y="235670"/>
                </a:cubicBezTo>
                <a:cubicBezTo>
                  <a:pt x="3066749" y="180745"/>
                  <a:pt x="3052476" y="116330"/>
                  <a:pt x="3027917" y="65968"/>
                </a:cubicBezTo>
                <a:cubicBezTo>
                  <a:pt x="3023989" y="57870"/>
                  <a:pt x="3012030" y="63063"/>
                  <a:pt x="3012190" y="70895"/>
                </a:cubicBezTo>
                <a:cubicBezTo>
                  <a:pt x="3012888" y="131816"/>
                  <a:pt x="3044469" y="194232"/>
                  <a:pt x="3054837" y="254581"/>
                </a:cubicBezTo>
                <a:cubicBezTo>
                  <a:pt x="3059630" y="282194"/>
                  <a:pt x="3061871" y="309132"/>
                  <a:pt x="3060237" y="337186"/>
                </a:cubicBezTo>
                <a:cubicBezTo>
                  <a:pt x="3058662" y="365413"/>
                  <a:pt x="3017542" y="366222"/>
                  <a:pt x="3005251" y="343833"/>
                </a:cubicBezTo>
                <a:cubicBezTo>
                  <a:pt x="3002207" y="338322"/>
                  <a:pt x="2999683" y="332636"/>
                  <a:pt x="2996986" y="327009"/>
                </a:cubicBezTo>
                <a:cubicBezTo>
                  <a:pt x="3000294" y="298196"/>
                  <a:pt x="2998559" y="268204"/>
                  <a:pt x="2996839" y="241090"/>
                </a:cubicBezTo>
                <a:cubicBezTo>
                  <a:pt x="2993450" y="190693"/>
                  <a:pt x="2982832" y="139805"/>
                  <a:pt x="2970008" y="89325"/>
                </a:cubicBezTo>
                <a:close/>
                <a:moveTo>
                  <a:pt x="2353582" y="0"/>
                </a:moveTo>
                <a:lnTo>
                  <a:pt x="2923205" y="0"/>
                </a:lnTo>
                <a:lnTo>
                  <a:pt x="2924037" y="7919"/>
                </a:lnTo>
                <a:cubicBezTo>
                  <a:pt x="2934091" y="72668"/>
                  <a:pt x="2952044" y="136885"/>
                  <a:pt x="2961626" y="201441"/>
                </a:cubicBezTo>
                <a:cubicBezTo>
                  <a:pt x="2965964" y="230556"/>
                  <a:pt x="2966886" y="259861"/>
                  <a:pt x="2966708" y="289347"/>
                </a:cubicBezTo>
                <a:cubicBezTo>
                  <a:pt x="2964796" y="309224"/>
                  <a:pt x="2962823" y="328930"/>
                  <a:pt x="2960912" y="348808"/>
                </a:cubicBezTo>
                <a:cubicBezTo>
                  <a:pt x="2921428" y="382145"/>
                  <a:pt x="2894069" y="378500"/>
                  <a:pt x="2878833" y="337874"/>
                </a:cubicBezTo>
                <a:cubicBezTo>
                  <a:pt x="2858372" y="305167"/>
                  <a:pt x="2860401" y="265248"/>
                  <a:pt x="2842023" y="232414"/>
                </a:cubicBezTo>
                <a:cubicBezTo>
                  <a:pt x="2838676" y="184118"/>
                  <a:pt x="2830423" y="139017"/>
                  <a:pt x="2823304" y="119882"/>
                </a:cubicBezTo>
                <a:cubicBezTo>
                  <a:pt x="2820187" y="111895"/>
                  <a:pt x="2805891" y="113647"/>
                  <a:pt x="2806058" y="122630"/>
                </a:cubicBezTo>
                <a:cubicBezTo>
                  <a:pt x="2807709" y="197654"/>
                  <a:pt x="2824785" y="266315"/>
                  <a:pt x="2810218" y="341433"/>
                </a:cubicBezTo>
                <a:cubicBezTo>
                  <a:pt x="2799306" y="397813"/>
                  <a:pt x="2769200" y="349901"/>
                  <a:pt x="2742601" y="337730"/>
                </a:cubicBezTo>
                <a:cubicBezTo>
                  <a:pt x="2713101" y="324422"/>
                  <a:pt x="2684623" y="327694"/>
                  <a:pt x="2653263" y="333285"/>
                </a:cubicBezTo>
                <a:cubicBezTo>
                  <a:pt x="2560567" y="349593"/>
                  <a:pt x="2580819" y="155240"/>
                  <a:pt x="2592931" y="115954"/>
                </a:cubicBezTo>
                <a:cubicBezTo>
                  <a:pt x="2598161" y="98996"/>
                  <a:pt x="2573622" y="92282"/>
                  <a:pt x="2566993" y="107982"/>
                </a:cubicBezTo>
                <a:cubicBezTo>
                  <a:pt x="2550708" y="146371"/>
                  <a:pt x="2526624" y="178352"/>
                  <a:pt x="2497663" y="208520"/>
                </a:cubicBezTo>
                <a:cubicBezTo>
                  <a:pt x="2472790" y="234229"/>
                  <a:pt x="2372987" y="293709"/>
                  <a:pt x="2358188" y="228319"/>
                </a:cubicBezTo>
                <a:cubicBezTo>
                  <a:pt x="2355988" y="218484"/>
                  <a:pt x="2340851" y="214942"/>
                  <a:pt x="2334759" y="223155"/>
                </a:cubicBezTo>
                <a:cubicBezTo>
                  <a:pt x="2301016" y="267630"/>
                  <a:pt x="2294699" y="176680"/>
                  <a:pt x="2285535" y="144196"/>
                </a:cubicBezTo>
                <a:cubicBezTo>
                  <a:pt x="2310046" y="116012"/>
                  <a:pt x="2329114" y="77839"/>
                  <a:pt x="2342632" y="39064"/>
                </a:cubicBezTo>
                <a:close/>
                <a:moveTo>
                  <a:pt x="2292488" y="0"/>
                </a:moveTo>
                <a:lnTo>
                  <a:pt x="2319555" y="0"/>
                </a:lnTo>
                <a:lnTo>
                  <a:pt x="2306540" y="41566"/>
                </a:lnTo>
                <a:cubicBezTo>
                  <a:pt x="2293115" y="82738"/>
                  <a:pt x="2276398" y="121704"/>
                  <a:pt x="2243083" y="145072"/>
                </a:cubicBezTo>
                <a:cubicBezTo>
                  <a:pt x="2240433" y="127697"/>
                  <a:pt x="2238722" y="111926"/>
                  <a:pt x="2242680" y="95205"/>
                </a:cubicBezTo>
                <a:cubicBezTo>
                  <a:pt x="2256018" y="83007"/>
                  <a:pt x="2266906" y="65194"/>
                  <a:pt x="2275345" y="47150"/>
                </a:cubicBezTo>
                <a:close/>
                <a:moveTo>
                  <a:pt x="2171991" y="0"/>
                </a:moveTo>
                <a:lnTo>
                  <a:pt x="2264094" y="0"/>
                </a:lnTo>
                <a:lnTo>
                  <a:pt x="2259219" y="4865"/>
                </a:lnTo>
                <a:cubicBezTo>
                  <a:pt x="2244034" y="27483"/>
                  <a:pt x="2238367" y="57813"/>
                  <a:pt x="2216268" y="75086"/>
                </a:cubicBezTo>
                <a:cubicBezTo>
                  <a:pt x="2193838" y="92661"/>
                  <a:pt x="2175661" y="54182"/>
                  <a:pt x="2172037" y="38481"/>
                </a:cubicBezTo>
                <a:cubicBezTo>
                  <a:pt x="2169662" y="28418"/>
                  <a:pt x="2169556" y="17636"/>
                  <a:pt x="2170674" y="6897"/>
                </a:cubicBezTo>
                <a:close/>
                <a:moveTo>
                  <a:pt x="2015349" y="0"/>
                </a:moveTo>
                <a:lnTo>
                  <a:pt x="2074490" y="0"/>
                </a:lnTo>
                <a:lnTo>
                  <a:pt x="2046323" y="9026"/>
                </a:lnTo>
                <a:close/>
                <a:moveTo>
                  <a:pt x="0" y="0"/>
                </a:moveTo>
                <a:lnTo>
                  <a:pt x="1960987" y="0"/>
                </a:lnTo>
                <a:lnTo>
                  <a:pt x="1975433" y="16676"/>
                </a:lnTo>
                <a:cubicBezTo>
                  <a:pt x="1992949" y="29674"/>
                  <a:pt x="2013567" y="38636"/>
                  <a:pt x="2036811" y="41844"/>
                </a:cubicBezTo>
                <a:cubicBezTo>
                  <a:pt x="2057419" y="44692"/>
                  <a:pt x="2076600" y="41387"/>
                  <a:pt x="2094264" y="33643"/>
                </a:cubicBezTo>
                <a:lnTo>
                  <a:pt x="2140951" y="0"/>
                </a:lnTo>
                <a:lnTo>
                  <a:pt x="2142536" y="0"/>
                </a:lnTo>
                <a:lnTo>
                  <a:pt x="2140208" y="34724"/>
                </a:lnTo>
                <a:cubicBezTo>
                  <a:pt x="2143669" y="70914"/>
                  <a:pt x="2164631" y="104979"/>
                  <a:pt x="2202109" y="110638"/>
                </a:cubicBezTo>
                <a:cubicBezTo>
                  <a:pt x="2206224" y="111364"/>
                  <a:pt x="2210158" y="110420"/>
                  <a:pt x="2214034" y="109880"/>
                </a:cubicBezTo>
                <a:cubicBezTo>
                  <a:pt x="2212581" y="128833"/>
                  <a:pt x="2216117" y="149372"/>
                  <a:pt x="2218619" y="171413"/>
                </a:cubicBezTo>
                <a:cubicBezTo>
                  <a:pt x="2219719" y="181426"/>
                  <a:pt x="2231729" y="184871"/>
                  <a:pt x="2239585" y="181256"/>
                </a:cubicBezTo>
                <a:cubicBezTo>
                  <a:pt x="2250851" y="176297"/>
                  <a:pt x="2261291" y="168923"/>
                  <a:pt x="2270915" y="160288"/>
                </a:cubicBezTo>
                <a:cubicBezTo>
                  <a:pt x="2276789" y="214847"/>
                  <a:pt x="2290732" y="312260"/>
                  <a:pt x="2342952" y="257889"/>
                </a:cubicBezTo>
                <a:cubicBezTo>
                  <a:pt x="2363866" y="289097"/>
                  <a:pt x="2403889" y="289042"/>
                  <a:pt x="2443415" y="272807"/>
                </a:cubicBezTo>
                <a:cubicBezTo>
                  <a:pt x="2490566" y="253419"/>
                  <a:pt x="2528669" y="221704"/>
                  <a:pt x="2557285" y="182037"/>
                </a:cubicBezTo>
                <a:cubicBezTo>
                  <a:pt x="2555018" y="230882"/>
                  <a:pt x="2562139" y="280596"/>
                  <a:pt x="2580412" y="325582"/>
                </a:cubicBezTo>
                <a:cubicBezTo>
                  <a:pt x="2587167" y="341955"/>
                  <a:pt x="2606337" y="361828"/>
                  <a:pt x="2625857" y="361774"/>
                </a:cubicBezTo>
                <a:cubicBezTo>
                  <a:pt x="2673642" y="361790"/>
                  <a:pt x="2711536" y="344183"/>
                  <a:pt x="2754127" y="377686"/>
                </a:cubicBezTo>
                <a:cubicBezTo>
                  <a:pt x="2813068" y="423936"/>
                  <a:pt x="2836333" y="380500"/>
                  <a:pt x="2842623" y="316255"/>
                </a:cubicBezTo>
                <a:cubicBezTo>
                  <a:pt x="2850761" y="341201"/>
                  <a:pt x="2862019" y="365093"/>
                  <a:pt x="2879754" y="386990"/>
                </a:cubicBezTo>
                <a:cubicBezTo>
                  <a:pt x="2899060" y="410662"/>
                  <a:pt x="2943676" y="433674"/>
                  <a:pt x="2968698" y="403298"/>
                </a:cubicBezTo>
                <a:cubicBezTo>
                  <a:pt x="2977956" y="391901"/>
                  <a:pt x="2984602" y="379078"/>
                  <a:pt x="2989446" y="365518"/>
                </a:cubicBezTo>
                <a:cubicBezTo>
                  <a:pt x="2997237" y="380389"/>
                  <a:pt x="3007328" y="392943"/>
                  <a:pt x="3021021" y="396780"/>
                </a:cubicBezTo>
                <a:cubicBezTo>
                  <a:pt x="3051361" y="405187"/>
                  <a:pt x="3070248" y="395924"/>
                  <a:pt x="3082008" y="366373"/>
                </a:cubicBezTo>
                <a:cubicBezTo>
                  <a:pt x="3087718" y="351944"/>
                  <a:pt x="3090060" y="336152"/>
                  <a:pt x="3090487" y="319852"/>
                </a:cubicBezTo>
                <a:cubicBezTo>
                  <a:pt x="3146625" y="392436"/>
                  <a:pt x="3270472" y="414650"/>
                  <a:pt x="3278221" y="291832"/>
                </a:cubicBezTo>
                <a:cubicBezTo>
                  <a:pt x="3282989" y="214640"/>
                  <a:pt x="3253282" y="125436"/>
                  <a:pt x="3240163" y="50246"/>
                </a:cubicBezTo>
                <a:lnTo>
                  <a:pt x="3232668" y="0"/>
                </a:lnTo>
                <a:lnTo>
                  <a:pt x="3272569" y="0"/>
                </a:lnTo>
                <a:lnTo>
                  <a:pt x="3302096" y="71640"/>
                </a:lnTo>
                <a:cubicBezTo>
                  <a:pt x="3336854" y="144136"/>
                  <a:pt x="3375714" y="213709"/>
                  <a:pt x="3418769" y="277441"/>
                </a:cubicBezTo>
                <a:cubicBezTo>
                  <a:pt x="3442254" y="312204"/>
                  <a:pt x="3541797" y="408784"/>
                  <a:pt x="3566222" y="335338"/>
                </a:cubicBezTo>
                <a:cubicBezTo>
                  <a:pt x="3571296" y="351319"/>
                  <a:pt x="3581009" y="368423"/>
                  <a:pt x="3597478" y="371901"/>
                </a:cubicBezTo>
                <a:cubicBezTo>
                  <a:pt x="3622357" y="377344"/>
                  <a:pt x="3636810" y="362463"/>
                  <a:pt x="3638119" y="338557"/>
                </a:cubicBezTo>
                <a:cubicBezTo>
                  <a:pt x="3638490" y="332278"/>
                  <a:pt x="3637988" y="325715"/>
                  <a:pt x="3636907" y="319156"/>
                </a:cubicBezTo>
                <a:cubicBezTo>
                  <a:pt x="3644658" y="327117"/>
                  <a:pt x="3653271" y="334208"/>
                  <a:pt x="3663546" y="338240"/>
                </a:cubicBezTo>
                <a:cubicBezTo>
                  <a:pt x="3687637" y="347603"/>
                  <a:pt x="3709687" y="324386"/>
                  <a:pt x="3720644" y="306069"/>
                </a:cubicBezTo>
                <a:cubicBezTo>
                  <a:pt x="3720873" y="305607"/>
                  <a:pt x="3720814" y="305433"/>
                  <a:pt x="3721043" y="304972"/>
                </a:cubicBezTo>
                <a:cubicBezTo>
                  <a:pt x="3744822" y="320789"/>
                  <a:pt x="3774771" y="331444"/>
                  <a:pt x="3795402" y="302936"/>
                </a:cubicBezTo>
                <a:cubicBezTo>
                  <a:pt x="3799194" y="297617"/>
                  <a:pt x="3802058" y="292417"/>
                  <a:pt x="3804288" y="287049"/>
                </a:cubicBezTo>
                <a:cubicBezTo>
                  <a:pt x="3831043" y="306476"/>
                  <a:pt x="3875411" y="296491"/>
                  <a:pt x="3891975" y="266279"/>
                </a:cubicBezTo>
                <a:cubicBezTo>
                  <a:pt x="3897076" y="256863"/>
                  <a:pt x="3899164" y="247119"/>
                  <a:pt x="3899685" y="237327"/>
                </a:cubicBezTo>
                <a:lnTo>
                  <a:pt x="3924728" y="245821"/>
                </a:lnTo>
                <a:lnTo>
                  <a:pt x="3924728" y="4330689"/>
                </a:lnTo>
                <a:lnTo>
                  <a:pt x="3905998" y="4328305"/>
                </a:lnTo>
                <a:lnTo>
                  <a:pt x="3864704" y="4324007"/>
                </a:lnTo>
                <a:lnTo>
                  <a:pt x="3801506" y="4326200"/>
                </a:lnTo>
                <a:lnTo>
                  <a:pt x="3771162" y="4331463"/>
                </a:lnTo>
                <a:lnTo>
                  <a:pt x="3584082" y="4303920"/>
                </a:lnTo>
                <a:lnTo>
                  <a:pt x="3501492" y="4303920"/>
                </a:lnTo>
                <a:lnTo>
                  <a:pt x="3380574" y="4331463"/>
                </a:lnTo>
                <a:lnTo>
                  <a:pt x="2692710" y="4331463"/>
                </a:lnTo>
                <a:lnTo>
                  <a:pt x="2511106" y="4331463"/>
                </a:lnTo>
                <a:lnTo>
                  <a:pt x="2423040" y="4286990"/>
                </a:lnTo>
                <a:lnTo>
                  <a:pt x="2384484" y="4272253"/>
                </a:lnTo>
                <a:lnTo>
                  <a:pt x="2246910" y="4301814"/>
                </a:lnTo>
                <a:lnTo>
                  <a:pt x="2131240" y="4322954"/>
                </a:lnTo>
                <a:lnTo>
                  <a:pt x="1963552" y="4321902"/>
                </a:lnTo>
                <a:lnTo>
                  <a:pt x="1825980" y="4315586"/>
                </a:lnTo>
                <a:lnTo>
                  <a:pt x="1677228" y="4296551"/>
                </a:lnTo>
                <a:lnTo>
                  <a:pt x="1589162" y="4294446"/>
                </a:lnTo>
                <a:lnTo>
                  <a:pt x="1548096" y="4282779"/>
                </a:lnTo>
                <a:lnTo>
                  <a:pt x="1473720" y="4277516"/>
                </a:lnTo>
                <a:lnTo>
                  <a:pt x="1404820" y="4308218"/>
                </a:lnTo>
                <a:lnTo>
                  <a:pt x="1269984" y="4315586"/>
                </a:lnTo>
                <a:lnTo>
                  <a:pt x="1206788" y="4312428"/>
                </a:lnTo>
                <a:lnTo>
                  <a:pt x="1132412" y="4301814"/>
                </a:lnTo>
                <a:lnTo>
                  <a:pt x="1027920" y="4278569"/>
                </a:lnTo>
                <a:lnTo>
                  <a:pt x="912478" y="4272253"/>
                </a:lnTo>
                <a:lnTo>
                  <a:pt x="854528" y="4266902"/>
                </a:lnTo>
                <a:lnTo>
                  <a:pt x="744562" y="4273306"/>
                </a:lnTo>
                <a:lnTo>
                  <a:pt x="606988" y="4280674"/>
                </a:lnTo>
                <a:lnTo>
                  <a:pt x="543792" y="4303920"/>
                </a:lnTo>
                <a:lnTo>
                  <a:pt x="411694" y="4304972"/>
                </a:lnTo>
                <a:lnTo>
                  <a:pt x="353746" y="4299183"/>
                </a:lnTo>
                <a:lnTo>
                  <a:pt x="274122" y="4299183"/>
                </a:lnTo>
                <a:lnTo>
                  <a:pt x="191532" y="4314533"/>
                </a:lnTo>
                <a:lnTo>
                  <a:pt x="0" y="4313710"/>
                </a:lnTo>
                <a:close/>
              </a:path>
            </a:pathLst>
          </a:custGeom>
          <a:solidFill>
            <a:schemeClr val="bg2"/>
          </a:solidFill>
        </p:spPr>
        <p:txBody>
          <a:bodyPr vert="horz" wrap="square" lIns="91440" tIns="45720" rIns="91440" bIns="45720" rtlCol="0">
            <a:noAutofit/>
          </a:bodyPr>
          <a:lstStyle>
            <a:lvl1pPr marL="0" indent="0" algn="ctr">
              <a:buNone/>
              <a:defRPr lang="en-US" sz="1400"/>
            </a:lvl1pPr>
          </a:lstStyle>
          <a:p>
            <a:pPr marL="228600" lvl="0" indent="-228600" algn="ctr"/>
            <a:endParaRPr lang="en-US" dirty="0"/>
          </a:p>
        </p:txBody>
      </p:sp>
      <p:sp>
        <p:nvSpPr>
          <p:cNvPr id="301" name="Freeform: Shape 300">
            <a:extLst>
              <a:ext uri="{FF2B5EF4-FFF2-40B4-BE49-F238E27FC236}">
                <a16:creationId xmlns:a16="http://schemas.microsoft.com/office/drawing/2014/main" id="{D8608F5A-0C64-15C1-33C9-B30E9C953BC1}"/>
              </a:ext>
            </a:extLst>
          </p:cNvPr>
          <p:cNvSpPr/>
          <p:nvPr userDrawn="1"/>
        </p:nvSpPr>
        <p:spPr>
          <a:xfrm>
            <a:off x="8815254" y="0"/>
            <a:ext cx="3376746" cy="2750328"/>
          </a:xfrm>
          <a:custGeom>
            <a:avLst/>
            <a:gdLst>
              <a:gd name="connsiteX0" fmla="*/ 3170572 w 3376746"/>
              <a:gd name="connsiteY0" fmla="*/ 2428833 h 2750328"/>
              <a:gd name="connsiteX1" fmla="*/ 3180908 w 3376746"/>
              <a:gd name="connsiteY1" fmla="*/ 2429866 h 2750328"/>
              <a:gd name="connsiteX2" fmla="*/ 3222575 w 3376746"/>
              <a:gd name="connsiteY2" fmla="*/ 2484188 h 2750328"/>
              <a:gd name="connsiteX3" fmla="*/ 3205493 w 3376746"/>
              <a:gd name="connsiteY3" fmla="*/ 2494829 h 2750328"/>
              <a:gd name="connsiteX4" fmla="*/ 3166937 w 3376746"/>
              <a:gd name="connsiteY4" fmla="*/ 2437708 h 2750328"/>
              <a:gd name="connsiteX5" fmla="*/ 3170572 w 3376746"/>
              <a:gd name="connsiteY5" fmla="*/ 2428833 h 2750328"/>
              <a:gd name="connsiteX6" fmla="*/ 1854333 w 3376746"/>
              <a:gd name="connsiteY6" fmla="*/ 2392505 h 2750328"/>
              <a:gd name="connsiteX7" fmla="*/ 1861068 w 3376746"/>
              <a:gd name="connsiteY7" fmla="*/ 2399091 h 2750328"/>
              <a:gd name="connsiteX8" fmla="*/ 1834332 w 3376746"/>
              <a:gd name="connsiteY8" fmla="*/ 2504312 h 2750328"/>
              <a:gd name="connsiteX9" fmla="*/ 1819004 w 3376746"/>
              <a:gd name="connsiteY9" fmla="*/ 2497912 h 2750328"/>
              <a:gd name="connsiteX10" fmla="*/ 1845881 w 3376746"/>
              <a:gd name="connsiteY10" fmla="*/ 2397093 h 2750328"/>
              <a:gd name="connsiteX11" fmla="*/ 1854333 w 3376746"/>
              <a:gd name="connsiteY11" fmla="*/ 2392505 h 2750328"/>
              <a:gd name="connsiteX12" fmla="*/ 2934620 w 3376746"/>
              <a:gd name="connsiteY12" fmla="*/ 2319491 h 2750328"/>
              <a:gd name="connsiteX13" fmla="*/ 2944255 w 3376746"/>
              <a:gd name="connsiteY13" fmla="*/ 2320304 h 2750328"/>
              <a:gd name="connsiteX14" fmla="*/ 2973275 w 3376746"/>
              <a:gd name="connsiteY14" fmla="*/ 2361321 h 2750328"/>
              <a:gd name="connsiteX15" fmla="*/ 2993568 w 3376746"/>
              <a:gd name="connsiteY15" fmla="*/ 2415360 h 2750328"/>
              <a:gd name="connsiteX16" fmla="*/ 2979295 w 3376746"/>
              <a:gd name="connsiteY16" fmla="*/ 2421176 h 2750328"/>
              <a:gd name="connsiteX17" fmla="*/ 2949076 w 3376746"/>
              <a:gd name="connsiteY17" fmla="*/ 2373217 h 2750328"/>
              <a:gd name="connsiteX18" fmla="*/ 2929991 w 3376746"/>
              <a:gd name="connsiteY18" fmla="*/ 2327858 h 2750328"/>
              <a:gd name="connsiteX19" fmla="*/ 2934620 w 3376746"/>
              <a:gd name="connsiteY19" fmla="*/ 2319491 h 2750328"/>
              <a:gd name="connsiteX20" fmla="*/ 2563680 w 3376746"/>
              <a:gd name="connsiteY20" fmla="*/ 2243339 h 2750328"/>
              <a:gd name="connsiteX21" fmla="*/ 2572338 w 3376746"/>
              <a:gd name="connsiteY21" fmla="*/ 2248183 h 2750328"/>
              <a:gd name="connsiteX22" fmla="*/ 2605008 w 3376746"/>
              <a:gd name="connsiteY22" fmla="*/ 2400153 h 2750328"/>
              <a:gd name="connsiteX23" fmla="*/ 2624743 w 3376746"/>
              <a:gd name="connsiteY23" fmla="*/ 2539109 h 2750328"/>
              <a:gd name="connsiteX24" fmla="*/ 2602980 w 3376746"/>
              <a:gd name="connsiteY24" fmla="*/ 2541666 h 2750328"/>
              <a:gd name="connsiteX25" fmla="*/ 2580270 w 3376746"/>
              <a:gd name="connsiteY25" fmla="*/ 2389406 h 2750328"/>
              <a:gd name="connsiteX26" fmla="*/ 2557697 w 3376746"/>
              <a:gd name="connsiteY26" fmla="*/ 2250642 h 2750328"/>
              <a:gd name="connsiteX27" fmla="*/ 2563680 w 3376746"/>
              <a:gd name="connsiteY27" fmla="*/ 2243339 h 2750328"/>
              <a:gd name="connsiteX28" fmla="*/ 1753680 w 3376746"/>
              <a:gd name="connsiteY28" fmla="*/ 2223128 h 2750328"/>
              <a:gd name="connsiteX29" fmla="*/ 1761105 w 3376746"/>
              <a:gd name="connsiteY29" fmla="*/ 2228971 h 2750328"/>
              <a:gd name="connsiteX30" fmla="*/ 1754575 w 3376746"/>
              <a:gd name="connsiteY30" fmla="*/ 2282063 h 2750328"/>
              <a:gd name="connsiteX31" fmla="*/ 1734450 w 3376746"/>
              <a:gd name="connsiteY31" fmla="*/ 2277487 h 2750328"/>
              <a:gd name="connsiteX32" fmla="*/ 1745054 w 3376746"/>
              <a:gd name="connsiteY32" fmla="*/ 2227846 h 2750328"/>
              <a:gd name="connsiteX33" fmla="*/ 1753680 w 3376746"/>
              <a:gd name="connsiteY33" fmla="*/ 2223128 h 2750328"/>
              <a:gd name="connsiteX34" fmla="*/ 2974178 w 3376746"/>
              <a:gd name="connsiteY34" fmla="*/ 2131863 h 2750328"/>
              <a:gd name="connsiteX35" fmla="*/ 2986512 w 3376746"/>
              <a:gd name="connsiteY35" fmla="*/ 2133791 h 2750328"/>
              <a:gd name="connsiteX36" fmla="*/ 3011432 w 3376746"/>
              <a:gd name="connsiteY36" fmla="*/ 2187224 h 2750328"/>
              <a:gd name="connsiteX37" fmla="*/ 2997455 w 3376746"/>
              <a:gd name="connsiteY37" fmla="*/ 2193907 h 2750328"/>
              <a:gd name="connsiteX38" fmla="*/ 2968783 w 3376746"/>
              <a:gd name="connsiteY38" fmla="*/ 2143100 h 2750328"/>
              <a:gd name="connsiteX39" fmla="*/ 2974178 w 3376746"/>
              <a:gd name="connsiteY39" fmla="*/ 2131863 h 2750328"/>
              <a:gd name="connsiteX40" fmla="*/ 1859418 w 3376746"/>
              <a:gd name="connsiteY40" fmla="*/ 2117930 h 2750328"/>
              <a:gd name="connsiteX41" fmla="*/ 1867028 w 3376746"/>
              <a:gd name="connsiteY41" fmla="*/ 2125670 h 2750328"/>
              <a:gd name="connsiteX42" fmla="*/ 1847173 w 3376746"/>
              <a:gd name="connsiteY42" fmla="*/ 2208436 h 2750328"/>
              <a:gd name="connsiteX43" fmla="*/ 1834865 w 3376746"/>
              <a:gd name="connsiteY43" fmla="*/ 2203526 h 2750328"/>
              <a:gd name="connsiteX44" fmla="*/ 1850102 w 3376746"/>
              <a:gd name="connsiteY44" fmla="*/ 2123102 h 2750328"/>
              <a:gd name="connsiteX45" fmla="*/ 1859418 w 3376746"/>
              <a:gd name="connsiteY45" fmla="*/ 2117930 h 2750328"/>
              <a:gd name="connsiteX46" fmla="*/ 2495606 w 3376746"/>
              <a:gd name="connsiteY46" fmla="*/ 2115558 h 2750328"/>
              <a:gd name="connsiteX47" fmla="*/ 2507442 w 3376746"/>
              <a:gd name="connsiteY47" fmla="*/ 2122635 h 2750328"/>
              <a:gd name="connsiteX48" fmla="*/ 2532272 w 3376746"/>
              <a:gd name="connsiteY48" fmla="*/ 2281138 h 2750328"/>
              <a:gd name="connsiteX49" fmla="*/ 2534102 w 3376746"/>
              <a:gd name="connsiteY49" fmla="*/ 2408380 h 2750328"/>
              <a:gd name="connsiteX50" fmla="*/ 2524204 w 3376746"/>
              <a:gd name="connsiteY50" fmla="*/ 2409422 h 2750328"/>
              <a:gd name="connsiteX51" fmla="*/ 2502140 w 3376746"/>
              <a:gd name="connsiteY51" fmla="*/ 2268741 h 2750328"/>
              <a:gd name="connsiteX52" fmla="*/ 2486610 w 3376746"/>
              <a:gd name="connsiteY52" fmla="*/ 2126230 h 2750328"/>
              <a:gd name="connsiteX53" fmla="*/ 2495606 w 3376746"/>
              <a:gd name="connsiteY53" fmla="*/ 2115558 h 2750328"/>
              <a:gd name="connsiteX54" fmla="*/ 2337405 w 3376746"/>
              <a:gd name="connsiteY54" fmla="*/ 2080344 h 2750328"/>
              <a:gd name="connsiteX55" fmla="*/ 2346434 w 3376746"/>
              <a:gd name="connsiteY55" fmla="*/ 2084289 h 2750328"/>
              <a:gd name="connsiteX56" fmla="*/ 2371804 w 3376746"/>
              <a:gd name="connsiteY56" fmla="*/ 2205662 h 2750328"/>
              <a:gd name="connsiteX57" fmla="*/ 2354389 w 3376746"/>
              <a:gd name="connsiteY57" fmla="*/ 2209063 h 2750328"/>
              <a:gd name="connsiteX58" fmla="*/ 2330874 w 3376746"/>
              <a:gd name="connsiteY58" fmla="*/ 2088027 h 2750328"/>
              <a:gd name="connsiteX59" fmla="*/ 2337405 w 3376746"/>
              <a:gd name="connsiteY59" fmla="*/ 2080344 h 2750328"/>
              <a:gd name="connsiteX60" fmla="*/ 3207126 w 3376746"/>
              <a:gd name="connsiteY60" fmla="*/ 2053355 h 2750328"/>
              <a:gd name="connsiteX61" fmla="*/ 3216715 w 3376746"/>
              <a:gd name="connsiteY61" fmla="*/ 2057521 h 2750328"/>
              <a:gd name="connsiteX62" fmla="*/ 3354498 w 3376746"/>
              <a:gd name="connsiteY62" fmla="*/ 2258121 h 2750328"/>
              <a:gd name="connsiteX63" fmla="*/ 3376746 w 3376746"/>
              <a:gd name="connsiteY63" fmla="*/ 2286664 h 2750328"/>
              <a:gd name="connsiteX64" fmla="*/ 3376746 w 3376746"/>
              <a:gd name="connsiteY64" fmla="*/ 2333975 h 2750328"/>
              <a:gd name="connsiteX65" fmla="*/ 3318871 w 3376746"/>
              <a:gd name="connsiteY65" fmla="*/ 2256877 h 2750328"/>
              <a:gd name="connsiteX66" fmla="*/ 3201564 w 3376746"/>
              <a:gd name="connsiteY66" fmla="*/ 2061894 h 2750328"/>
              <a:gd name="connsiteX67" fmla="*/ 3207126 w 3376746"/>
              <a:gd name="connsiteY67" fmla="*/ 2053355 h 2750328"/>
              <a:gd name="connsiteX68" fmla="*/ 2529775 w 3376746"/>
              <a:gd name="connsiteY68" fmla="*/ 2012139 h 2750328"/>
              <a:gd name="connsiteX69" fmla="*/ 2538402 w 3376746"/>
              <a:gd name="connsiteY69" fmla="*/ 2016752 h 2750328"/>
              <a:gd name="connsiteX70" fmla="*/ 2555798 w 3376746"/>
              <a:gd name="connsiteY70" fmla="*/ 2090734 h 2750328"/>
              <a:gd name="connsiteX71" fmla="*/ 2566321 w 3376746"/>
              <a:gd name="connsiteY71" fmla="*/ 2168403 h 2750328"/>
              <a:gd name="connsiteX72" fmla="*/ 2549996 w 3376746"/>
              <a:gd name="connsiteY72" fmla="*/ 2169887 h 2750328"/>
              <a:gd name="connsiteX73" fmla="*/ 2533419 w 3376746"/>
              <a:gd name="connsiteY73" fmla="*/ 2097176 h 2750328"/>
              <a:gd name="connsiteX74" fmla="*/ 2523298 w 3376746"/>
              <a:gd name="connsiteY74" fmla="*/ 2018983 h 2750328"/>
              <a:gd name="connsiteX75" fmla="*/ 2529775 w 3376746"/>
              <a:gd name="connsiteY75" fmla="*/ 2012139 h 2750328"/>
              <a:gd name="connsiteX76" fmla="*/ 3025757 w 3376746"/>
              <a:gd name="connsiteY76" fmla="*/ 2003654 h 2750328"/>
              <a:gd name="connsiteX77" fmla="*/ 3033325 w 3376746"/>
              <a:gd name="connsiteY77" fmla="*/ 2005112 h 2750328"/>
              <a:gd name="connsiteX78" fmla="*/ 3063620 w 3376746"/>
              <a:gd name="connsiteY78" fmla="*/ 2056140 h 2750328"/>
              <a:gd name="connsiteX79" fmla="*/ 3047555 w 3376746"/>
              <a:gd name="connsiteY79" fmla="*/ 2062372 h 2750328"/>
              <a:gd name="connsiteX80" fmla="*/ 3018248 w 3376746"/>
              <a:gd name="connsiteY80" fmla="*/ 2022228 h 2750328"/>
              <a:gd name="connsiteX81" fmla="*/ 3025757 w 3376746"/>
              <a:gd name="connsiteY81" fmla="*/ 2003654 h 2750328"/>
              <a:gd name="connsiteX82" fmla="*/ 3146345 w 3376746"/>
              <a:gd name="connsiteY82" fmla="*/ 1950880 h 2750328"/>
              <a:gd name="connsiteX83" fmla="*/ 3156735 w 3376746"/>
              <a:gd name="connsiteY83" fmla="*/ 1951001 h 2750328"/>
              <a:gd name="connsiteX84" fmla="*/ 3199542 w 3376746"/>
              <a:gd name="connsiteY84" fmla="*/ 2022347 h 2750328"/>
              <a:gd name="connsiteX85" fmla="*/ 3187193 w 3376746"/>
              <a:gd name="connsiteY85" fmla="*/ 2030410 h 2750328"/>
              <a:gd name="connsiteX86" fmla="*/ 3143009 w 3376746"/>
              <a:gd name="connsiteY86" fmla="*/ 1961274 h 2750328"/>
              <a:gd name="connsiteX87" fmla="*/ 3146345 w 3376746"/>
              <a:gd name="connsiteY87" fmla="*/ 1950880 h 2750328"/>
              <a:gd name="connsiteX88" fmla="*/ 2184737 w 3376746"/>
              <a:gd name="connsiteY88" fmla="*/ 1934585 h 2750328"/>
              <a:gd name="connsiteX89" fmla="*/ 2194969 w 3376746"/>
              <a:gd name="connsiteY89" fmla="*/ 1942498 h 2750328"/>
              <a:gd name="connsiteX90" fmla="*/ 2204047 w 3376746"/>
              <a:gd name="connsiteY90" fmla="*/ 2030717 h 2750328"/>
              <a:gd name="connsiteX91" fmla="*/ 2199640 w 3376746"/>
              <a:gd name="connsiteY91" fmla="*/ 2131061 h 2750328"/>
              <a:gd name="connsiteX92" fmla="*/ 2179654 w 3376746"/>
              <a:gd name="connsiteY92" fmla="*/ 2130307 h 2750328"/>
              <a:gd name="connsiteX93" fmla="*/ 2172135 w 3376746"/>
              <a:gd name="connsiteY93" fmla="*/ 2031306 h 2750328"/>
              <a:gd name="connsiteX94" fmla="*/ 2174982 w 3376746"/>
              <a:gd name="connsiteY94" fmla="*/ 1941744 h 2750328"/>
              <a:gd name="connsiteX95" fmla="*/ 2184737 w 3376746"/>
              <a:gd name="connsiteY95" fmla="*/ 1934585 h 2750328"/>
              <a:gd name="connsiteX96" fmla="*/ 2929556 w 3376746"/>
              <a:gd name="connsiteY96" fmla="*/ 1838801 h 2750328"/>
              <a:gd name="connsiteX97" fmla="*/ 2938604 w 3376746"/>
              <a:gd name="connsiteY97" fmla="*/ 1839596 h 2750328"/>
              <a:gd name="connsiteX98" fmla="*/ 2976700 w 3376746"/>
              <a:gd name="connsiteY98" fmla="*/ 1887394 h 2750328"/>
              <a:gd name="connsiteX99" fmla="*/ 3004582 w 3376746"/>
              <a:gd name="connsiteY99" fmla="*/ 1951816 h 2750328"/>
              <a:gd name="connsiteX100" fmla="*/ 2988825 w 3376746"/>
              <a:gd name="connsiteY100" fmla="*/ 1961811 h 2750328"/>
              <a:gd name="connsiteX101" fmla="*/ 2954379 w 3376746"/>
              <a:gd name="connsiteY101" fmla="*/ 1913934 h 2750328"/>
              <a:gd name="connsiteX102" fmla="*/ 2924685 w 3376746"/>
              <a:gd name="connsiteY102" fmla="*/ 1856704 h 2750328"/>
              <a:gd name="connsiteX103" fmla="*/ 2920498 w 3376746"/>
              <a:gd name="connsiteY103" fmla="*/ 1854065 h 2750328"/>
              <a:gd name="connsiteX104" fmla="*/ 2923976 w 3376746"/>
              <a:gd name="connsiteY104" fmla="*/ 1844371 h 2750328"/>
              <a:gd name="connsiteX105" fmla="*/ 2929556 w 3376746"/>
              <a:gd name="connsiteY105" fmla="*/ 1838801 h 2750328"/>
              <a:gd name="connsiteX106" fmla="*/ 1964006 w 3376746"/>
              <a:gd name="connsiteY106" fmla="*/ 1829261 h 2750328"/>
              <a:gd name="connsiteX107" fmla="*/ 1971660 w 3376746"/>
              <a:gd name="connsiteY107" fmla="*/ 1836914 h 2750328"/>
              <a:gd name="connsiteX108" fmla="*/ 1907286 w 3376746"/>
              <a:gd name="connsiteY108" fmla="*/ 2055123 h 2750328"/>
              <a:gd name="connsiteX109" fmla="*/ 1891958 w 3376746"/>
              <a:gd name="connsiteY109" fmla="*/ 2048724 h 2750328"/>
              <a:gd name="connsiteX110" fmla="*/ 1954732 w 3376746"/>
              <a:gd name="connsiteY110" fmla="*/ 1834346 h 2750328"/>
              <a:gd name="connsiteX111" fmla="*/ 1964006 w 3376746"/>
              <a:gd name="connsiteY111" fmla="*/ 1829261 h 2750328"/>
              <a:gd name="connsiteX112" fmla="*/ 2641371 w 3376746"/>
              <a:gd name="connsiteY112" fmla="*/ 1766596 h 2750328"/>
              <a:gd name="connsiteX113" fmla="*/ 2649985 w 3376746"/>
              <a:gd name="connsiteY113" fmla="*/ 1768966 h 2750328"/>
              <a:gd name="connsiteX114" fmla="*/ 2677780 w 3376746"/>
              <a:gd name="connsiteY114" fmla="*/ 1818328 h 2750328"/>
              <a:gd name="connsiteX115" fmla="*/ 2696564 w 3376746"/>
              <a:gd name="connsiteY115" fmla="*/ 1861661 h 2750328"/>
              <a:gd name="connsiteX116" fmla="*/ 2680740 w 3376746"/>
              <a:gd name="connsiteY116" fmla="*/ 1869745 h 2750328"/>
              <a:gd name="connsiteX117" fmla="*/ 2650163 w 3376746"/>
              <a:gd name="connsiteY117" fmla="*/ 1820166 h 2750328"/>
              <a:gd name="connsiteX118" fmla="*/ 2635935 w 3376746"/>
              <a:gd name="connsiteY118" fmla="*/ 1773158 h 2750328"/>
              <a:gd name="connsiteX119" fmla="*/ 2641371 w 3376746"/>
              <a:gd name="connsiteY119" fmla="*/ 1766596 h 2750328"/>
              <a:gd name="connsiteX120" fmla="*/ 1578586 w 3376746"/>
              <a:gd name="connsiteY120" fmla="*/ 1721879 h 2750328"/>
              <a:gd name="connsiteX121" fmla="*/ 1588478 w 3376746"/>
              <a:gd name="connsiteY121" fmla="*/ 1729931 h 2750328"/>
              <a:gd name="connsiteX122" fmla="*/ 1526858 w 3376746"/>
              <a:gd name="connsiteY122" fmla="*/ 1801932 h 2750328"/>
              <a:gd name="connsiteX123" fmla="*/ 1519996 w 3376746"/>
              <a:gd name="connsiteY123" fmla="*/ 1797106 h 2750328"/>
              <a:gd name="connsiteX124" fmla="*/ 1578586 w 3376746"/>
              <a:gd name="connsiteY124" fmla="*/ 1721879 h 2750328"/>
              <a:gd name="connsiteX125" fmla="*/ 2084661 w 3376746"/>
              <a:gd name="connsiteY125" fmla="*/ 1719289 h 2750328"/>
              <a:gd name="connsiteX126" fmla="*/ 2093875 w 3376746"/>
              <a:gd name="connsiteY126" fmla="*/ 1726338 h 2750328"/>
              <a:gd name="connsiteX127" fmla="*/ 2099911 w 3376746"/>
              <a:gd name="connsiteY127" fmla="*/ 1829518 h 2750328"/>
              <a:gd name="connsiteX128" fmla="*/ 2081086 w 3376746"/>
              <a:gd name="connsiteY128" fmla="*/ 1920446 h 2750328"/>
              <a:gd name="connsiteX129" fmla="*/ 2070936 w 3376746"/>
              <a:gd name="connsiteY129" fmla="*/ 1917898 h 2750328"/>
              <a:gd name="connsiteX130" fmla="*/ 2070883 w 3376746"/>
              <a:gd name="connsiteY130" fmla="*/ 1827773 h 2750328"/>
              <a:gd name="connsiteX131" fmla="*/ 2075744 w 3376746"/>
              <a:gd name="connsiteY131" fmla="*/ 1725921 h 2750328"/>
              <a:gd name="connsiteX132" fmla="*/ 2084661 w 3376746"/>
              <a:gd name="connsiteY132" fmla="*/ 1719289 h 2750328"/>
              <a:gd name="connsiteX133" fmla="*/ 2886882 w 3376746"/>
              <a:gd name="connsiteY133" fmla="*/ 1656957 h 2750328"/>
              <a:gd name="connsiteX134" fmla="*/ 2897656 w 3376746"/>
              <a:gd name="connsiteY134" fmla="*/ 1658133 h 2750328"/>
              <a:gd name="connsiteX135" fmla="*/ 3038518 w 3376746"/>
              <a:gd name="connsiteY135" fmla="*/ 1839892 h 2750328"/>
              <a:gd name="connsiteX136" fmla="*/ 3025245 w 3376746"/>
              <a:gd name="connsiteY136" fmla="*/ 1848656 h 2750328"/>
              <a:gd name="connsiteX137" fmla="*/ 2885258 w 3376746"/>
              <a:gd name="connsiteY137" fmla="*/ 1667761 h 2750328"/>
              <a:gd name="connsiteX138" fmla="*/ 2886882 w 3376746"/>
              <a:gd name="connsiteY138" fmla="*/ 1656957 h 2750328"/>
              <a:gd name="connsiteX139" fmla="*/ 2937937 w 3376746"/>
              <a:gd name="connsiteY139" fmla="*/ 1612219 h 2750328"/>
              <a:gd name="connsiteX140" fmla="*/ 2951725 w 3376746"/>
              <a:gd name="connsiteY140" fmla="*/ 1612877 h 2750328"/>
              <a:gd name="connsiteX141" fmla="*/ 3022985 w 3376746"/>
              <a:gd name="connsiteY141" fmla="*/ 1706474 h 2750328"/>
              <a:gd name="connsiteX142" fmla="*/ 3009551 w 3376746"/>
              <a:gd name="connsiteY142" fmla="*/ 1717614 h 2750328"/>
              <a:gd name="connsiteX143" fmla="*/ 2935176 w 3376746"/>
              <a:gd name="connsiteY143" fmla="*/ 1625657 h 2750328"/>
              <a:gd name="connsiteX144" fmla="*/ 2937937 w 3376746"/>
              <a:gd name="connsiteY144" fmla="*/ 1612219 h 2750328"/>
              <a:gd name="connsiteX145" fmla="*/ 3103966 w 3376746"/>
              <a:gd name="connsiteY145" fmla="*/ 1586693 h 2750328"/>
              <a:gd name="connsiteX146" fmla="*/ 3263700 w 3376746"/>
              <a:gd name="connsiteY146" fmla="*/ 1706137 h 2750328"/>
              <a:gd name="connsiteX147" fmla="*/ 3251409 w 3376746"/>
              <a:gd name="connsiteY147" fmla="*/ 1724047 h 2750328"/>
              <a:gd name="connsiteX148" fmla="*/ 3240024 w 3376746"/>
              <a:gd name="connsiteY148" fmla="*/ 1718436 h 2750328"/>
              <a:gd name="connsiteX149" fmla="*/ 3238737 w 3376746"/>
              <a:gd name="connsiteY149" fmla="*/ 1716357 h 2750328"/>
              <a:gd name="connsiteX150" fmla="*/ 3094081 w 3376746"/>
              <a:gd name="connsiteY150" fmla="*/ 1600304 h 2750328"/>
              <a:gd name="connsiteX151" fmla="*/ 3103966 w 3376746"/>
              <a:gd name="connsiteY151" fmla="*/ 1586693 h 2750328"/>
              <a:gd name="connsiteX152" fmla="*/ 1911528 w 3376746"/>
              <a:gd name="connsiteY152" fmla="*/ 1584109 h 2750328"/>
              <a:gd name="connsiteX153" fmla="*/ 1922705 w 3376746"/>
              <a:gd name="connsiteY153" fmla="*/ 1592596 h 2750328"/>
              <a:gd name="connsiteX154" fmla="*/ 1914484 w 3376746"/>
              <a:gd name="connsiteY154" fmla="*/ 1683983 h 2750328"/>
              <a:gd name="connsiteX155" fmla="*/ 1870711 w 3376746"/>
              <a:gd name="connsiteY155" fmla="*/ 1767525 h 2750328"/>
              <a:gd name="connsiteX156" fmla="*/ 1856070 w 3376746"/>
              <a:gd name="connsiteY156" fmla="*/ 1759731 h 2750328"/>
              <a:gd name="connsiteX157" fmla="*/ 1879017 w 3376746"/>
              <a:gd name="connsiteY157" fmla="*/ 1680943 h 2750328"/>
              <a:gd name="connsiteX158" fmla="*/ 1900406 w 3376746"/>
              <a:gd name="connsiteY158" fmla="*/ 1592433 h 2750328"/>
              <a:gd name="connsiteX159" fmla="*/ 1911528 w 3376746"/>
              <a:gd name="connsiteY159" fmla="*/ 1584109 h 2750328"/>
              <a:gd name="connsiteX160" fmla="*/ 2430110 w 3376746"/>
              <a:gd name="connsiteY160" fmla="*/ 1576763 h 2750328"/>
              <a:gd name="connsiteX161" fmla="*/ 2440859 w 3376746"/>
              <a:gd name="connsiteY161" fmla="*/ 1581574 h 2750328"/>
              <a:gd name="connsiteX162" fmla="*/ 2514280 w 3376746"/>
              <a:gd name="connsiteY162" fmla="*/ 1830154 h 2750328"/>
              <a:gd name="connsiteX163" fmla="*/ 2500989 w 3376746"/>
              <a:gd name="connsiteY163" fmla="*/ 1835444 h 2750328"/>
              <a:gd name="connsiteX164" fmla="*/ 2423747 w 3376746"/>
              <a:gd name="connsiteY164" fmla="*/ 1587001 h 2750328"/>
              <a:gd name="connsiteX165" fmla="*/ 2430110 w 3376746"/>
              <a:gd name="connsiteY165" fmla="*/ 1576763 h 2750328"/>
              <a:gd name="connsiteX166" fmla="*/ 1767974 w 3376746"/>
              <a:gd name="connsiteY166" fmla="*/ 1571871 h 2750328"/>
              <a:gd name="connsiteX167" fmla="*/ 1773840 w 3376746"/>
              <a:gd name="connsiteY167" fmla="*/ 1580880 h 2750328"/>
              <a:gd name="connsiteX168" fmla="*/ 1694954 w 3376746"/>
              <a:gd name="connsiteY168" fmla="*/ 1722776 h 2750328"/>
              <a:gd name="connsiteX169" fmla="*/ 1682451 w 3376746"/>
              <a:gd name="connsiteY169" fmla="*/ 1713869 h 2750328"/>
              <a:gd name="connsiteX170" fmla="*/ 1757011 w 3376746"/>
              <a:gd name="connsiteY170" fmla="*/ 1575185 h 2750328"/>
              <a:gd name="connsiteX171" fmla="*/ 1767974 w 3376746"/>
              <a:gd name="connsiteY171" fmla="*/ 1571871 h 2750328"/>
              <a:gd name="connsiteX172" fmla="*/ 2797196 w 3376746"/>
              <a:gd name="connsiteY172" fmla="*/ 1512170 h 2750328"/>
              <a:gd name="connsiteX173" fmla="*/ 2872034 w 3376746"/>
              <a:gd name="connsiteY173" fmla="*/ 1603777 h 2750328"/>
              <a:gd name="connsiteX174" fmla="*/ 2855306 w 3376746"/>
              <a:gd name="connsiteY174" fmla="*/ 1616036 h 2750328"/>
              <a:gd name="connsiteX175" fmla="*/ 2783588 w 3376746"/>
              <a:gd name="connsiteY175" fmla="*/ 1522790 h 2750328"/>
              <a:gd name="connsiteX176" fmla="*/ 2797196 w 3376746"/>
              <a:gd name="connsiteY176" fmla="*/ 1512170 h 2750328"/>
              <a:gd name="connsiteX177" fmla="*/ 2236557 w 3376746"/>
              <a:gd name="connsiteY177" fmla="*/ 1505610 h 2750328"/>
              <a:gd name="connsiteX178" fmla="*/ 2247000 w 3376746"/>
              <a:gd name="connsiteY178" fmla="*/ 1510865 h 2750328"/>
              <a:gd name="connsiteX179" fmla="*/ 2285542 w 3376746"/>
              <a:gd name="connsiteY179" fmla="*/ 1656777 h 2750328"/>
              <a:gd name="connsiteX180" fmla="*/ 2299192 w 3376746"/>
              <a:gd name="connsiteY180" fmla="*/ 1794898 h 2750328"/>
              <a:gd name="connsiteX181" fmla="*/ 2284601 w 3376746"/>
              <a:gd name="connsiteY181" fmla="*/ 1795793 h 2750328"/>
              <a:gd name="connsiteX182" fmla="*/ 2261190 w 3376746"/>
              <a:gd name="connsiteY182" fmla="*/ 1662535 h 2750328"/>
              <a:gd name="connsiteX183" fmla="*/ 2230108 w 3376746"/>
              <a:gd name="connsiteY183" fmla="*/ 1514668 h 2750328"/>
              <a:gd name="connsiteX184" fmla="*/ 2236557 w 3376746"/>
              <a:gd name="connsiteY184" fmla="*/ 1505610 h 2750328"/>
              <a:gd name="connsiteX185" fmla="*/ 1637575 w 3376746"/>
              <a:gd name="connsiteY185" fmla="*/ 1494085 h 2750328"/>
              <a:gd name="connsiteX186" fmla="*/ 1650902 w 3376746"/>
              <a:gd name="connsiteY186" fmla="*/ 1504840 h 2750328"/>
              <a:gd name="connsiteX187" fmla="*/ 1618981 w 3376746"/>
              <a:gd name="connsiteY187" fmla="*/ 1554371 h 2750328"/>
              <a:gd name="connsiteX188" fmla="*/ 1574902 w 3376746"/>
              <a:gd name="connsiteY188" fmla="*/ 1604552 h 2750328"/>
              <a:gd name="connsiteX189" fmla="*/ 1564380 w 3376746"/>
              <a:gd name="connsiteY189" fmla="*/ 1598067 h 2750328"/>
              <a:gd name="connsiteX190" fmla="*/ 1588522 w 3376746"/>
              <a:gd name="connsiteY190" fmla="*/ 1555821 h 2750328"/>
              <a:gd name="connsiteX191" fmla="*/ 1637575 w 3376746"/>
              <a:gd name="connsiteY191" fmla="*/ 1494085 h 2750328"/>
              <a:gd name="connsiteX192" fmla="*/ 2700158 w 3376746"/>
              <a:gd name="connsiteY192" fmla="*/ 1488384 h 2750328"/>
              <a:gd name="connsiteX193" fmla="*/ 2714939 w 3376746"/>
              <a:gd name="connsiteY193" fmla="*/ 1490399 h 2750328"/>
              <a:gd name="connsiteX194" fmla="*/ 2848361 w 3376746"/>
              <a:gd name="connsiteY194" fmla="*/ 1677588 h 2750328"/>
              <a:gd name="connsiteX195" fmla="*/ 2913715 w 3376746"/>
              <a:gd name="connsiteY195" fmla="*/ 1802206 h 2750328"/>
              <a:gd name="connsiteX196" fmla="*/ 2906275 w 3376746"/>
              <a:gd name="connsiteY196" fmla="*/ 1807635 h 2750328"/>
              <a:gd name="connsiteX197" fmla="*/ 2898653 w 3376746"/>
              <a:gd name="connsiteY197" fmla="*/ 1801713 h 2750328"/>
              <a:gd name="connsiteX198" fmla="*/ 2898467 w 3376746"/>
              <a:gd name="connsiteY198" fmla="*/ 1799455 h 2750328"/>
              <a:gd name="connsiteX199" fmla="*/ 2882483 w 3376746"/>
              <a:gd name="connsiteY199" fmla="*/ 1779738 h 2750328"/>
              <a:gd name="connsiteX200" fmla="*/ 2851482 w 3376746"/>
              <a:gd name="connsiteY200" fmla="*/ 1736880 h 2750328"/>
              <a:gd name="connsiteX201" fmla="*/ 2795984 w 3376746"/>
              <a:gd name="connsiteY201" fmla="*/ 1654371 h 2750328"/>
              <a:gd name="connsiteX202" fmla="*/ 2696066 w 3376746"/>
              <a:gd name="connsiteY202" fmla="*/ 1502034 h 2750328"/>
              <a:gd name="connsiteX203" fmla="*/ 2700158 w 3376746"/>
              <a:gd name="connsiteY203" fmla="*/ 1488384 h 2750328"/>
              <a:gd name="connsiteX204" fmla="*/ 3376746 w 3376746"/>
              <a:gd name="connsiteY204" fmla="*/ 1452897 h 2750328"/>
              <a:gd name="connsiteX205" fmla="*/ 3376746 w 3376746"/>
              <a:gd name="connsiteY205" fmla="*/ 1472135 h 2750328"/>
              <a:gd name="connsiteX206" fmla="*/ 3370126 w 3376746"/>
              <a:gd name="connsiteY206" fmla="*/ 1468225 h 2750328"/>
              <a:gd name="connsiteX207" fmla="*/ 3368454 w 3376746"/>
              <a:gd name="connsiteY207" fmla="*/ 1456751 h 2750328"/>
              <a:gd name="connsiteX208" fmla="*/ 2596278 w 3376746"/>
              <a:gd name="connsiteY208" fmla="*/ 1435781 h 2750328"/>
              <a:gd name="connsiteX209" fmla="*/ 2607594 w 3376746"/>
              <a:gd name="connsiteY209" fmla="*/ 1436918 h 2750328"/>
              <a:gd name="connsiteX210" fmla="*/ 2801582 w 3376746"/>
              <a:gd name="connsiteY210" fmla="*/ 1772209 h 2750328"/>
              <a:gd name="connsiteX211" fmla="*/ 2955608 w 3376746"/>
              <a:gd name="connsiteY211" fmla="*/ 2087807 h 2750328"/>
              <a:gd name="connsiteX212" fmla="*/ 2943417 w 3376746"/>
              <a:gd name="connsiteY212" fmla="*/ 2093494 h 2750328"/>
              <a:gd name="connsiteX213" fmla="*/ 2773092 w 3376746"/>
              <a:gd name="connsiteY213" fmla="*/ 1783436 h 2750328"/>
              <a:gd name="connsiteX214" fmla="*/ 2591894 w 3376746"/>
              <a:gd name="connsiteY214" fmla="*/ 1446507 h 2750328"/>
              <a:gd name="connsiteX215" fmla="*/ 2596278 w 3376746"/>
              <a:gd name="connsiteY215" fmla="*/ 1435781 h 2750328"/>
              <a:gd name="connsiteX216" fmla="*/ 2837778 w 3376746"/>
              <a:gd name="connsiteY216" fmla="*/ 1417527 h 2750328"/>
              <a:gd name="connsiteX217" fmla="*/ 2939300 w 3376746"/>
              <a:gd name="connsiteY217" fmla="*/ 1476082 h 2750328"/>
              <a:gd name="connsiteX218" fmla="*/ 2990847 w 3376746"/>
              <a:gd name="connsiteY218" fmla="*/ 1525888 h 2750328"/>
              <a:gd name="connsiteX219" fmla="*/ 2985039 w 3376746"/>
              <a:gd name="connsiteY219" fmla="*/ 1533277 h 2750328"/>
              <a:gd name="connsiteX220" fmla="*/ 2908285 w 3376746"/>
              <a:gd name="connsiteY220" fmla="*/ 1491261 h 2750328"/>
              <a:gd name="connsiteX221" fmla="*/ 2828482 w 3376746"/>
              <a:gd name="connsiteY221" fmla="*/ 1432870 h 2750328"/>
              <a:gd name="connsiteX222" fmla="*/ 2837778 w 3376746"/>
              <a:gd name="connsiteY222" fmla="*/ 1417527 h 2750328"/>
              <a:gd name="connsiteX223" fmla="*/ 2314304 w 3376746"/>
              <a:gd name="connsiteY223" fmla="*/ 1375950 h 2750328"/>
              <a:gd name="connsiteX224" fmla="*/ 2322171 w 3376746"/>
              <a:gd name="connsiteY224" fmla="*/ 1377969 h 2750328"/>
              <a:gd name="connsiteX225" fmla="*/ 2356740 w 3376746"/>
              <a:gd name="connsiteY225" fmla="*/ 1467200 h 2750328"/>
              <a:gd name="connsiteX226" fmla="*/ 2380345 w 3376746"/>
              <a:gd name="connsiteY226" fmla="*/ 1573697 h 2750328"/>
              <a:gd name="connsiteX227" fmla="*/ 2363169 w 3376746"/>
              <a:gd name="connsiteY227" fmla="*/ 1578371 h 2750328"/>
              <a:gd name="connsiteX228" fmla="*/ 2332297 w 3376746"/>
              <a:gd name="connsiteY228" fmla="*/ 1477245 h 2750328"/>
              <a:gd name="connsiteX229" fmla="*/ 2309920 w 3376746"/>
              <a:gd name="connsiteY229" fmla="*/ 1382904 h 2750328"/>
              <a:gd name="connsiteX230" fmla="*/ 2314304 w 3376746"/>
              <a:gd name="connsiteY230" fmla="*/ 1375950 h 2750328"/>
              <a:gd name="connsiteX231" fmla="*/ 2633064 w 3376746"/>
              <a:gd name="connsiteY231" fmla="*/ 1373523 h 2750328"/>
              <a:gd name="connsiteX232" fmla="*/ 2681243 w 3376746"/>
              <a:gd name="connsiteY232" fmla="*/ 1432209 h 2750328"/>
              <a:gd name="connsiteX233" fmla="*/ 2668154 w 3376746"/>
              <a:gd name="connsiteY233" fmla="*/ 1442652 h 2750328"/>
              <a:gd name="connsiteX234" fmla="*/ 2619518 w 3376746"/>
              <a:gd name="connsiteY234" fmla="*/ 1384894 h 2750328"/>
              <a:gd name="connsiteX235" fmla="*/ 2633064 w 3376746"/>
              <a:gd name="connsiteY235" fmla="*/ 1373523 h 2750328"/>
              <a:gd name="connsiteX236" fmla="*/ 2365912 w 3376746"/>
              <a:gd name="connsiteY236" fmla="*/ 1349424 h 2750328"/>
              <a:gd name="connsiteX237" fmla="*/ 2376182 w 3376746"/>
              <a:gd name="connsiteY237" fmla="*/ 1352464 h 2750328"/>
              <a:gd name="connsiteX238" fmla="*/ 2417395 w 3376746"/>
              <a:gd name="connsiteY238" fmla="*/ 1439051 h 2750328"/>
              <a:gd name="connsiteX239" fmla="*/ 2450053 w 3376746"/>
              <a:gd name="connsiteY239" fmla="*/ 1528351 h 2750328"/>
              <a:gd name="connsiteX240" fmla="*/ 2430800 w 3376746"/>
              <a:gd name="connsiteY240" fmla="*/ 1534312 h 2750328"/>
              <a:gd name="connsiteX241" fmla="*/ 2390449 w 3376746"/>
              <a:gd name="connsiteY241" fmla="*/ 1436600 h 2750328"/>
              <a:gd name="connsiteX242" fmla="*/ 2360399 w 3376746"/>
              <a:gd name="connsiteY242" fmla="*/ 1357826 h 2750328"/>
              <a:gd name="connsiteX243" fmla="*/ 2365912 w 3376746"/>
              <a:gd name="connsiteY243" fmla="*/ 1349424 h 2750328"/>
              <a:gd name="connsiteX244" fmla="*/ 2699994 w 3376746"/>
              <a:gd name="connsiteY244" fmla="*/ 1348463 h 2750328"/>
              <a:gd name="connsiteX245" fmla="*/ 2783010 w 3376746"/>
              <a:gd name="connsiteY245" fmla="*/ 1432262 h 2750328"/>
              <a:gd name="connsiteX246" fmla="*/ 2770394 w 3376746"/>
              <a:gd name="connsiteY246" fmla="*/ 1444092 h 2750328"/>
              <a:gd name="connsiteX247" fmla="*/ 2687966 w 3376746"/>
              <a:gd name="connsiteY247" fmla="*/ 1362028 h 2750328"/>
              <a:gd name="connsiteX248" fmla="*/ 2699994 w 3376746"/>
              <a:gd name="connsiteY248" fmla="*/ 1348463 h 2750328"/>
              <a:gd name="connsiteX249" fmla="*/ 2396828 w 3376746"/>
              <a:gd name="connsiteY249" fmla="*/ 1307971 h 2750328"/>
              <a:gd name="connsiteX250" fmla="*/ 2407453 w 3376746"/>
              <a:gd name="connsiteY250" fmla="*/ 1311276 h 2750328"/>
              <a:gd name="connsiteX251" fmla="*/ 2625786 w 3376746"/>
              <a:gd name="connsiteY251" fmla="*/ 1720508 h 2750328"/>
              <a:gd name="connsiteX252" fmla="*/ 2610363 w 3376746"/>
              <a:gd name="connsiteY252" fmla="*/ 1728069 h 2750328"/>
              <a:gd name="connsiteX253" fmla="*/ 2392139 w 3376746"/>
              <a:gd name="connsiteY253" fmla="*/ 1317445 h 2750328"/>
              <a:gd name="connsiteX254" fmla="*/ 2396828 w 3376746"/>
              <a:gd name="connsiteY254" fmla="*/ 1307971 h 2750328"/>
              <a:gd name="connsiteX255" fmla="*/ 2523682 w 3376746"/>
              <a:gd name="connsiteY255" fmla="*/ 1302863 h 2750328"/>
              <a:gd name="connsiteX256" fmla="*/ 2533560 w 3376746"/>
              <a:gd name="connsiteY256" fmla="*/ 1303255 h 2750328"/>
              <a:gd name="connsiteX257" fmla="*/ 2568368 w 3376746"/>
              <a:gd name="connsiteY257" fmla="*/ 1363583 h 2750328"/>
              <a:gd name="connsiteX258" fmla="*/ 2555957 w 3376746"/>
              <a:gd name="connsiteY258" fmla="*/ 1370894 h 2750328"/>
              <a:gd name="connsiteX259" fmla="*/ 2519418 w 3376746"/>
              <a:gd name="connsiteY259" fmla="*/ 1311734 h 2750328"/>
              <a:gd name="connsiteX260" fmla="*/ 2523682 w 3376746"/>
              <a:gd name="connsiteY260" fmla="*/ 1302863 h 2750328"/>
              <a:gd name="connsiteX261" fmla="*/ 3373258 w 3376746"/>
              <a:gd name="connsiteY261" fmla="*/ 1266757 h 2750328"/>
              <a:gd name="connsiteX262" fmla="*/ 3376746 w 3376746"/>
              <a:gd name="connsiteY262" fmla="*/ 1267794 h 2750328"/>
              <a:gd name="connsiteX263" fmla="*/ 3376746 w 3376746"/>
              <a:gd name="connsiteY263" fmla="*/ 1289382 h 2750328"/>
              <a:gd name="connsiteX264" fmla="*/ 3365816 w 3376746"/>
              <a:gd name="connsiteY264" fmla="*/ 1281861 h 2750328"/>
              <a:gd name="connsiteX265" fmla="*/ 3373258 w 3376746"/>
              <a:gd name="connsiteY265" fmla="*/ 1266757 h 2750328"/>
              <a:gd name="connsiteX266" fmla="*/ 2442858 w 3376746"/>
              <a:gd name="connsiteY266" fmla="*/ 1260298 h 2750328"/>
              <a:gd name="connsiteX267" fmla="*/ 2449643 w 3376746"/>
              <a:gd name="connsiteY267" fmla="*/ 1264639 h 2750328"/>
              <a:gd name="connsiteX268" fmla="*/ 2639180 w 3376746"/>
              <a:gd name="connsiteY268" fmla="*/ 1611889 h 2750328"/>
              <a:gd name="connsiteX269" fmla="*/ 2802512 w 3376746"/>
              <a:gd name="connsiteY269" fmla="*/ 1934382 h 2750328"/>
              <a:gd name="connsiteX270" fmla="*/ 2790916 w 3376746"/>
              <a:gd name="connsiteY270" fmla="*/ 1942384 h 2750328"/>
              <a:gd name="connsiteX271" fmla="*/ 2598094 w 3376746"/>
              <a:gd name="connsiteY271" fmla="*/ 1597992 h 2750328"/>
              <a:gd name="connsiteX272" fmla="*/ 2430949 w 3376746"/>
              <a:gd name="connsiteY272" fmla="*/ 1277373 h 2750328"/>
              <a:gd name="connsiteX273" fmla="*/ 2442858 w 3376746"/>
              <a:gd name="connsiteY273" fmla="*/ 1260298 h 2750328"/>
              <a:gd name="connsiteX274" fmla="*/ 1125734 w 3376746"/>
              <a:gd name="connsiteY274" fmla="*/ 1238410 h 2750328"/>
              <a:gd name="connsiteX275" fmla="*/ 1131884 w 3376746"/>
              <a:gd name="connsiteY275" fmla="*/ 1243985 h 2750328"/>
              <a:gd name="connsiteX276" fmla="*/ 1131723 w 3376746"/>
              <a:gd name="connsiteY276" fmla="*/ 1316967 h 2750328"/>
              <a:gd name="connsiteX277" fmla="*/ 1118928 w 3376746"/>
              <a:gd name="connsiteY277" fmla="*/ 1318024 h 2750328"/>
              <a:gd name="connsiteX278" fmla="*/ 1118549 w 3376746"/>
              <a:gd name="connsiteY278" fmla="*/ 1241745 h 2750328"/>
              <a:gd name="connsiteX279" fmla="*/ 1125734 w 3376746"/>
              <a:gd name="connsiteY279" fmla="*/ 1238410 h 2750328"/>
              <a:gd name="connsiteX280" fmla="*/ 2530863 w 3376746"/>
              <a:gd name="connsiteY280" fmla="*/ 1207063 h 2750328"/>
              <a:gd name="connsiteX281" fmla="*/ 2649685 w 3376746"/>
              <a:gd name="connsiteY281" fmla="*/ 1342728 h 2750328"/>
              <a:gd name="connsiteX282" fmla="*/ 2637685 w 3376746"/>
              <a:gd name="connsiteY282" fmla="*/ 1351253 h 2750328"/>
              <a:gd name="connsiteX283" fmla="*/ 2574255 w 3376746"/>
              <a:gd name="connsiteY283" fmla="*/ 1289236 h 2750328"/>
              <a:gd name="connsiteX284" fmla="*/ 2515997 w 3376746"/>
              <a:gd name="connsiteY284" fmla="*/ 1220237 h 2750328"/>
              <a:gd name="connsiteX285" fmla="*/ 2530863 w 3376746"/>
              <a:gd name="connsiteY285" fmla="*/ 1207063 h 2750328"/>
              <a:gd name="connsiteX286" fmla="*/ 2650981 w 3376746"/>
              <a:gd name="connsiteY286" fmla="*/ 1205333 h 2750328"/>
              <a:gd name="connsiteX287" fmla="*/ 2872525 w 3376746"/>
              <a:gd name="connsiteY287" fmla="*/ 1346142 h 2750328"/>
              <a:gd name="connsiteX288" fmla="*/ 3057290 w 3376746"/>
              <a:gd name="connsiteY288" fmla="*/ 1477201 h 2750328"/>
              <a:gd name="connsiteX289" fmla="*/ 3050133 w 3376746"/>
              <a:gd name="connsiteY289" fmla="*/ 1491432 h 2750328"/>
              <a:gd name="connsiteX290" fmla="*/ 2825188 w 3376746"/>
              <a:gd name="connsiteY290" fmla="*/ 1353712 h 2750328"/>
              <a:gd name="connsiteX291" fmla="*/ 2639950 w 3376746"/>
              <a:gd name="connsiteY291" fmla="*/ 1220687 h 2750328"/>
              <a:gd name="connsiteX292" fmla="*/ 2650981 w 3376746"/>
              <a:gd name="connsiteY292" fmla="*/ 1205333 h 2750328"/>
              <a:gd name="connsiteX293" fmla="*/ 1445624 w 3376746"/>
              <a:gd name="connsiteY293" fmla="*/ 1165139 h 2750328"/>
              <a:gd name="connsiteX294" fmla="*/ 1453623 w 3376746"/>
              <a:gd name="connsiteY294" fmla="*/ 1171247 h 2750328"/>
              <a:gd name="connsiteX295" fmla="*/ 1456105 w 3376746"/>
              <a:gd name="connsiteY295" fmla="*/ 1230370 h 2750328"/>
              <a:gd name="connsiteX296" fmla="*/ 1449571 w 3376746"/>
              <a:gd name="connsiteY296" fmla="*/ 1272632 h 2750328"/>
              <a:gd name="connsiteX297" fmla="*/ 1438856 w 3376746"/>
              <a:gd name="connsiteY297" fmla="*/ 1272983 h 2750328"/>
              <a:gd name="connsiteX298" fmla="*/ 1433294 w 3376746"/>
              <a:gd name="connsiteY298" fmla="*/ 1221870 h 2750328"/>
              <a:gd name="connsiteX299" fmla="*/ 1437520 w 3376746"/>
              <a:gd name="connsiteY299" fmla="*/ 1171108 h 2750328"/>
              <a:gd name="connsiteX300" fmla="*/ 1445624 w 3376746"/>
              <a:gd name="connsiteY300" fmla="*/ 1165139 h 2750328"/>
              <a:gd name="connsiteX301" fmla="*/ 3162982 w 3376746"/>
              <a:gd name="connsiteY301" fmla="*/ 1161390 h 2750328"/>
              <a:gd name="connsiteX302" fmla="*/ 3348651 w 3376746"/>
              <a:gd name="connsiteY302" fmla="*/ 1217668 h 2750328"/>
              <a:gd name="connsiteX303" fmla="*/ 3346302 w 3376746"/>
              <a:gd name="connsiteY303" fmla="*/ 1232393 h 2750328"/>
              <a:gd name="connsiteX304" fmla="*/ 3154108 w 3376746"/>
              <a:gd name="connsiteY304" fmla="*/ 1179686 h 2750328"/>
              <a:gd name="connsiteX305" fmla="*/ 3162982 w 3376746"/>
              <a:gd name="connsiteY305" fmla="*/ 1161390 h 2750328"/>
              <a:gd name="connsiteX306" fmla="*/ 1039078 w 3376746"/>
              <a:gd name="connsiteY306" fmla="*/ 1096002 h 2750328"/>
              <a:gd name="connsiteX307" fmla="*/ 1046331 w 3376746"/>
              <a:gd name="connsiteY307" fmla="*/ 1102050 h 2750328"/>
              <a:gd name="connsiteX308" fmla="*/ 1038906 w 3376746"/>
              <a:gd name="connsiteY308" fmla="*/ 1160476 h 2750328"/>
              <a:gd name="connsiteX309" fmla="*/ 1025112 w 3376746"/>
              <a:gd name="connsiteY309" fmla="*/ 1159165 h 2750328"/>
              <a:gd name="connsiteX310" fmla="*/ 1030799 w 3376746"/>
              <a:gd name="connsiteY310" fmla="*/ 1100169 h 2750328"/>
              <a:gd name="connsiteX311" fmla="*/ 1039078 w 3376746"/>
              <a:gd name="connsiteY311" fmla="*/ 1096002 h 2750328"/>
              <a:gd name="connsiteX312" fmla="*/ 1513594 w 3376746"/>
              <a:gd name="connsiteY312" fmla="*/ 1067840 h 2750328"/>
              <a:gd name="connsiteX313" fmla="*/ 1522315 w 3376746"/>
              <a:gd name="connsiteY313" fmla="*/ 1069956 h 2750328"/>
              <a:gd name="connsiteX314" fmla="*/ 1537574 w 3376746"/>
              <a:gd name="connsiteY314" fmla="*/ 1114873 h 2750328"/>
              <a:gd name="connsiteX315" fmla="*/ 1519767 w 3376746"/>
              <a:gd name="connsiteY315" fmla="*/ 1120534 h 2750328"/>
              <a:gd name="connsiteX316" fmla="*/ 1508327 w 3376746"/>
              <a:gd name="connsiteY316" fmla="*/ 1074901 h 2750328"/>
              <a:gd name="connsiteX317" fmla="*/ 1508095 w 3376746"/>
              <a:gd name="connsiteY317" fmla="*/ 1074786 h 2750328"/>
              <a:gd name="connsiteX318" fmla="*/ 1513594 w 3376746"/>
              <a:gd name="connsiteY318" fmla="*/ 1067840 h 2750328"/>
              <a:gd name="connsiteX319" fmla="*/ 1313154 w 3376746"/>
              <a:gd name="connsiteY319" fmla="*/ 1044460 h 2750328"/>
              <a:gd name="connsiteX320" fmla="*/ 1319643 w 3376746"/>
              <a:gd name="connsiteY320" fmla="*/ 1048470 h 2750328"/>
              <a:gd name="connsiteX321" fmla="*/ 1317449 w 3376746"/>
              <a:gd name="connsiteY321" fmla="*/ 1110342 h 2750328"/>
              <a:gd name="connsiteX322" fmla="*/ 1302039 w 3376746"/>
              <a:gd name="connsiteY322" fmla="*/ 1109967 h 2750328"/>
              <a:gd name="connsiteX323" fmla="*/ 1306671 w 3376746"/>
              <a:gd name="connsiteY323" fmla="*/ 1049008 h 2750328"/>
              <a:gd name="connsiteX324" fmla="*/ 1313154 w 3376746"/>
              <a:gd name="connsiteY324" fmla="*/ 1044460 h 2750328"/>
              <a:gd name="connsiteX325" fmla="*/ 1432844 w 3376746"/>
              <a:gd name="connsiteY325" fmla="*/ 1017340 h 2750328"/>
              <a:gd name="connsiteX326" fmla="*/ 1441470 w 3376746"/>
              <a:gd name="connsiteY326" fmla="*/ 1021591 h 2750328"/>
              <a:gd name="connsiteX327" fmla="*/ 1453300 w 3376746"/>
              <a:gd name="connsiteY327" fmla="*/ 1104814 h 2750328"/>
              <a:gd name="connsiteX328" fmla="*/ 1434835 w 3376746"/>
              <a:gd name="connsiteY328" fmla="*/ 1106830 h 2750328"/>
              <a:gd name="connsiteX329" fmla="*/ 1426195 w 3376746"/>
              <a:gd name="connsiteY329" fmla="*/ 1024459 h 2750328"/>
              <a:gd name="connsiteX330" fmla="*/ 1432844 w 3376746"/>
              <a:gd name="connsiteY330" fmla="*/ 1017340 h 2750328"/>
              <a:gd name="connsiteX331" fmla="*/ 3120887 w 3376746"/>
              <a:gd name="connsiteY331" fmla="*/ 1012428 h 2750328"/>
              <a:gd name="connsiteX332" fmla="*/ 3283585 w 3376746"/>
              <a:gd name="connsiteY332" fmla="*/ 1052329 h 2750328"/>
              <a:gd name="connsiteX333" fmla="*/ 3279616 w 3376746"/>
              <a:gd name="connsiteY333" fmla="*/ 1067411 h 2750328"/>
              <a:gd name="connsiteX334" fmla="*/ 3117748 w 3376746"/>
              <a:gd name="connsiteY334" fmla="*/ 1030517 h 2750328"/>
              <a:gd name="connsiteX335" fmla="*/ 3120887 w 3376746"/>
              <a:gd name="connsiteY335" fmla="*/ 1012428 h 2750328"/>
              <a:gd name="connsiteX336" fmla="*/ 1465776 w 3376746"/>
              <a:gd name="connsiteY336" fmla="*/ 1002743 h 2750328"/>
              <a:gd name="connsiteX337" fmla="*/ 1473239 w 3376746"/>
              <a:gd name="connsiteY337" fmla="*/ 1006350 h 2750328"/>
              <a:gd name="connsiteX338" fmla="*/ 1499667 w 3376746"/>
              <a:gd name="connsiteY338" fmla="*/ 1110340 h 2750328"/>
              <a:gd name="connsiteX339" fmla="*/ 1519976 w 3376746"/>
              <a:gd name="connsiteY339" fmla="*/ 1197452 h 2750328"/>
              <a:gd name="connsiteX340" fmla="*/ 1506786 w 3376746"/>
              <a:gd name="connsiteY340" fmla="*/ 1200192 h 2750328"/>
              <a:gd name="connsiteX341" fmla="*/ 1481232 w 3376746"/>
              <a:gd name="connsiteY341" fmla="*/ 1117570 h 2750328"/>
              <a:gd name="connsiteX342" fmla="*/ 1460458 w 3376746"/>
              <a:gd name="connsiteY342" fmla="*/ 1009725 h 2750328"/>
              <a:gd name="connsiteX343" fmla="*/ 1465776 w 3376746"/>
              <a:gd name="connsiteY343" fmla="*/ 1002743 h 2750328"/>
              <a:gd name="connsiteX344" fmla="*/ 2353107 w 3376746"/>
              <a:gd name="connsiteY344" fmla="*/ 982467 h 2750328"/>
              <a:gd name="connsiteX345" fmla="*/ 2365429 w 3376746"/>
              <a:gd name="connsiteY345" fmla="*/ 982585 h 2750328"/>
              <a:gd name="connsiteX346" fmla="*/ 2439874 w 3376746"/>
              <a:gd name="connsiteY346" fmla="*/ 1066202 h 2750328"/>
              <a:gd name="connsiteX347" fmla="*/ 2513728 w 3376746"/>
              <a:gd name="connsiteY347" fmla="*/ 1168007 h 2750328"/>
              <a:gd name="connsiteX348" fmla="*/ 2497649 w 3376746"/>
              <a:gd name="connsiteY348" fmla="*/ 1182175 h 2750328"/>
              <a:gd name="connsiteX349" fmla="*/ 2401373 w 3376746"/>
              <a:gd name="connsiteY349" fmla="*/ 1069028 h 2750328"/>
              <a:gd name="connsiteX350" fmla="*/ 2350845 w 3376746"/>
              <a:gd name="connsiteY350" fmla="*/ 994890 h 2750328"/>
              <a:gd name="connsiteX351" fmla="*/ 2353107 w 3376746"/>
              <a:gd name="connsiteY351" fmla="*/ 982467 h 2750328"/>
              <a:gd name="connsiteX352" fmla="*/ 1194149 w 3376746"/>
              <a:gd name="connsiteY352" fmla="*/ 953374 h 2750328"/>
              <a:gd name="connsiteX353" fmla="*/ 1198991 w 3376746"/>
              <a:gd name="connsiteY353" fmla="*/ 956952 h 2750328"/>
              <a:gd name="connsiteX354" fmla="*/ 1198364 w 3376746"/>
              <a:gd name="connsiteY354" fmla="*/ 1009200 h 2750328"/>
              <a:gd name="connsiteX355" fmla="*/ 1183652 w 3376746"/>
              <a:gd name="connsiteY355" fmla="*/ 1009169 h 2750328"/>
              <a:gd name="connsiteX356" fmla="*/ 1188731 w 3376746"/>
              <a:gd name="connsiteY356" fmla="*/ 955794 h 2750328"/>
              <a:gd name="connsiteX357" fmla="*/ 1194149 w 3376746"/>
              <a:gd name="connsiteY357" fmla="*/ 953374 h 2750328"/>
              <a:gd name="connsiteX358" fmla="*/ 691824 w 3376746"/>
              <a:gd name="connsiteY358" fmla="*/ 941099 h 2750328"/>
              <a:gd name="connsiteX359" fmla="*/ 694160 w 3376746"/>
              <a:gd name="connsiteY359" fmla="*/ 947971 h 2750328"/>
              <a:gd name="connsiteX360" fmla="*/ 651209 w 3376746"/>
              <a:gd name="connsiteY360" fmla="*/ 1033360 h 2750328"/>
              <a:gd name="connsiteX361" fmla="*/ 620306 w 3376746"/>
              <a:gd name="connsiteY361" fmla="*/ 1098988 h 2750328"/>
              <a:gd name="connsiteX362" fmla="*/ 607775 w 3376746"/>
              <a:gd name="connsiteY362" fmla="*/ 1095122 h 2750328"/>
              <a:gd name="connsiteX363" fmla="*/ 639470 w 3376746"/>
              <a:gd name="connsiteY363" fmla="*/ 1016457 h 2750328"/>
              <a:gd name="connsiteX364" fmla="*/ 684971 w 3376746"/>
              <a:gd name="connsiteY364" fmla="*/ 941420 h 2750328"/>
              <a:gd name="connsiteX365" fmla="*/ 691824 w 3376746"/>
              <a:gd name="connsiteY365" fmla="*/ 941099 h 2750328"/>
              <a:gd name="connsiteX366" fmla="*/ 2710611 w 3376746"/>
              <a:gd name="connsiteY366" fmla="*/ 917356 h 2750328"/>
              <a:gd name="connsiteX367" fmla="*/ 2903818 w 3376746"/>
              <a:gd name="connsiteY367" fmla="*/ 954824 h 2750328"/>
              <a:gd name="connsiteX368" fmla="*/ 3024838 w 3376746"/>
              <a:gd name="connsiteY368" fmla="*/ 989346 h 2750328"/>
              <a:gd name="connsiteX369" fmla="*/ 3018982 w 3376746"/>
              <a:gd name="connsiteY369" fmla="*/ 1008552 h 2750328"/>
              <a:gd name="connsiteX370" fmla="*/ 2842984 w 3376746"/>
              <a:gd name="connsiteY370" fmla="*/ 972201 h 2750328"/>
              <a:gd name="connsiteX371" fmla="*/ 2706266 w 3376746"/>
              <a:gd name="connsiteY371" fmla="*/ 927344 h 2750328"/>
              <a:gd name="connsiteX372" fmla="*/ 2710611 w 3376746"/>
              <a:gd name="connsiteY372" fmla="*/ 917356 h 2750328"/>
              <a:gd name="connsiteX373" fmla="*/ 3042312 w 3376746"/>
              <a:gd name="connsiteY373" fmla="*/ 895009 h 2750328"/>
              <a:gd name="connsiteX374" fmla="*/ 3285271 w 3376746"/>
              <a:gd name="connsiteY374" fmla="*/ 952521 h 2750328"/>
              <a:gd name="connsiteX375" fmla="*/ 3280448 w 3376746"/>
              <a:gd name="connsiteY375" fmla="*/ 970215 h 2750328"/>
              <a:gd name="connsiteX376" fmla="*/ 3036232 w 3376746"/>
              <a:gd name="connsiteY376" fmla="*/ 915838 h 2750328"/>
              <a:gd name="connsiteX377" fmla="*/ 3042312 w 3376746"/>
              <a:gd name="connsiteY377" fmla="*/ 895009 h 2750328"/>
              <a:gd name="connsiteX378" fmla="*/ 928798 w 3376746"/>
              <a:gd name="connsiteY378" fmla="*/ 891376 h 2750328"/>
              <a:gd name="connsiteX379" fmla="*/ 931698 w 3376746"/>
              <a:gd name="connsiteY379" fmla="*/ 898420 h 2750328"/>
              <a:gd name="connsiteX380" fmla="*/ 874726 w 3376746"/>
              <a:gd name="connsiteY380" fmla="*/ 1023391 h 2750328"/>
              <a:gd name="connsiteX381" fmla="*/ 822916 w 3376746"/>
              <a:gd name="connsiteY381" fmla="*/ 1149898 h 2750328"/>
              <a:gd name="connsiteX382" fmla="*/ 814443 w 3376746"/>
              <a:gd name="connsiteY382" fmla="*/ 1147165 h 2750328"/>
              <a:gd name="connsiteX383" fmla="*/ 863862 w 3376746"/>
              <a:gd name="connsiteY383" fmla="*/ 997678 h 2750328"/>
              <a:gd name="connsiteX384" fmla="*/ 921469 w 3376746"/>
              <a:gd name="connsiteY384" fmla="*/ 892223 h 2750328"/>
              <a:gd name="connsiteX385" fmla="*/ 928798 w 3376746"/>
              <a:gd name="connsiteY385" fmla="*/ 891376 h 2750328"/>
              <a:gd name="connsiteX386" fmla="*/ 1616610 w 3376746"/>
              <a:gd name="connsiteY386" fmla="*/ 843951 h 2750328"/>
              <a:gd name="connsiteX387" fmla="*/ 1626165 w 3376746"/>
              <a:gd name="connsiteY387" fmla="*/ 847233 h 2750328"/>
              <a:gd name="connsiteX388" fmla="*/ 1646829 w 3376746"/>
              <a:gd name="connsiteY388" fmla="*/ 925714 h 2750328"/>
              <a:gd name="connsiteX389" fmla="*/ 1632782 w 3376746"/>
              <a:gd name="connsiteY389" fmla="*/ 930486 h 2750328"/>
              <a:gd name="connsiteX390" fmla="*/ 1610443 w 3376746"/>
              <a:gd name="connsiteY390" fmla="*/ 852768 h 2750328"/>
              <a:gd name="connsiteX391" fmla="*/ 1610384 w 3376746"/>
              <a:gd name="connsiteY391" fmla="*/ 852594 h 2750328"/>
              <a:gd name="connsiteX392" fmla="*/ 1616610 w 3376746"/>
              <a:gd name="connsiteY392" fmla="*/ 843951 h 2750328"/>
              <a:gd name="connsiteX393" fmla="*/ 1090196 w 3376746"/>
              <a:gd name="connsiteY393" fmla="*/ 843536 h 2750328"/>
              <a:gd name="connsiteX394" fmla="*/ 1095566 w 3376746"/>
              <a:gd name="connsiteY394" fmla="*/ 849522 h 2750328"/>
              <a:gd name="connsiteX395" fmla="*/ 1082491 w 3376746"/>
              <a:gd name="connsiteY395" fmla="*/ 953391 h 2750328"/>
              <a:gd name="connsiteX396" fmla="*/ 1049841 w 3376746"/>
              <a:gd name="connsiteY396" fmla="*/ 1067393 h 2750328"/>
              <a:gd name="connsiteX397" fmla="*/ 1038296 w 3376746"/>
              <a:gd name="connsiteY397" fmla="*/ 1064158 h 2750328"/>
              <a:gd name="connsiteX398" fmla="*/ 1057782 w 3376746"/>
              <a:gd name="connsiteY398" fmla="*/ 947277 h 2750328"/>
              <a:gd name="connsiteX399" fmla="*/ 1083098 w 3376746"/>
              <a:gd name="connsiteY399" fmla="*/ 846987 h 2750328"/>
              <a:gd name="connsiteX400" fmla="*/ 1090196 w 3376746"/>
              <a:gd name="connsiteY400" fmla="*/ 843536 h 2750328"/>
              <a:gd name="connsiteX401" fmla="*/ 1526371 w 3376746"/>
              <a:gd name="connsiteY401" fmla="*/ 783521 h 2750328"/>
              <a:gd name="connsiteX402" fmla="*/ 1536398 w 3376746"/>
              <a:gd name="connsiteY402" fmla="*/ 788553 h 2750328"/>
              <a:gd name="connsiteX403" fmla="*/ 1565262 w 3376746"/>
              <a:gd name="connsiteY403" fmla="*/ 892877 h 2750328"/>
              <a:gd name="connsiteX404" fmla="*/ 1583593 w 3376746"/>
              <a:gd name="connsiteY404" fmla="*/ 1008902 h 2750328"/>
              <a:gd name="connsiteX405" fmla="*/ 1570291 w 3376746"/>
              <a:gd name="connsiteY405" fmla="*/ 1012454 h 2750328"/>
              <a:gd name="connsiteX406" fmla="*/ 1533818 w 3376746"/>
              <a:gd name="connsiteY406" fmla="*/ 884021 h 2750328"/>
              <a:gd name="connsiteX407" fmla="*/ 1518980 w 3376746"/>
              <a:gd name="connsiteY407" fmla="*/ 791375 h 2750328"/>
              <a:gd name="connsiteX408" fmla="*/ 1526371 w 3376746"/>
              <a:gd name="connsiteY408" fmla="*/ 783521 h 2750328"/>
              <a:gd name="connsiteX409" fmla="*/ 672008 w 3376746"/>
              <a:gd name="connsiteY409" fmla="*/ 781982 h 2750328"/>
              <a:gd name="connsiteX410" fmla="*/ 680410 w 3376746"/>
              <a:gd name="connsiteY410" fmla="*/ 792475 h 2750328"/>
              <a:gd name="connsiteX411" fmla="*/ 610466 w 3376746"/>
              <a:gd name="connsiteY411" fmla="*/ 847379 h 2750328"/>
              <a:gd name="connsiteX412" fmla="*/ 600884 w 3376746"/>
              <a:gd name="connsiteY412" fmla="*/ 832838 h 2750328"/>
              <a:gd name="connsiteX413" fmla="*/ 672008 w 3376746"/>
              <a:gd name="connsiteY413" fmla="*/ 781982 h 2750328"/>
              <a:gd name="connsiteX414" fmla="*/ 1386520 w 3376746"/>
              <a:gd name="connsiteY414" fmla="*/ 775635 h 2750328"/>
              <a:gd name="connsiteX415" fmla="*/ 1391372 w 3376746"/>
              <a:gd name="connsiteY415" fmla="*/ 779596 h 2750328"/>
              <a:gd name="connsiteX416" fmla="*/ 1402445 w 3376746"/>
              <a:gd name="connsiteY416" fmla="*/ 983587 h 2750328"/>
              <a:gd name="connsiteX417" fmla="*/ 1402601 w 3376746"/>
              <a:gd name="connsiteY417" fmla="*/ 1142347 h 2750328"/>
              <a:gd name="connsiteX418" fmla="*/ 1392988 w 3376746"/>
              <a:gd name="connsiteY418" fmla="*/ 1142518 h 2750328"/>
              <a:gd name="connsiteX419" fmla="*/ 1382738 w 3376746"/>
              <a:gd name="connsiteY419" fmla="*/ 960879 h 2750328"/>
              <a:gd name="connsiteX420" fmla="*/ 1381931 w 3376746"/>
              <a:gd name="connsiteY420" fmla="*/ 779708 h 2750328"/>
              <a:gd name="connsiteX421" fmla="*/ 1386520 w 3376746"/>
              <a:gd name="connsiteY421" fmla="*/ 775635 h 2750328"/>
              <a:gd name="connsiteX422" fmla="*/ 1659235 w 3376746"/>
              <a:gd name="connsiteY422" fmla="*/ 769625 h 2750328"/>
              <a:gd name="connsiteX423" fmla="*/ 1669230 w 3376746"/>
              <a:gd name="connsiteY423" fmla="*/ 771864 h 2750328"/>
              <a:gd name="connsiteX424" fmla="*/ 1698453 w 3376746"/>
              <a:gd name="connsiteY424" fmla="*/ 857882 h 2750328"/>
              <a:gd name="connsiteX425" fmla="*/ 1680928 w 3376746"/>
              <a:gd name="connsiteY425" fmla="*/ 862094 h 2750328"/>
              <a:gd name="connsiteX426" fmla="*/ 1653339 w 3376746"/>
              <a:gd name="connsiteY426" fmla="*/ 778036 h 2750328"/>
              <a:gd name="connsiteX427" fmla="*/ 1653165 w 3376746"/>
              <a:gd name="connsiteY427" fmla="*/ 778096 h 2750328"/>
              <a:gd name="connsiteX428" fmla="*/ 1659235 w 3376746"/>
              <a:gd name="connsiteY428" fmla="*/ 769625 h 2750328"/>
              <a:gd name="connsiteX429" fmla="*/ 1145767 w 3376746"/>
              <a:gd name="connsiteY429" fmla="*/ 733160 h 2750328"/>
              <a:gd name="connsiteX430" fmla="*/ 1153734 w 3376746"/>
              <a:gd name="connsiteY430" fmla="*/ 741166 h 2750328"/>
              <a:gd name="connsiteX431" fmla="*/ 1143892 w 3376746"/>
              <a:gd name="connsiteY431" fmla="*/ 964449 h 2750328"/>
              <a:gd name="connsiteX432" fmla="*/ 1128270 w 3376746"/>
              <a:gd name="connsiteY432" fmla="*/ 1189503 h 2750328"/>
              <a:gd name="connsiteX433" fmla="*/ 1117665 w 3376746"/>
              <a:gd name="connsiteY433" fmla="*/ 1188463 h 2750328"/>
              <a:gd name="connsiteX434" fmla="*/ 1120382 w 3376746"/>
              <a:gd name="connsiteY434" fmla="*/ 965279 h 2750328"/>
              <a:gd name="connsiteX435" fmla="*/ 1136754 w 3376746"/>
              <a:gd name="connsiteY435" fmla="*/ 739584 h 2750328"/>
              <a:gd name="connsiteX436" fmla="*/ 1145767 w 3376746"/>
              <a:gd name="connsiteY436" fmla="*/ 733160 h 2750328"/>
              <a:gd name="connsiteX437" fmla="*/ 1448270 w 3376746"/>
              <a:gd name="connsiteY437" fmla="*/ 660670 h 2750328"/>
              <a:gd name="connsiteX438" fmla="*/ 1456005 w 3376746"/>
              <a:gd name="connsiteY438" fmla="*/ 667497 h 2750328"/>
              <a:gd name="connsiteX439" fmla="*/ 1464655 w 3376746"/>
              <a:gd name="connsiteY439" fmla="*/ 812538 h 2750328"/>
              <a:gd name="connsiteX440" fmla="*/ 1464539 w 3376746"/>
              <a:gd name="connsiteY440" fmla="*/ 943730 h 2750328"/>
              <a:gd name="connsiteX441" fmla="*/ 1451100 w 3376746"/>
              <a:gd name="connsiteY441" fmla="*/ 943459 h 2750328"/>
              <a:gd name="connsiteX442" fmla="*/ 1442276 w 3376746"/>
              <a:gd name="connsiteY442" fmla="*/ 798475 h 2750328"/>
              <a:gd name="connsiteX443" fmla="*/ 1440825 w 3376746"/>
              <a:gd name="connsiteY443" fmla="*/ 666657 h 2750328"/>
              <a:gd name="connsiteX444" fmla="*/ 1448270 w 3376746"/>
              <a:gd name="connsiteY444" fmla="*/ 660670 h 2750328"/>
              <a:gd name="connsiteX445" fmla="*/ 3305529 w 3376746"/>
              <a:gd name="connsiteY445" fmla="*/ 636911 h 2750328"/>
              <a:gd name="connsiteX446" fmla="*/ 3372046 w 3376746"/>
              <a:gd name="connsiteY446" fmla="*/ 677288 h 2750328"/>
              <a:gd name="connsiteX447" fmla="*/ 3376746 w 3376746"/>
              <a:gd name="connsiteY447" fmla="*/ 684647 h 2750328"/>
              <a:gd name="connsiteX448" fmla="*/ 3376746 w 3376746"/>
              <a:gd name="connsiteY448" fmla="*/ 710525 h 2750328"/>
              <a:gd name="connsiteX449" fmla="*/ 3372451 w 3376746"/>
              <a:gd name="connsiteY449" fmla="*/ 711478 h 2750328"/>
              <a:gd name="connsiteX450" fmla="*/ 3332490 w 3376746"/>
              <a:gd name="connsiteY450" fmla="*/ 682109 h 2750328"/>
              <a:gd name="connsiteX451" fmla="*/ 3295804 w 3376746"/>
              <a:gd name="connsiteY451" fmla="*/ 657819 h 2750328"/>
              <a:gd name="connsiteX452" fmla="*/ 3305529 w 3376746"/>
              <a:gd name="connsiteY452" fmla="*/ 636911 h 2750328"/>
              <a:gd name="connsiteX453" fmla="*/ 3091364 w 3376746"/>
              <a:gd name="connsiteY453" fmla="*/ 631130 h 2750328"/>
              <a:gd name="connsiteX454" fmla="*/ 3165182 w 3376746"/>
              <a:gd name="connsiteY454" fmla="*/ 696389 h 2750328"/>
              <a:gd name="connsiteX455" fmla="*/ 3155677 w 3376746"/>
              <a:gd name="connsiteY455" fmla="*/ 705422 h 2750328"/>
              <a:gd name="connsiteX456" fmla="*/ 3082743 w 3376746"/>
              <a:gd name="connsiteY456" fmla="*/ 642763 h 2750328"/>
              <a:gd name="connsiteX457" fmla="*/ 3091364 w 3376746"/>
              <a:gd name="connsiteY457" fmla="*/ 631130 h 2750328"/>
              <a:gd name="connsiteX458" fmla="*/ 438734 w 3376746"/>
              <a:gd name="connsiteY458" fmla="*/ 625427 h 2750328"/>
              <a:gd name="connsiteX459" fmla="*/ 443999 w 3376746"/>
              <a:gd name="connsiteY459" fmla="*/ 634664 h 2750328"/>
              <a:gd name="connsiteX460" fmla="*/ 369120 w 3376746"/>
              <a:gd name="connsiteY460" fmla="*/ 677317 h 2750328"/>
              <a:gd name="connsiteX461" fmla="*/ 365696 w 3376746"/>
              <a:gd name="connsiteY461" fmla="*/ 666101 h 2750328"/>
              <a:gd name="connsiteX462" fmla="*/ 438734 w 3376746"/>
              <a:gd name="connsiteY462" fmla="*/ 625427 h 2750328"/>
              <a:gd name="connsiteX463" fmla="*/ 3145296 w 3376746"/>
              <a:gd name="connsiteY463" fmla="*/ 622481 h 2750328"/>
              <a:gd name="connsiteX464" fmla="*/ 3207816 w 3376746"/>
              <a:gd name="connsiteY464" fmla="*/ 667011 h 2750328"/>
              <a:gd name="connsiteX465" fmla="*/ 3255735 w 3376746"/>
              <a:gd name="connsiteY465" fmla="*/ 710698 h 2750328"/>
              <a:gd name="connsiteX466" fmla="*/ 3246306 w 3376746"/>
              <a:gd name="connsiteY466" fmla="*/ 722799 h 2750328"/>
              <a:gd name="connsiteX467" fmla="*/ 3182055 w 3376746"/>
              <a:gd name="connsiteY467" fmla="*/ 679438 h 2750328"/>
              <a:gd name="connsiteX468" fmla="*/ 3132630 w 3376746"/>
              <a:gd name="connsiteY468" fmla="*/ 635875 h 2750328"/>
              <a:gd name="connsiteX469" fmla="*/ 3145296 w 3376746"/>
              <a:gd name="connsiteY469" fmla="*/ 622481 h 2750328"/>
              <a:gd name="connsiteX470" fmla="*/ 1622947 w 3376746"/>
              <a:gd name="connsiteY470" fmla="*/ 618110 h 2750328"/>
              <a:gd name="connsiteX471" fmla="*/ 1630541 w 3376746"/>
              <a:gd name="connsiteY471" fmla="*/ 620391 h 2750328"/>
              <a:gd name="connsiteX472" fmla="*/ 1655439 w 3376746"/>
              <a:gd name="connsiteY472" fmla="*/ 699947 h 2750328"/>
              <a:gd name="connsiteX473" fmla="*/ 1655379 w 3376746"/>
              <a:gd name="connsiteY473" fmla="*/ 699773 h 2750328"/>
              <a:gd name="connsiteX474" fmla="*/ 1640570 w 3376746"/>
              <a:gd name="connsiteY474" fmla="*/ 702870 h 2750328"/>
              <a:gd name="connsiteX475" fmla="*/ 1618575 w 3376746"/>
              <a:gd name="connsiteY475" fmla="*/ 624456 h 2750328"/>
              <a:gd name="connsiteX476" fmla="*/ 1622947 w 3376746"/>
              <a:gd name="connsiteY476" fmla="*/ 618110 h 2750328"/>
              <a:gd name="connsiteX477" fmla="*/ 1115082 w 3376746"/>
              <a:gd name="connsiteY477" fmla="*/ 588955 h 2750328"/>
              <a:gd name="connsiteX478" fmla="*/ 1121398 w 3376746"/>
              <a:gd name="connsiteY478" fmla="*/ 597012 h 2750328"/>
              <a:gd name="connsiteX479" fmla="*/ 1108919 w 3376746"/>
              <a:gd name="connsiteY479" fmla="*/ 683272 h 2750328"/>
              <a:gd name="connsiteX480" fmla="*/ 1092156 w 3376746"/>
              <a:gd name="connsiteY480" fmla="*/ 770017 h 2750328"/>
              <a:gd name="connsiteX481" fmla="*/ 1081436 w 3376746"/>
              <a:gd name="connsiteY481" fmla="*/ 769209 h 2750328"/>
              <a:gd name="connsiteX482" fmla="*/ 1085898 w 3376746"/>
              <a:gd name="connsiteY482" fmla="*/ 668459 h 2750328"/>
              <a:gd name="connsiteX483" fmla="*/ 1105792 w 3376746"/>
              <a:gd name="connsiteY483" fmla="*/ 592643 h 2750328"/>
              <a:gd name="connsiteX484" fmla="*/ 1115082 w 3376746"/>
              <a:gd name="connsiteY484" fmla="*/ 588955 h 2750328"/>
              <a:gd name="connsiteX485" fmla="*/ 3356948 w 3376746"/>
              <a:gd name="connsiteY485" fmla="*/ 533170 h 2750328"/>
              <a:gd name="connsiteX486" fmla="*/ 3376746 w 3376746"/>
              <a:gd name="connsiteY486" fmla="*/ 540682 h 2750328"/>
              <a:gd name="connsiteX487" fmla="*/ 3376746 w 3376746"/>
              <a:gd name="connsiteY487" fmla="*/ 556453 h 2750328"/>
              <a:gd name="connsiteX488" fmla="*/ 3352382 w 3376746"/>
              <a:gd name="connsiteY488" fmla="*/ 544781 h 2750328"/>
              <a:gd name="connsiteX489" fmla="*/ 3356948 w 3376746"/>
              <a:gd name="connsiteY489" fmla="*/ 533170 h 2750328"/>
              <a:gd name="connsiteX490" fmla="*/ 676749 w 3376746"/>
              <a:gd name="connsiteY490" fmla="*/ 527749 h 2750328"/>
              <a:gd name="connsiteX491" fmla="*/ 685087 w 3376746"/>
              <a:gd name="connsiteY491" fmla="*/ 537488 h 2750328"/>
              <a:gd name="connsiteX492" fmla="*/ 586083 w 3376746"/>
              <a:gd name="connsiteY492" fmla="*/ 615026 h 2750328"/>
              <a:gd name="connsiteX493" fmla="*/ 586315 w 3376746"/>
              <a:gd name="connsiteY493" fmla="*/ 615140 h 2750328"/>
              <a:gd name="connsiteX494" fmla="*/ 509479 w 3376746"/>
              <a:gd name="connsiteY494" fmla="*/ 660006 h 2750328"/>
              <a:gd name="connsiteX495" fmla="*/ 504116 w 3376746"/>
              <a:gd name="connsiteY495" fmla="*/ 653897 h 2750328"/>
              <a:gd name="connsiteX496" fmla="*/ 504042 w 3376746"/>
              <a:gd name="connsiteY496" fmla="*/ 651407 h 2750328"/>
              <a:gd name="connsiteX497" fmla="*/ 508875 w 3376746"/>
              <a:gd name="connsiteY497" fmla="*/ 645704 h 2750328"/>
              <a:gd name="connsiteX498" fmla="*/ 510957 w 3376746"/>
              <a:gd name="connsiteY498" fmla="*/ 644997 h 2750328"/>
              <a:gd name="connsiteX499" fmla="*/ 676749 w 3376746"/>
              <a:gd name="connsiteY499" fmla="*/ 527749 h 2750328"/>
              <a:gd name="connsiteX500" fmla="*/ 929055 w 3376746"/>
              <a:gd name="connsiteY500" fmla="*/ 525794 h 2750328"/>
              <a:gd name="connsiteX501" fmla="*/ 931403 w 3376746"/>
              <a:gd name="connsiteY501" fmla="*/ 533702 h 2750328"/>
              <a:gd name="connsiteX502" fmla="*/ 828778 w 3376746"/>
              <a:gd name="connsiteY502" fmla="*/ 656960 h 2750328"/>
              <a:gd name="connsiteX503" fmla="*/ 726944 w 3376746"/>
              <a:gd name="connsiteY503" fmla="*/ 746104 h 2750328"/>
              <a:gd name="connsiteX504" fmla="*/ 719368 w 3376746"/>
              <a:gd name="connsiteY504" fmla="*/ 738039 h 2750328"/>
              <a:gd name="connsiteX505" fmla="*/ 812639 w 3376746"/>
              <a:gd name="connsiteY505" fmla="*/ 640197 h 2750328"/>
              <a:gd name="connsiteX506" fmla="*/ 920411 w 3376746"/>
              <a:gd name="connsiteY506" fmla="*/ 525829 h 2750328"/>
              <a:gd name="connsiteX507" fmla="*/ 929055 w 3376746"/>
              <a:gd name="connsiteY507" fmla="*/ 525794 h 2750328"/>
              <a:gd name="connsiteX508" fmla="*/ 1275071 w 3376746"/>
              <a:gd name="connsiteY508" fmla="*/ 518966 h 2750328"/>
              <a:gd name="connsiteX509" fmla="*/ 1280146 w 3376746"/>
              <a:gd name="connsiteY509" fmla="*/ 523940 h 2750328"/>
              <a:gd name="connsiteX510" fmla="*/ 1281943 w 3376746"/>
              <a:gd name="connsiteY510" fmla="*/ 625459 h 2750328"/>
              <a:gd name="connsiteX511" fmla="*/ 1278630 w 3376746"/>
              <a:gd name="connsiteY511" fmla="*/ 703960 h 2750328"/>
              <a:gd name="connsiteX512" fmla="*/ 1263747 w 3376746"/>
              <a:gd name="connsiteY512" fmla="*/ 704566 h 2750328"/>
              <a:gd name="connsiteX513" fmla="*/ 1259452 w 3376746"/>
              <a:gd name="connsiteY513" fmla="*/ 612207 h 2750328"/>
              <a:gd name="connsiteX514" fmla="*/ 1269304 w 3376746"/>
              <a:gd name="connsiteY514" fmla="*/ 522206 h 2750328"/>
              <a:gd name="connsiteX515" fmla="*/ 1275071 w 3376746"/>
              <a:gd name="connsiteY515" fmla="*/ 518966 h 2750328"/>
              <a:gd name="connsiteX516" fmla="*/ 1485531 w 3376746"/>
              <a:gd name="connsiteY516" fmla="*/ 506154 h 2750328"/>
              <a:gd name="connsiteX517" fmla="*/ 1492753 w 3376746"/>
              <a:gd name="connsiteY517" fmla="*/ 510326 h 2750328"/>
              <a:gd name="connsiteX518" fmla="*/ 1521871 w 3376746"/>
              <a:gd name="connsiteY518" fmla="*/ 648989 h 2750328"/>
              <a:gd name="connsiteX519" fmla="*/ 1532029 w 3376746"/>
              <a:gd name="connsiteY519" fmla="*/ 754058 h 2750328"/>
              <a:gd name="connsiteX520" fmla="*/ 1515759 w 3376746"/>
              <a:gd name="connsiteY520" fmla="*/ 755135 h 2750328"/>
              <a:gd name="connsiteX521" fmla="*/ 1497615 w 3376746"/>
              <a:gd name="connsiteY521" fmla="*/ 641367 h 2750328"/>
              <a:gd name="connsiteX522" fmla="*/ 1480197 w 3376746"/>
              <a:gd name="connsiteY522" fmla="*/ 512658 h 2750328"/>
              <a:gd name="connsiteX523" fmla="*/ 1485531 w 3376746"/>
              <a:gd name="connsiteY523" fmla="*/ 506154 h 2750328"/>
              <a:gd name="connsiteX524" fmla="*/ 3376746 w 3376746"/>
              <a:gd name="connsiteY524" fmla="*/ 498844 h 2750328"/>
              <a:gd name="connsiteX525" fmla="*/ 3376746 w 3376746"/>
              <a:gd name="connsiteY525" fmla="*/ 511738 h 2750328"/>
              <a:gd name="connsiteX526" fmla="*/ 3374079 w 3376746"/>
              <a:gd name="connsiteY526" fmla="*/ 510715 h 2750328"/>
              <a:gd name="connsiteX527" fmla="*/ 3370967 w 3376746"/>
              <a:gd name="connsiteY527" fmla="*/ 502124 h 2750328"/>
              <a:gd name="connsiteX528" fmla="*/ 3090307 w 3376746"/>
              <a:gd name="connsiteY528" fmla="*/ 477127 h 2750328"/>
              <a:gd name="connsiteX529" fmla="*/ 3184936 w 3376746"/>
              <a:gd name="connsiteY529" fmla="*/ 545569 h 2750328"/>
              <a:gd name="connsiteX530" fmla="*/ 3235446 w 3376746"/>
              <a:gd name="connsiteY530" fmla="*/ 586633 h 2750328"/>
              <a:gd name="connsiteX531" fmla="*/ 3226679 w 3376746"/>
              <a:gd name="connsiteY531" fmla="*/ 602959 h 2750328"/>
              <a:gd name="connsiteX532" fmla="*/ 3146272 w 3376746"/>
              <a:gd name="connsiteY532" fmla="*/ 550193 h 2750328"/>
              <a:gd name="connsiteX533" fmla="*/ 3078279 w 3376746"/>
              <a:gd name="connsiteY533" fmla="*/ 490692 h 2750328"/>
              <a:gd name="connsiteX534" fmla="*/ 3090307 w 3376746"/>
              <a:gd name="connsiteY534" fmla="*/ 477127 h 2750328"/>
              <a:gd name="connsiteX535" fmla="*/ 1514740 w 3376746"/>
              <a:gd name="connsiteY535" fmla="*/ 469779 h 2750328"/>
              <a:gd name="connsiteX536" fmla="*/ 1522841 w 3376746"/>
              <a:gd name="connsiteY536" fmla="*/ 474764 h 2750328"/>
              <a:gd name="connsiteX537" fmla="*/ 1560627 w 3376746"/>
              <a:gd name="connsiteY537" fmla="*/ 650331 h 2750328"/>
              <a:gd name="connsiteX538" fmla="*/ 1605914 w 3376746"/>
              <a:gd name="connsiteY538" fmla="*/ 871328 h 2750328"/>
              <a:gd name="connsiteX539" fmla="*/ 1596200 w 3376746"/>
              <a:gd name="connsiteY539" fmla="*/ 874048 h 2750328"/>
              <a:gd name="connsiteX540" fmla="*/ 1536467 w 3376746"/>
              <a:gd name="connsiteY540" fmla="*/ 679430 h 2750328"/>
              <a:gd name="connsiteX541" fmla="*/ 1507963 w 3376746"/>
              <a:gd name="connsiteY541" fmla="*/ 475950 h 2750328"/>
              <a:gd name="connsiteX542" fmla="*/ 1514740 w 3376746"/>
              <a:gd name="connsiteY542" fmla="*/ 469779 h 2750328"/>
              <a:gd name="connsiteX543" fmla="*/ 1544521 w 3376746"/>
              <a:gd name="connsiteY543" fmla="*/ 467546 h 2750328"/>
              <a:gd name="connsiteX544" fmla="*/ 1553169 w 3376746"/>
              <a:gd name="connsiteY544" fmla="*/ 470653 h 2750328"/>
              <a:gd name="connsiteX545" fmla="*/ 1615479 w 3376746"/>
              <a:gd name="connsiteY545" fmla="*/ 670579 h 2750328"/>
              <a:gd name="connsiteX546" fmla="*/ 1671015 w 3376746"/>
              <a:gd name="connsiteY546" fmla="*/ 901249 h 2750328"/>
              <a:gd name="connsiteX547" fmla="*/ 1661823 w 3376746"/>
              <a:gd name="connsiteY547" fmla="*/ 904371 h 2750328"/>
              <a:gd name="connsiteX548" fmla="*/ 1661766 w 3376746"/>
              <a:gd name="connsiteY548" fmla="*/ 904199 h 2750328"/>
              <a:gd name="connsiteX549" fmla="*/ 1602002 w 3376746"/>
              <a:gd name="connsiteY549" fmla="*/ 704366 h 2750328"/>
              <a:gd name="connsiteX550" fmla="*/ 1539590 w 3376746"/>
              <a:gd name="connsiteY550" fmla="*/ 476233 h 2750328"/>
              <a:gd name="connsiteX551" fmla="*/ 1544521 w 3376746"/>
              <a:gd name="connsiteY551" fmla="*/ 467546 h 2750328"/>
              <a:gd name="connsiteX552" fmla="*/ 1407102 w 3376746"/>
              <a:gd name="connsiteY552" fmla="*/ 459632 h 2750328"/>
              <a:gd name="connsiteX553" fmla="*/ 1415341 w 3376746"/>
              <a:gd name="connsiteY553" fmla="*/ 464667 h 2750328"/>
              <a:gd name="connsiteX554" fmla="*/ 1423613 w 3376746"/>
              <a:gd name="connsiteY554" fmla="*/ 654708 h 2750328"/>
              <a:gd name="connsiteX555" fmla="*/ 1411620 w 3376746"/>
              <a:gd name="connsiteY555" fmla="*/ 654141 h 2750328"/>
              <a:gd name="connsiteX556" fmla="*/ 1400931 w 3376746"/>
              <a:gd name="connsiteY556" fmla="*/ 466660 h 2750328"/>
              <a:gd name="connsiteX557" fmla="*/ 1407102 w 3376746"/>
              <a:gd name="connsiteY557" fmla="*/ 459632 h 2750328"/>
              <a:gd name="connsiteX558" fmla="*/ 830742 w 3376746"/>
              <a:gd name="connsiteY558" fmla="*/ 423591 h 2750328"/>
              <a:gd name="connsiteX559" fmla="*/ 838733 w 3376746"/>
              <a:gd name="connsiteY559" fmla="*/ 433450 h 2750328"/>
              <a:gd name="connsiteX560" fmla="*/ 718718 w 3376746"/>
              <a:gd name="connsiteY560" fmla="*/ 523742 h 2750328"/>
              <a:gd name="connsiteX561" fmla="*/ 713682 w 3376746"/>
              <a:gd name="connsiteY561" fmla="*/ 514040 h 2750328"/>
              <a:gd name="connsiteX562" fmla="*/ 770825 w 3376746"/>
              <a:gd name="connsiteY562" fmla="*/ 469287 h 2750328"/>
              <a:gd name="connsiteX563" fmla="*/ 830742 w 3376746"/>
              <a:gd name="connsiteY563" fmla="*/ 423591 h 2750328"/>
              <a:gd name="connsiteX564" fmla="*/ 1564107 w 3376746"/>
              <a:gd name="connsiteY564" fmla="*/ 382138 h 2750328"/>
              <a:gd name="connsiteX565" fmla="*/ 1572019 w 3376746"/>
              <a:gd name="connsiteY565" fmla="*/ 384358 h 2750328"/>
              <a:gd name="connsiteX566" fmla="*/ 1607398 w 3376746"/>
              <a:gd name="connsiteY566" fmla="*/ 453197 h 2750328"/>
              <a:gd name="connsiteX567" fmla="*/ 1631347 w 3376746"/>
              <a:gd name="connsiteY567" fmla="*/ 528821 h 2750328"/>
              <a:gd name="connsiteX568" fmla="*/ 1623026 w 3376746"/>
              <a:gd name="connsiteY568" fmla="*/ 532227 h 2750328"/>
              <a:gd name="connsiteX569" fmla="*/ 1589149 w 3376746"/>
              <a:gd name="connsiteY569" fmla="*/ 462685 h 2750328"/>
              <a:gd name="connsiteX570" fmla="*/ 1560639 w 3376746"/>
              <a:gd name="connsiteY570" fmla="*/ 389579 h 2750328"/>
              <a:gd name="connsiteX571" fmla="*/ 1564107 w 3376746"/>
              <a:gd name="connsiteY571" fmla="*/ 382138 h 2750328"/>
              <a:gd name="connsiteX572" fmla="*/ 2995607 w 3376746"/>
              <a:gd name="connsiteY572" fmla="*/ 305415 h 2750328"/>
              <a:gd name="connsiteX573" fmla="*/ 3285939 w 3376746"/>
              <a:gd name="connsiteY573" fmla="*/ 432335 h 2750328"/>
              <a:gd name="connsiteX574" fmla="*/ 3278566 w 3376746"/>
              <a:gd name="connsiteY574" fmla="*/ 449348 h 2750328"/>
              <a:gd name="connsiteX575" fmla="*/ 2990790 w 3376746"/>
              <a:gd name="connsiteY575" fmla="*/ 323688 h 2750328"/>
              <a:gd name="connsiteX576" fmla="*/ 2995607 w 3376746"/>
              <a:gd name="connsiteY576" fmla="*/ 305415 h 2750328"/>
              <a:gd name="connsiteX577" fmla="*/ 623629 w 3376746"/>
              <a:gd name="connsiteY577" fmla="*/ 304188 h 2750328"/>
              <a:gd name="connsiteX578" fmla="*/ 633761 w 3376746"/>
              <a:gd name="connsiteY578" fmla="*/ 313513 h 2750328"/>
              <a:gd name="connsiteX579" fmla="*/ 463644 w 3376746"/>
              <a:gd name="connsiteY579" fmla="*/ 444231 h 2750328"/>
              <a:gd name="connsiteX580" fmla="*/ 456895 w 3376746"/>
              <a:gd name="connsiteY580" fmla="*/ 428920 h 2750328"/>
              <a:gd name="connsiteX581" fmla="*/ 547881 w 3376746"/>
              <a:gd name="connsiteY581" fmla="*/ 367061 h 2750328"/>
              <a:gd name="connsiteX582" fmla="*/ 623629 w 3376746"/>
              <a:gd name="connsiteY582" fmla="*/ 304188 h 2750328"/>
              <a:gd name="connsiteX583" fmla="*/ 1453162 w 3376746"/>
              <a:gd name="connsiteY583" fmla="*/ 298905 h 2750328"/>
              <a:gd name="connsiteX584" fmla="*/ 1462959 w 3376746"/>
              <a:gd name="connsiteY584" fmla="*/ 304184 h 2750328"/>
              <a:gd name="connsiteX585" fmla="*/ 1491619 w 3376746"/>
              <a:gd name="connsiteY585" fmla="*/ 403353 h 2750328"/>
              <a:gd name="connsiteX586" fmla="*/ 1498879 w 3376746"/>
              <a:gd name="connsiteY586" fmla="*/ 477682 h 2750328"/>
              <a:gd name="connsiteX587" fmla="*/ 1487649 w 3376746"/>
              <a:gd name="connsiteY587" fmla="*/ 478789 h 2750328"/>
              <a:gd name="connsiteX588" fmla="*/ 1458871 w 3376746"/>
              <a:gd name="connsiteY588" fmla="*/ 379273 h 2750328"/>
              <a:gd name="connsiteX589" fmla="*/ 1445999 w 3376746"/>
              <a:gd name="connsiteY589" fmla="*/ 306077 h 2750328"/>
              <a:gd name="connsiteX590" fmla="*/ 1453162 w 3376746"/>
              <a:gd name="connsiteY590" fmla="*/ 298905 h 2750328"/>
              <a:gd name="connsiteX591" fmla="*/ 603294 w 3376746"/>
              <a:gd name="connsiteY591" fmla="*/ 232945 h 2750328"/>
              <a:gd name="connsiteX592" fmla="*/ 606883 w 3376746"/>
              <a:gd name="connsiteY592" fmla="*/ 242365 h 2750328"/>
              <a:gd name="connsiteX593" fmla="*/ 463977 w 3376746"/>
              <a:gd name="connsiteY593" fmla="*/ 310258 h 2750328"/>
              <a:gd name="connsiteX594" fmla="*/ 458992 w 3376746"/>
              <a:gd name="connsiteY594" fmla="*/ 299572 h 2750328"/>
              <a:gd name="connsiteX595" fmla="*/ 603294 w 3376746"/>
              <a:gd name="connsiteY595" fmla="*/ 232945 h 2750328"/>
              <a:gd name="connsiteX596" fmla="*/ 2971385 w 3376746"/>
              <a:gd name="connsiteY596" fmla="*/ 225834 h 2750328"/>
              <a:gd name="connsiteX597" fmla="*/ 3059972 w 3376746"/>
              <a:gd name="connsiteY597" fmla="*/ 257436 h 2750328"/>
              <a:gd name="connsiteX598" fmla="*/ 3053223 w 3376746"/>
              <a:gd name="connsiteY598" fmla="*/ 272302 h 2750328"/>
              <a:gd name="connsiteX599" fmla="*/ 2939362 w 3376746"/>
              <a:gd name="connsiteY599" fmla="*/ 244052 h 2750328"/>
              <a:gd name="connsiteX600" fmla="*/ 2941174 w 3376746"/>
              <a:gd name="connsiteY600" fmla="*/ 226607 h 2750328"/>
              <a:gd name="connsiteX601" fmla="*/ 2971385 w 3376746"/>
              <a:gd name="connsiteY601" fmla="*/ 225834 h 2750328"/>
              <a:gd name="connsiteX602" fmla="*/ 2589649 w 3376746"/>
              <a:gd name="connsiteY602" fmla="*/ 195723 h 2750328"/>
              <a:gd name="connsiteX603" fmla="*/ 2831617 w 3376746"/>
              <a:gd name="connsiteY603" fmla="*/ 322630 h 2750328"/>
              <a:gd name="connsiteX604" fmla="*/ 3039050 w 3376746"/>
              <a:gd name="connsiteY604" fmla="*/ 457208 h 2750328"/>
              <a:gd name="connsiteX605" fmla="*/ 3030956 w 3376746"/>
              <a:gd name="connsiteY605" fmla="*/ 469823 h 2750328"/>
              <a:gd name="connsiteX606" fmla="*/ 2767859 w 3376746"/>
              <a:gd name="connsiteY606" fmla="*/ 314887 h 2750328"/>
              <a:gd name="connsiteX607" fmla="*/ 2584088 w 3376746"/>
              <a:gd name="connsiteY607" fmla="*/ 205544 h 2750328"/>
              <a:gd name="connsiteX608" fmla="*/ 2589649 w 3376746"/>
              <a:gd name="connsiteY608" fmla="*/ 195723 h 2750328"/>
              <a:gd name="connsiteX609" fmla="*/ 3219987 w 3376746"/>
              <a:gd name="connsiteY609" fmla="*/ 176709 h 2750328"/>
              <a:gd name="connsiteX610" fmla="*/ 3295935 w 3376746"/>
              <a:gd name="connsiteY610" fmla="*/ 185592 h 2750328"/>
              <a:gd name="connsiteX611" fmla="*/ 3295272 w 3376746"/>
              <a:gd name="connsiteY611" fmla="*/ 201293 h 2750328"/>
              <a:gd name="connsiteX612" fmla="*/ 3202703 w 3376746"/>
              <a:gd name="connsiteY612" fmla="*/ 199274 h 2750328"/>
              <a:gd name="connsiteX613" fmla="*/ 3195774 w 3376746"/>
              <a:gd name="connsiteY613" fmla="*/ 182864 h 2750328"/>
              <a:gd name="connsiteX614" fmla="*/ 3219987 w 3376746"/>
              <a:gd name="connsiteY614" fmla="*/ 176709 h 2750328"/>
              <a:gd name="connsiteX615" fmla="*/ 2945436 w 3376746"/>
              <a:gd name="connsiteY615" fmla="*/ 141787 h 2750328"/>
              <a:gd name="connsiteX616" fmla="*/ 3158281 w 3376746"/>
              <a:gd name="connsiteY616" fmla="*/ 179546 h 2750328"/>
              <a:gd name="connsiteX617" fmla="*/ 3154375 w 3376746"/>
              <a:gd name="connsiteY617" fmla="*/ 195382 h 2750328"/>
              <a:gd name="connsiteX618" fmla="*/ 2943337 w 3376746"/>
              <a:gd name="connsiteY618" fmla="*/ 159522 h 2750328"/>
              <a:gd name="connsiteX619" fmla="*/ 2945436 w 3376746"/>
              <a:gd name="connsiteY619" fmla="*/ 141787 h 2750328"/>
              <a:gd name="connsiteX620" fmla="*/ 3376746 w 3376746"/>
              <a:gd name="connsiteY620" fmla="*/ 89990 h 2750328"/>
              <a:gd name="connsiteX621" fmla="*/ 3376746 w 3376746"/>
              <a:gd name="connsiteY621" fmla="*/ 110472 h 2750328"/>
              <a:gd name="connsiteX622" fmla="*/ 3341987 w 3376746"/>
              <a:gd name="connsiteY622" fmla="*/ 110717 h 2750328"/>
              <a:gd name="connsiteX623" fmla="*/ 3229380 w 3376746"/>
              <a:gd name="connsiteY623" fmla="*/ 104130 h 2750328"/>
              <a:gd name="connsiteX624" fmla="*/ 3231346 w 3376746"/>
              <a:gd name="connsiteY624" fmla="*/ 93403 h 2750328"/>
              <a:gd name="connsiteX625" fmla="*/ 3315897 w 3376746"/>
              <a:gd name="connsiteY625" fmla="*/ 94310 h 2750328"/>
              <a:gd name="connsiteX626" fmla="*/ 1531699 w 3376746"/>
              <a:gd name="connsiteY626" fmla="*/ 80041 h 2750328"/>
              <a:gd name="connsiteX627" fmla="*/ 1637446 w 3376746"/>
              <a:gd name="connsiteY627" fmla="*/ 309323 h 2750328"/>
              <a:gd name="connsiteX628" fmla="*/ 1874332 w 3376746"/>
              <a:gd name="connsiteY628" fmla="*/ 843204 h 2750328"/>
              <a:gd name="connsiteX629" fmla="*/ 1861564 w 3376746"/>
              <a:gd name="connsiteY629" fmla="*/ 848895 h 2750328"/>
              <a:gd name="connsiteX630" fmla="*/ 1601583 w 3376746"/>
              <a:gd name="connsiteY630" fmla="*/ 297714 h 2750328"/>
              <a:gd name="connsiteX631" fmla="*/ 1565949 w 3376746"/>
              <a:gd name="connsiteY631" fmla="*/ 224703 h 2750328"/>
              <a:gd name="connsiteX632" fmla="*/ 1666659 w 3376746"/>
              <a:gd name="connsiteY632" fmla="*/ 494963 h 2750328"/>
              <a:gd name="connsiteX633" fmla="*/ 1850841 w 3376746"/>
              <a:gd name="connsiteY633" fmla="*/ 989298 h 2750328"/>
              <a:gd name="connsiteX634" fmla="*/ 1864457 w 3376746"/>
              <a:gd name="connsiteY634" fmla="*/ 969585 h 2750328"/>
              <a:gd name="connsiteX635" fmla="*/ 1813593 w 3376746"/>
              <a:gd name="connsiteY635" fmla="*/ 796519 h 2750328"/>
              <a:gd name="connsiteX636" fmla="*/ 1822273 w 3376746"/>
              <a:gd name="connsiteY636" fmla="*/ 794732 h 2750328"/>
              <a:gd name="connsiteX637" fmla="*/ 1878355 w 3376746"/>
              <a:gd name="connsiteY637" fmla="*/ 949001 h 2750328"/>
              <a:gd name="connsiteX638" fmla="*/ 1910086 w 3376746"/>
              <a:gd name="connsiteY638" fmla="*/ 896633 h 2750328"/>
              <a:gd name="connsiteX639" fmla="*/ 1921009 w 3376746"/>
              <a:gd name="connsiteY639" fmla="*/ 862166 h 2750328"/>
              <a:gd name="connsiteX640" fmla="*/ 1896300 w 3376746"/>
              <a:gd name="connsiteY640" fmla="*/ 815623 h 2750328"/>
              <a:gd name="connsiteX641" fmla="*/ 1761274 w 3376746"/>
              <a:gd name="connsiteY641" fmla="*/ 540585 h 2750328"/>
              <a:gd name="connsiteX642" fmla="*/ 1772937 w 3376746"/>
              <a:gd name="connsiteY642" fmla="*/ 534494 h 2750328"/>
              <a:gd name="connsiteX643" fmla="*/ 1901609 w 3376746"/>
              <a:gd name="connsiteY643" fmla="*/ 782289 h 2750328"/>
              <a:gd name="connsiteX644" fmla="*/ 1928827 w 3376746"/>
              <a:gd name="connsiteY644" fmla="*/ 831654 h 2750328"/>
              <a:gd name="connsiteX645" fmla="*/ 1935323 w 3376746"/>
              <a:gd name="connsiteY645" fmla="*/ 802947 h 2750328"/>
              <a:gd name="connsiteX646" fmla="*/ 1932866 w 3376746"/>
              <a:gd name="connsiteY646" fmla="*/ 798558 h 2750328"/>
              <a:gd name="connsiteX647" fmla="*/ 1871055 w 3376746"/>
              <a:gd name="connsiteY647" fmla="*/ 665579 h 2750328"/>
              <a:gd name="connsiteX648" fmla="*/ 1885199 w 3376746"/>
              <a:gd name="connsiteY648" fmla="*/ 657679 h 2750328"/>
              <a:gd name="connsiteX649" fmla="*/ 1943360 w 3376746"/>
              <a:gd name="connsiteY649" fmla="*/ 759982 h 2750328"/>
              <a:gd name="connsiteX650" fmla="*/ 1951687 w 3376746"/>
              <a:gd name="connsiteY650" fmla="*/ 707052 h 2750328"/>
              <a:gd name="connsiteX651" fmla="*/ 1883085 w 3376746"/>
              <a:gd name="connsiteY651" fmla="*/ 601913 h 2750328"/>
              <a:gd name="connsiteX652" fmla="*/ 1889602 w 3376746"/>
              <a:gd name="connsiteY652" fmla="*/ 597184 h 2750328"/>
              <a:gd name="connsiteX653" fmla="*/ 1957197 w 3376746"/>
              <a:gd name="connsiteY653" fmla="*/ 668040 h 2750328"/>
              <a:gd name="connsiteX654" fmla="*/ 1961704 w 3376746"/>
              <a:gd name="connsiteY654" fmla="*/ 635752 h 2750328"/>
              <a:gd name="connsiteX655" fmla="*/ 1953005 w 3376746"/>
              <a:gd name="connsiteY655" fmla="*/ 623812 h 2750328"/>
              <a:gd name="connsiteX656" fmla="*/ 1965605 w 3376746"/>
              <a:gd name="connsiteY656" fmla="*/ 609086 h 2750328"/>
              <a:gd name="connsiteX657" fmla="*/ 1970239 w 3376746"/>
              <a:gd name="connsiteY657" fmla="*/ 578883 h 2750328"/>
              <a:gd name="connsiteX658" fmla="*/ 1961626 w 3376746"/>
              <a:gd name="connsiteY658" fmla="*/ 541580 h 2750328"/>
              <a:gd name="connsiteX659" fmla="*/ 1773970 w 3376746"/>
              <a:gd name="connsiteY659" fmla="*/ 340512 h 2750328"/>
              <a:gd name="connsiteX660" fmla="*/ 1618276 w 3376746"/>
              <a:gd name="connsiteY660" fmla="*/ 148123 h 2750328"/>
              <a:gd name="connsiteX661" fmla="*/ 1725193 w 3376746"/>
              <a:gd name="connsiteY661" fmla="*/ 298858 h 2750328"/>
              <a:gd name="connsiteX662" fmla="*/ 1885725 w 3376746"/>
              <a:gd name="connsiteY662" fmla="*/ 516877 h 2750328"/>
              <a:gd name="connsiteX663" fmla="*/ 1875284 w 3376746"/>
              <a:gd name="connsiteY663" fmla="*/ 524292 h 2750328"/>
              <a:gd name="connsiteX664" fmla="*/ 1711758 w 3376746"/>
              <a:gd name="connsiteY664" fmla="*/ 319669 h 2750328"/>
              <a:gd name="connsiteX665" fmla="*/ 1758344 w 3376746"/>
              <a:gd name="connsiteY665" fmla="*/ 403272 h 2750328"/>
              <a:gd name="connsiteX666" fmla="*/ 1857982 w 3376746"/>
              <a:gd name="connsiteY666" fmla="*/ 617985 h 2750328"/>
              <a:gd name="connsiteX667" fmla="*/ 1850298 w 3376746"/>
              <a:gd name="connsiteY667" fmla="*/ 621563 h 2750328"/>
              <a:gd name="connsiteX668" fmla="*/ 1722157 w 3376746"/>
              <a:gd name="connsiteY668" fmla="*/ 395834 h 2750328"/>
              <a:gd name="connsiteX669" fmla="*/ 1572856 w 3376746"/>
              <a:gd name="connsiteY669" fmla="*/ 146530 h 2750328"/>
              <a:gd name="connsiteX670" fmla="*/ 1531699 w 3376746"/>
              <a:gd name="connsiteY670" fmla="*/ 80041 h 2750328"/>
              <a:gd name="connsiteX671" fmla="*/ 2902031 w 3376746"/>
              <a:gd name="connsiteY671" fmla="*/ 0 h 2750328"/>
              <a:gd name="connsiteX672" fmla="*/ 3001110 w 3376746"/>
              <a:gd name="connsiteY672" fmla="*/ 0 h 2750328"/>
              <a:gd name="connsiteX673" fmla="*/ 2975577 w 3376746"/>
              <a:gd name="connsiteY673" fmla="*/ 11435 h 2750328"/>
              <a:gd name="connsiteX674" fmla="*/ 2844888 w 3376746"/>
              <a:gd name="connsiteY674" fmla="*/ 41116 h 2750328"/>
              <a:gd name="connsiteX675" fmla="*/ 2691666 w 3376746"/>
              <a:gd name="connsiteY675" fmla="*/ 57576 h 2750328"/>
              <a:gd name="connsiteX676" fmla="*/ 2690857 w 3376746"/>
              <a:gd name="connsiteY676" fmla="*/ 47791 h 2750328"/>
              <a:gd name="connsiteX677" fmla="*/ 2888347 w 3376746"/>
              <a:gd name="connsiteY677" fmla="*/ 3913 h 2750328"/>
              <a:gd name="connsiteX678" fmla="*/ 1317442 w 3376746"/>
              <a:gd name="connsiteY678" fmla="*/ 0 h 2750328"/>
              <a:gd name="connsiteX679" fmla="*/ 1425647 w 3376746"/>
              <a:gd name="connsiteY679" fmla="*/ 0 h 2750328"/>
              <a:gd name="connsiteX680" fmla="*/ 1450004 w 3376746"/>
              <a:gd name="connsiteY680" fmla="*/ 105473 h 2750328"/>
              <a:gd name="connsiteX681" fmla="*/ 1549856 w 3376746"/>
              <a:gd name="connsiteY681" fmla="*/ 458623 h 2750328"/>
              <a:gd name="connsiteX682" fmla="*/ 1538129 w 3376746"/>
              <a:gd name="connsiteY682" fmla="*/ 463961 h 2750328"/>
              <a:gd name="connsiteX683" fmla="*/ 1423447 w 3376746"/>
              <a:gd name="connsiteY683" fmla="*/ 110433 h 2750328"/>
              <a:gd name="connsiteX684" fmla="*/ 1398828 w 3376746"/>
              <a:gd name="connsiteY684" fmla="*/ 19176 h 2750328"/>
              <a:gd name="connsiteX685" fmla="*/ 1449510 w 3376746"/>
              <a:gd name="connsiteY685" fmla="*/ 433713 h 2750328"/>
              <a:gd name="connsiteX686" fmla="*/ 1497526 w 3376746"/>
              <a:gd name="connsiteY686" fmla="*/ 766939 h 2750328"/>
              <a:gd name="connsiteX687" fmla="*/ 1532601 w 3376746"/>
              <a:gd name="connsiteY687" fmla="*/ 1045568 h 2750328"/>
              <a:gd name="connsiteX688" fmla="*/ 1522757 w 3376746"/>
              <a:gd name="connsiteY688" fmla="*/ 1046204 h 2750328"/>
              <a:gd name="connsiteX689" fmla="*/ 1473747 w 3376746"/>
              <a:gd name="connsiteY689" fmla="*/ 741359 h 2750328"/>
              <a:gd name="connsiteX690" fmla="*/ 1425506 w 3376746"/>
              <a:gd name="connsiteY690" fmla="*/ 409175 h 2750328"/>
              <a:gd name="connsiteX691" fmla="*/ 1367774 w 3376746"/>
              <a:gd name="connsiteY691" fmla="*/ 58160 h 2750328"/>
              <a:gd name="connsiteX692" fmla="*/ 1368783 w 3376746"/>
              <a:gd name="connsiteY692" fmla="*/ 264411 h 2750328"/>
              <a:gd name="connsiteX693" fmla="*/ 1384266 w 3376746"/>
              <a:gd name="connsiteY693" fmla="*/ 732488 h 2750328"/>
              <a:gd name="connsiteX694" fmla="*/ 1374424 w 3376746"/>
              <a:gd name="connsiteY694" fmla="*/ 733124 h 2750328"/>
              <a:gd name="connsiteX695" fmla="*/ 1349448 w 3376746"/>
              <a:gd name="connsiteY695" fmla="*/ 235965 h 2750328"/>
              <a:gd name="connsiteX696" fmla="*/ 1342125 w 3376746"/>
              <a:gd name="connsiteY696" fmla="*/ 29348 h 2750328"/>
              <a:gd name="connsiteX697" fmla="*/ 1329031 w 3376746"/>
              <a:gd name="connsiteY697" fmla="*/ 311960 h 2750328"/>
              <a:gd name="connsiteX698" fmla="*/ 1330286 w 3376746"/>
              <a:gd name="connsiteY698" fmla="*/ 985275 h 2750328"/>
              <a:gd name="connsiteX699" fmla="*/ 1315343 w 3376746"/>
              <a:gd name="connsiteY699" fmla="*/ 985708 h 2750328"/>
              <a:gd name="connsiteX700" fmla="*/ 1305376 w 3376746"/>
              <a:gd name="connsiteY700" fmla="*/ 337985 h 2750328"/>
              <a:gd name="connsiteX701" fmla="*/ 1182599 w 3376746"/>
              <a:gd name="connsiteY701" fmla="*/ 0 h 2750328"/>
              <a:gd name="connsiteX702" fmla="*/ 1308132 w 3376746"/>
              <a:gd name="connsiteY702" fmla="*/ 0 h 2750328"/>
              <a:gd name="connsiteX703" fmla="*/ 1294778 w 3376746"/>
              <a:gd name="connsiteY703" fmla="*/ 146212 h 2750328"/>
              <a:gd name="connsiteX704" fmla="*/ 1285106 w 3376746"/>
              <a:gd name="connsiteY704" fmla="*/ 479892 h 2750328"/>
              <a:gd name="connsiteX705" fmla="*/ 1269410 w 3376746"/>
              <a:gd name="connsiteY705" fmla="*/ 479807 h 2750328"/>
              <a:gd name="connsiteX706" fmla="*/ 1259287 w 3376746"/>
              <a:gd name="connsiteY706" fmla="*/ 148790 h 2750328"/>
              <a:gd name="connsiteX707" fmla="*/ 1241583 w 3376746"/>
              <a:gd name="connsiteY707" fmla="*/ 303946 h 2750328"/>
              <a:gd name="connsiteX708" fmla="*/ 1200678 w 3376746"/>
              <a:gd name="connsiteY708" fmla="*/ 897572 h 2750328"/>
              <a:gd name="connsiteX709" fmla="*/ 1185498 w 3376746"/>
              <a:gd name="connsiteY709" fmla="*/ 896733 h 2750328"/>
              <a:gd name="connsiteX710" fmla="*/ 1219123 w 3376746"/>
              <a:gd name="connsiteY710" fmla="*/ 275984 h 2750328"/>
              <a:gd name="connsiteX711" fmla="*/ 1232211 w 3376746"/>
              <a:gd name="connsiteY711" fmla="*/ 103826 h 2750328"/>
              <a:gd name="connsiteX712" fmla="*/ 1212400 w 3376746"/>
              <a:gd name="connsiteY712" fmla="*/ 214626 h 2750328"/>
              <a:gd name="connsiteX713" fmla="*/ 1174118 w 3376746"/>
              <a:gd name="connsiteY713" fmla="*/ 457823 h 2750328"/>
              <a:gd name="connsiteX714" fmla="*/ 1138593 w 3376746"/>
              <a:gd name="connsiteY714" fmla="*/ 706848 h 2750328"/>
              <a:gd name="connsiteX715" fmla="*/ 1125495 w 3376746"/>
              <a:gd name="connsiteY715" fmla="*/ 705301 h 2750328"/>
              <a:gd name="connsiteX716" fmla="*/ 1149148 w 3376746"/>
              <a:gd name="connsiteY716" fmla="*/ 456634 h 2750328"/>
              <a:gd name="connsiteX717" fmla="*/ 1192745 w 3376746"/>
              <a:gd name="connsiteY717" fmla="*/ 180680 h 2750328"/>
              <a:gd name="connsiteX718" fmla="*/ 1214760 w 3376746"/>
              <a:gd name="connsiteY718" fmla="*/ 50175 h 2750328"/>
              <a:gd name="connsiteX719" fmla="*/ 1156131 w 3376746"/>
              <a:gd name="connsiteY719" fmla="*/ 260242 h 2750328"/>
              <a:gd name="connsiteX720" fmla="*/ 1038099 w 3376746"/>
              <a:gd name="connsiteY720" fmla="*/ 777161 h 2750328"/>
              <a:gd name="connsiteX721" fmla="*/ 1025391 w 3376746"/>
              <a:gd name="connsiteY721" fmla="*/ 773353 h 2750328"/>
              <a:gd name="connsiteX722" fmla="*/ 1133828 w 3376746"/>
              <a:gd name="connsiteY722" fmla="*/ 229323 h 2750328"/>
              <a:gd name="connsiteX723" fmla="*/ 1138186 w 3376746"/>
              <a:gd name="connsiteY723" fmla="*/ 211401 h 2750328"/>
              <a:gd name="connsiteX724" fmla="*/ 1016218 w 3376746"/>
              <a:gd name="connsiteY724" fmla="*/ 506627 h 2750328"/>
              <a:gd name="connsiteX725" fmla="*/ 855909 w 3376746"/>
              <a:gd name="connsiteY725" fmla="*/ 933837 h 2750328"/>
              <a:gd name="connsiteX726" fmla="*/ 845046 w 3376746"/>
              <a:gd name="connsiteY726" fmla="*/ 928630 h 2750328"/>
              <a:gd name="connsiteX727" fmla="*/ 999516 w 3376746"/>
              <a:gd name="connsiteY727" fmla="*/ 472840 h 2750328"/>
              <a:gd name="connsiteX728" fmla="*/ 1121158 w 3376746"/>
              <a:gd name="connsiteY728" fmla="*/ 151031 h 2750328"/>
              <a:gd name="connsiteX729" fmla="*/ 910242 w 3376746"/>
              <a:gd name="connsiteY729" fmla="*/ 358669 h 2750328"/>
              <a:gd name="connsiteX730" fmla="*/ 902088 w 3376746"/>
              <a:gd name="connsiteY730" fmla="*/ 350607 h 2750328"/>
              <a:gd name="connsiteX731" fmla="*/ 1046161 w 3376746"/>
              <a:gd name="connsiteY731" fmla="*/ 183084 h 2750328"/>
              <a:gd name="connsiteX732" fmla="*/ 1123422 w 3376746"/>
              <a:gd name="connsiteY732" fmla="*/ 82389 h 2750328"/>
              <a:gd name="connsiteX733" fmla="*/ 1130660 w 3376746"/>
              <a:gd name="connsiteY733" fmla="*/ 0 h 2750328"/>
              <a:gd name="connsiteX734" fmla="*/ 1179829 w 3376746"/>
              <a:gd name="connsiteY734" fmla="*/ 0 h 2750328"/>
              <a:gd name="connsiteX735" fmla="*/ 1116195 w 3376746"/>
              <a:gd name="connsiteY735" fmla="*/ 74567 h 2750328"/>
              <a:gd name="connsiteX736" fmla="*/ 1027507 w 3376746"/>
              <a:gd name="connsiteY736" fmla="*/ 162340 h 2750328"/>
              <a:gd name="connsiteX737" fmla="*/ 761406 w 3376746"/>
              <a:gd name="connsiteY737" fmla="*/ 382343 h 2750328"/>
              <a:gd name="connsiteX738" fmla="*/ 753584 w 3376746"/>
              <a:gd name="connsiteY738" fmla="*/ 371846 h 2750328"/>
              <a:gd name="connsiteX739" fmla="*/ 1005570 w 3376746"/>
              <a:gd name="connsiteY739" fmla="*/ 134780 h 2750328"/>
              <a:gd name="connsiteX740" fmla="*/ 1094852 w 3376746"/>
              <a:gd name="connsiteY740" fmla="*/ 43058 h 2750328"/>
              <a:gd name="connsiteX741" fmla="*/ 1068648 w 3376746"/>
              <a:gd name="connsiteY741" fmla="*/ 0 h 2750328"/>
              <a:gd name="connsiteX742" fmla="*/ 1115219 w 3376746"/>
              <a:gd name="connsiteY742" fmla="*/ 0 h 2750328"/>
              <a:gd name="connsiteX743" fmla="*/ 986290 w 3376746"/>
              <a:gd name="connsiteY743" fmla="*/ 115603 h 2750328"/>
              <a:gd name="connsiteX744" fmla="*/ 675486 w 3376746"/>
              <a:gd name="connsiteY744" fmla="*/ 327580 h 2750328"/>
              <a:gd name="connsiteX745" fmla="*/ 669394 w 3376746"/>
              <a:gd name="connsiteY745" fmla="*/ 315915 h 2750328"/>
              <a:gd name="connsiteX746" fmla="*/ 989873 w 3376746"/>
              <a:gd name="connsiteY746" fmla="*/ 73764 h 2750328"/>
              <a:gd name="connsiteX747" fmla="*/ 989522 w 3376746"/>
              <a:gd name="connsiteY747" fmla="*/ 0 h 2750328"/>
              <a:gd name="connsiteX748" fmla="*/ 1054699 w 3376746"/>
              <a:gd name="connsiteY748" fmla="*/ 0 h 2750328"/>
              <a:gd name="connsiteX749" fmla="*/ 992569 w 3376746"/>
              <a:gd name="connsiteY749" fmla="*/ 47749 h 2750328"/>
              <a:gd name="connsiteX750" fmla="*/ 845620 w 3376746"/>
              <a:gd name="connsiteY750" fmla="*/ 139405 h 2750328"/>
              <a:gd name="connsiteX751" fmla="*/ 836635 w 3376746"/>
              <a:gd name="connsiteY751" fmla="*/ 127755 h 2750328"/>
              <a:gd name="connsiteX752" fmla="*/ 866239 w 3376746"/>
              <a:gd name="connsiteY752" fmla="*/ 0 h 2750328"/>
              <a:gd name="connsiteX753" fmla="*/ 981584 w 3376746"/>
              <a:gd name="connsiteY753" fmla="*/ 0 h 2750328"/>
              <a:gd name="connsiteX754" fmla="*/ 980995 w 3376746"/>
              <a:gd name="connsiteY754" fmla="*/ 372 h 2750328"/>
              <a:gd name="connsiteX755" fmla="*/ 645755 w 3376746"/>
              <a:gd name="connsiteY755" fmla="*/ 183121 h 2750328"/>
              <a:gd name="connsiteX756" fmla="*/ 638905 w 3376746"/>
              <a:gd name="connsiteY756" fmla="*/ 170359 h 2750328"/>
              <a:gd name="connsiteX757" fmla="*/ 881290 w 3376746"/>
              <a:gd name="connsiteY757" fmla="*/ 26313 h 2750328"/>
              <a:gd name="connsiteX758" fmla="*/ 875049 w 3376746"/>
              <a:gd name="connsiteY758" fmla="*/ 29013 h 2750328"/>
              <a:gd name="connsiteX759" fmla="*/ 593662 w 3376746"/>
              <a:gd name="connsiteY759" fmla="*/ 148783 h 2750328"/>
              <a:gd name="connsiteX760" fmla="*/ 387191 w 3376746"/>
              <a:gd name="connsiteY760" fmla="*/ 212347 h 2750328"/>
              <a:gd name="connsiteX761" fmla="*/ 383361 w 3376746"/>
              <a:gd name="connsiteY761" fmla="*/ 201073 h 2750328"/>
              <a:gd name="connsiteX762" fmla="*/ 865502 w 3376746"/>
              <a:gd name="connsiteY762" fmla="*/ 339 h 2750328"/>
              <a:gd name="connsiteX763" fmla="*/ 395086 w 3376746"/>
              <a:gd name="connsiteY763" fmla="*/ 0 h 2750328"/>
              <a:gd name="connsiteX764" fmla="*/ 474594 w 3376746"/>
              <a:gd name="connsiteY764" fmla="*/ 0 h 2750328"/>
              <a:gd name="connsiteX765" fmla="*/ 398156 w 3376746"/>
              <a:gd name="connsiteY765" fmla="*/ 24904 h 2750328"/>
              <a:gd name="connsiteX766" fmla="*/ 318858 w 3376746"/>
              <a:gd name="connsiteY766" fmla="*/ 53341 h 2750328"/>
              <a:gd name="connsiteX767" fmla="*/ 250174 w 3376746"/>
              <a:gd name="connsiteY767" fmla="*/ 74934 h 2750328"/>
              <a:gd name="connsiteX768" fmla="*/ 176600 w 3376746"/>
              <a:gd name="connsiteY768" fmla="*/ 133392 h 2750328"/>
              <a:gd name="connsiteX769" fmla="*/ 177288 w 3376746"/>
              <a:gd name="connsiteY769" fmla="*/ 151923 h 2750328"/>
              <a:gd name="connsiteX770" fmla="*/ 89782 w 3376746"/>
              <a:gd name="connsiteY770" fmla="*/ 214920 h 2750328"/>
              <a:gd name="connsiteX771" fmla="*/ 185129 w 3376746"/>
              <a:gd name="connsiteY771" fmla="*/ 368038 h 2750328"/>
              <a:gd name="connsiteX772" fmla="*/ 318385 w 3376746"/>
              <a:gd name="connsiteY772" fmla="*/ 334375 h 2750328"/>
              <a:gd name="connsiteX773" fmla="*/ 325117 w 3376746"/>
              <a:gd name="connsiteY773" fmla="*/ 346790 h 2750328"/>
              <a:gd name="connsiteX774" fmla="*/ 237852 w 3376746"/>
              <a:gd name="connsiteY774" fmla="*/ 380884 h 2750328"/>
              <a:gd name="connsiteX775" fmla="*/ 173531 w 3376746"/>
              <a:gd name="connsiteY775" fmla="*/ 395965 h 2750328"/>
              <a:gd name="connsiteX776" fmla="*/ 126031 w 3376746"/>
              <a:gd name="connsiteY776" fmla="*/ 475936 h 2750328"/>
              <a:gd name="connsiteX777" fmla="*/ 122384 w 3376746"/>
              <a:gd name="connsiteY777" fmla="*/ 496518 h 2750328"/>
              <a:gd name="connsiteX778" fmla="*/ 82643 w 3376746"/>
              <a:gd name="connsiteY778" fmla="*/ 505377 h 2750328"/>
              <a:gd name="connsiteX779" fmla="*/ 24495 w 3376746"/>
              <a:gd name="connsiteY779" fmla="*/ 637705 h 2750328"/>
              <a:gd name="connsiteX780" fmla="*/ 24555 w 3376746"/>
              <a:gd name="connsiteY780" fmla="*/ 637878 h 2750328"/>
              <a:gd name="connsiteX781" fmla="*/ 164377 w 3376746"/>
              <a:gd name="connsiteY781" fmla="*/ 739134 h 2750328"/>
              <a:gd name="connsiteX782" fmla="*/ 176164 w 3376746"/>
              <a:gd name="connsiteY782" fmla="*/ 733969 h 2750328"/>
              <a:gd name="connsiteX783" fmla="*/ 335806 w 3376746"/>
              <a:gd name="connsiteY783" fmla="*/ 675481 h 2750328"/>
              <a:gd name="connsiteX784" fmla="*/ 339341 w 3376746"/>
              <a:gd name="connsiteY784" fmla="*/ 685886 h 2750328"/>
              <a:gd name="connsiteX785" fmla="*/ 247112 w 3376746"/>
              <a:gd name="connsiteY785" fmla="*/ 733272 h 2750328"/>
              <a:gd name="connsiteX786" fmla="*/ 146193 w 3376746"/>
              <a:gd name="connsiteY786" fmla="*/ 780130 h 2750328"/>
              <a:gd name="connsiteX787" fmla="*/ 226867 w 3376746"/>
              <a:gd name="connsiteY787" fmla="*/ 889485 h 2750328"/>
              <a:gd name="connsiteX788" fmla="*/ 239344 w 3376746"/>
              <a:gd name="connsiteY788" fmla="*/ 883505 h 2750328"/>
              <a:gd name="connsiteX789" fmla="*/ 346772 w 3376746"/>
              <a:gd name="connsiteY789" fmla="*/ 830762 h 2750328"/>
              <a:gd name="connsiteX790" fmla="*/ 353959 w 3376746"/>
              <a:gd name="connsiteY790" fmla="*/ 841667 h 2750328"/>
              <a:gd name="connsiteX791" fmla="*/ 289093 w 3376746"/>
              <a:gd name="connsiteY791" fmla="*/ 883047 h 2750328"/>
              <a:gd name="connsiteX792" fmla="*/ 234288 w 3376746"/>
              <a:gd name="connsiteY792" fmla="*/ 921010 h 2750328"/>
              <a:gd name="connsiteX793" fmla="*/ 226250 w 3376746"/>
              <a:gd name="connsiteY793" fmla="*/ 953723 h 2750328"/>
              <a:gd name="connsiteX794" fmla="*/ 264669 w 3376746"/>
              <a:gd name="connsiteY794" fmla="*/ 987096 h 2750328"/>
              <a:gd name="connsiteX795" fmla="*/ 453760 w 3376746"/>
              <a:gd name="connsiteY795" fmla="*/ 942978 h 2750328"/>
              <a:gd name="connsiteX796" fmla="*/ 502165 w 3376746"/>
              <a:gd name="connsiteY796" fmla="*/ 899839 h 2750328"/>
              <a:gd name="connsiteX797" fmla="*/ 518702 w 3376746"/>
              <a:gd name="connsiteY797" fmla="*/ 914919 h 2750328"/>
              <a:gd name="connsiteX798" fmla="*/ 355043 w 3376746"/>
              <a:gd name="connsiteY798" fmla="*/ 1151768 h 2750328"/>
              <a:gd name="connsiteX799" fmla="*/ 468637 w 3376746"/>
              <a:gd name="connsiteY799" fmla="*/ 1244717 h 2750328"/>
              <a:gd name="connsiteX800" fmla="*/ 570723 w 3376746"/>
              <a:gd name="connsiteY800" fmla="*/ 1179087 h 2750328"/>
              <a:gd name="connsiteX801" fmla="*/ 588879 w 3376746"/>
              <a:gd name="connsiteY801" fmla="*/ 1123205 h 2750328"/>
              <a:gd name="connsiteX802" fmla="*/ 604180 w 3376746"/>
              <a:gd name="connsiteY802" fmla="*/ 1124971 h 2750328"/>
              <a:gd name="connsiteX803" fmla="*/ 605744 w 3376746"/>
              <a:gd name="connsiteY803" fmla="*/ 1316912 h 2750328"/>
              <a:gd name="connsiteX804" fmla="*/ 738314 w 3376746"/>
              <a:gd name="connsiteY804" fmla="*/ 1325071 h 2750328"/>
              <a:gd name="connsiteX805" fmla="*/ 801120 w 3376746"/>
              <a:gd name="connsiteY805" fmla="*/ 1237772 h 2750328"/>
              <a:gd name="connsiteX806" fmla="*/ 802176 w 3376746"/>
              <a:gd name="connsiteY806" fmla="*/ 1179382 h 2750328"/>
              <a:gd name="connsiteX807" fmla="*/ 820307 w 3376746"/>
              <a:gd name="connsiteY807" fmla="*/ 1179800 h 2750328"/>
              <a:gd name="connsiteX808" fmla="*/ 823641 w 3376746"/>
              <a:gd name="connsiteY808" fmla="*/ 1205555 h 2750328"/>
              <a:gd name="connsiteX809" fmla="*/ 826481 w 3376746"/>
              <a:gd name="connsiteY809" fmla="*/ 1205944 h 2750328"/>
              <a:gd name="connsiteX810" fmla="*/ 899024 w 3376746"/>
              <a:gd name="connsiteY810" fmla="*/ 1159829 h 2750328"/>
              <a:gd name="connsiteX811" fmla="*/ 900682 w 3376746"/>
              <a:gd name="connsiteY811" fmla="*/ 1156170 h 2750328"/>
              <a:gd name="connsiteX812" fmla="*/ 942498 w 3376746"/>
              <a:gd name="connsiteY812" fmla="*/ 1074842 h 2750328"/>
              <a:gd name="connsiteX813" fmla="*/ 966448 w 3376746"/>
              <a:gd name="connsiteY813" fmla="*/ 1079860 h 2750328"/>
              <a:gd name="connsiteX814" fmla="*/ 1018889 w 3376746"/>
              <a:gd name="connsiteY814" fmla="*/ 1275795 h 2750328"/>
              <a:gd name="connsiteX815" fmla="*/ 1066357 w 3376746"/>
              <a:gd name="connsiteY815" fmla="*/ 1412678 h 2750328"/>
              <a:gd name="connsiteX816" fmla="*/ 1185952 w 3376746"/>
              <a:gd name="connsiteY816" fmla="*/ 1380368 h 2750328"/>
              <a:gd name="connsiteX817" fmla="*/ 1205876 w 3376746"/>
              <a:gd name="connsiteY817" fmla="*/ 1359866 h 2750328"/>
              <a:gd name="connsiteX818" fmla="*/ 1257660 w 3376746"/>
              <a:gd name="connsiteY818" fmla="*/ 1360264 h 2750328"/>
              <a:gd name="connsiteX819" fmla="*/ 1264129 w 3376746"/>
              <a:gd name="connsiteY819" fmla="*/ 1347427 h 2750328"/>
              <a:gd name="connsiteX820" fmla="*/ 1278655 w 3376746"/>
              <a:gd name="connsiteY820" fmla="*/ 1173233 h 2750328"/>
              <a:gd name="connsiteX821" fmla="*/ 1293933 w 3376746"/>
              <a:gd name="connsiteY821" fmla="*/ 1170945 h 2750328"/>
              <a:gd name="connsiteX822" fmla="*/ 1293966 w 3376746"/>
              <a:gd name="connsiteY822" fmla="*/ 1368629 h 2750328"/>
              <a:gd name="connsiteX823" fmla="*/ 1422319 w 3376746"/>
              <a:gd name="connsiteY823" fmla="*/ 1449793 h 2750328"/>
              <a:gd name="connsiteX824" fmla="*/ 1427367 w 3376746"/>
              <a:gd name="connsiteY824" fmla="*/ 1390627 h 2750328"/>
              <a:gd name="connsiteX825" fmla="*/ 1429080 w 3376746"/>
              <a:gd name="connsiteY825" fmla="*/ 1325630 h 2750328"/>
              <a:gd name="connsiteX826" fmla="*/ 1446443 w 3376746"/>
              <a:gd name="connsiteY826" fmla="*/ 1323213 h 2750328"/>
              <a:gd name="connsiteX827" fmla="*/ 1452280 w 3376746"/>
              <a:gd name="connsiteY827" fmla="*/ 1391642 h 2750328"/>
              <a:gd name="connsiteX828" fmla="*/ 1448260 w 3376746"/>
              <a:gd name="connsiteY828" fmla="*/ 1438466 h 2750328"/>
              <a:gd name="connsiteX829" fmla="*/ 1472697 w 3376746"/>
              <a:gd name="connsiteY829" fmla="*/ 1417010 h 2750328"/>
              <a:gd name="connsiteX830" fmla="*/ 1476353 w 3376746"/>
              <a:gd name="connsiteY830" fmla="*/ 1236450 h 2750328"/>
              <a:gd name="connsiteX831" fmla="*/ 1499047 w 3376746"/>
              <a:gd name="connsiteY831" fmla="*/ 1234351 h 2750328"/>
              <a:gd name="connsiteX832" fmla="*/ 1504707 w 3376746"/>
              <a:gd name="connsiteY832" fmla="*/ 1423545 h 2750328"/>
              <a:gd name="connsiteX833" fmla="*/ 1552539 w 3376746"/>
              <a:gd name="connsiteY833" fmla="*/ 1371317 h 2750328"/>
              <a:gd name="connsiteX834" fmla="*/ 1550725 w 3376746"/>
              <a:gd name="connsiteY834" fmla="*/ 1358005 h 2750328"/>
              <a:gd name="connsiteX835" fmla="*/ 1543149 w 3376746"/>
              <a:gd name="connsiteY835" fmla="*/ 1269082 h 2750328"/>
              <a:gd name="connsiteX836" fmla="*/ 1556578 w 3376746"/>
              <a:gd name="connsiteY836" fmla="*/ 1267615 h 2750328"/>
              <a:gd name="connsiteX837" fmla="*/ 1576421 w 3376746"/>
              <a:gd name="connsiteY837" fmla="*/ 1344246 h 2750328"/>
              <a:gd name="connsiteX838" fmla="*/ 1579241 w 3376746"/>
              <a:gd name="connsiteY838" fmla="*/ 1341161 h 2750328"/>
              <a:gd name="connsiteX839" fmla="*/ 1575252 w 3376746"/>
              <a:gd name="connsiteY839" fmla="*/ 1322012 h 2750328"/>
              <a:gd name="connsiteX840" fmla="*/ 1541467 w 3376746"/>
              <a:gd name="connsiteY840" fmla="*/ 1137148 h 2750328"/>
              <a:gd name="connsiteX841" fmla="*/ 1558531 w 3376746"/>
              <a:gd name="connsiteY841" fmla="*/ 1133285 h 2750328"/>
              <a:gd name="connsiteX842" fmla="*/ 1597566 w 3376746"/>
              <a:gd name="connsiteY842" fmla="*/ 1294313 h 2750328"/>
              <a:gd name="connsiteX843" fmla="*/ 1602252 w 3376746"/>
              <a:gd name="connsiteY843" fmla="*/ 1313806 h 2750328"/>
              <a:gd name="connsiteX844" fmla="*/ 1628141 w 3376746"/>
              <a:gd name="connsiteY844" fmla="*/ 1282959 h 2750328"/>
              <a:gd name="connsiteX845" fmla="*/ 1615457 w 3376746"/>
              <a:gd name="connsiteY845" fmla="*/ 1232525 h 2750328"/>
              <a:gd name="connsiteX846" fmla="*/ 1568264 w 3376746"/>
              <a:gd name="connsiteY846" fmla="*/ 1032680 h 2750328"/>
              <a:gd name="connsiteX847" fmla="*/ 1587462 w 3376746"/>
              <a:gd name="connsiteY847" fmla="*/ 1027124 h 2750328"/>
              <a:gd name="connsiteX848" fmla="*/ 1648510 w 3376746"/>
              <a:gd name="connsiteY848" fmla="*/ 1249539 h 2750328"/>
              <a:gd name="connsiteX849" fmla="*/ 1650050 w 3376746"/>
              <a:gd name="connsiteY849" fmla="*/ 1255206 h 2750328"/>
              <a:gd name="connsiteX850" fmla="*/ 1670064 w 3376746"/>
              <a:gd name="connsiteY850" fmla="*/ 1230416 h 2750328"/>
              <a:gd name="connsiteX851" fmla="*/ 1652369 w 3376746"/>
              <a:gd name="connsiteY851" fmla="*/ 1164662 h 2750328"/>
              <a:gd name="connsiteX852" fmla="*/ 1597451 w 3376746"/>
              <a:gd name="connsiteY852" fmla="*/ 930687 h 2750328"/>
              <a:gd name="connsiteX853" fmla="*/ 1611217 w 3376746"/>
              <a:gd name="connsiteY853" fmla="*/ 927365 h 2750328"/>
              <a:gd name="connsiteX854" fmla="*/ 1684118 w 3376746"/>
              <a:gd name="connsiteY854" fmla="*/ 1186374 h 2750328"/>
              <a:gd name="connsiteX855" fmla="*/ 1689728 w 3376746"/>
              <a:gd name="connsiteY855" fmla="*/ 1205166 h 2750328"/>
              <a:gd name="connsiteX856" fmla="*/ 1709046 w 3376746"/>
              <a:gd name="connsiteY856" fmla="*/ 1180034 h 2750328"/>
              <a:gd name="connsiteX857" fmla="*/ 1650759 w 3376746"/>
              <a:gd name="connsiteY857" fmla="*/ 934436 h 2750328"/>
              <a:gd name="connsiteX858" fmla="*/ 1667822 w 3376746"/>
              <a:gd name="connsiteY858" fmla="*/ 930574 h 2750328"/>
              <a:gd name="connsiteX859" fmla="*/ 1728762 w 3376746"/>
              <a:gd name="connsiteY859" fmla="*/ 1153799 h 2750328"/>
              <a:gd name="connsiteX860" fmla="*/ 1755088 w 3376746"/>
              <a:gd name="connsiteY860" fmla="*/ 1118547 h 2750328"/>
              <a:gd name="connsiteX861" fmla="*/ 1744476 w 3376746"/>
              <a:gd name="connsiteY861" fmla="*/ 1086173 h 2750328"/>
              <a:gd name="connsiteX862" fmla="*/ 1684834 w 3376746"/>
              <a:gd name="connsiteY862" fmla="*/ 896940 h 2750328"/>
              <a:gd name="connsiteX863" fmla="*/ 1702176 w 3376746"/>
              <a:gd name="connsiteY863" fmla="*/ 891047 h 2750328"/>
              <a:gd name="connsiteX864" fmla="*/ 1769052 w 3376746"/>
              <a:gd name="connsiteY864" fmla="*/ 1079371 h 2750328"/>
              <a:gd name="connsiteX865" fmla="*/ 1773649 w 3376746"/>
              <a:gd name="connsiteY865" fmla="*/ 1092898 h 2750328"/>
              <a:gd name="connsiteX866" fmla="*/ 1783478 w 3376746"/>
              <a:gd name="connsiteY866" fmla="*/ 1079694 h 2750328"/>
              <a:gd name="connsiteX867" fmla="*/ 1751069 w 3376746"/>
              <a:gd name="connsiteY867" fmla="*/ 973478 h 2750328"/>
              <a:gd name="connsiteX868" fmla="*/ 1631924 w 3376746"/>
              <a:gd name="connsiteY868" fmla="*/ 568665 h 2750328"/>
              <a:gd name="connsiteX869" fmla="*/ 1642912 w 3376746"/>
              <a:gd name="connsiteY869" fmla="*/ 565706 h 2750328"/>
              <a:gd name="connsiteX870" fmla="*/ 1775753 w 3376746"/>
              <a:gd name="connsiteY870" fmla="*/ 964707 h 2750328"/>
              <a:gd name="connsiteX871" fmla="*/ 1803825 w 3376746"/>
              <a:gd name="connsiteY871" fmla="*/ 1052469 h 2750328"/>
              <a:gd name="connsiteX872" fmla="*/ 1822275 w 3376746"/>
              <a:gd name="connsiteY872" fmla="*/ 1027632 h 2750328"/>
              <a:gd name="connsiteX873" fmla="*/ 1639384 w 3376746"/>
              <a:gd name="connsiteY873" fmla="*/ 506358 h 2750328"/>
              <a:gd name="connsiteX874" fmla="*/ 1530702 w 3376746"/>
              <a:gd name="connsiteY874" fmla="*/ 244658 h 2750328"/>
              <a:gd name="connsiteX875" fmla="*/ 1428838 w 3376746"/>
              <a:gd name="connsiteY875" fmla="*/ 0 h 2750328"/>
              <a:gd name="connsiteX876" fmla="*/ 1554466 w 3376746"/>
              <a:gd name="connsiteY876" fmla="*/ 0 h 2750328"/>
              <a:gd name="connsiteX877" fmla="*/ 1620966 w 3376746"/>
              <a:gd name="connsiteY877" fmla="*/ 101945 h 2750328"/>
              <a:gd name="connsiteX878" fmla="*/ 1921384 w 3376746"/>
              <a:gd name="connsiteY878" fmla="*/ 452729 h 2750328"/>
              <a:gd name="connsiteX879" fmla="*/ 1949177 w 3376746"/>
              <a:gd name="connsiteY879" fmla="*/ 481587 h 2750328"/>
              <a:gd name="connsiteX880" fmla="*/ 1904065 w 3376746"/>
              <a:gd name="connsiteY880" fmla="*/ 230353 h 2750328"/>
              <a:gd name="connsiteX881" fmla="*/ 1861538 w 3376746"/>
              <a:gd name="connsiteY881" fmla="*/ 0 h 2750328"/>
              <a:gd name="connsiteX882" fmla="*/ 1929108 w 3376746"/>
              <a:gd name="connsiteY882" fmla="*/ 0 h 2750328"/>
              <a:gd name="connsiteX883" fmla="*/ 1932396 w 3376746"/>
              <a:gd name="connsiteY883" fmla="*/ 23277 h 2750328"/>
              <a:gd name="connsiteX884" fmla="*/ 1945137 w 3376746"/>
              <a:gd name="connsiteY884" fmla="*/ 130321 h 2750328"/>
              <a:gd name="connsiteX885" fmla="*/ 2016144 w 3376746"/>
              <a:gd name="connsiteY885" fmla="*/ 523832 h 2750328"/>
              <a:gd name="connsiteX886" fmla="*/ 2091941 w 3376746"/>
              <a:gd name="connsiteY886" fmla="*/ 621104 h 2750328"/>
              <a:gd name="connsiteX887" fmla="*/ 2113367 w 3376746"/>
              <a:gd name="connsiteY887" fmla="*/ 640327 h 2750328"/>
              <a:gd name="connsiteX888" fmla="*/ 2168549 w 3376746"/>
              <a:gd name="connsiteY888" fmla="*/ 667813 h 2750328"/>
              <a:gd name="connsiteX889" fmla="*/ 2368735 w 3376746"/>
              <a:gd name="connsiteY889" fmla="*/ 740630 h 2750328"/>
              <a:gd name="connsiteX890" fmla="*/ 2684080 w 3376746"/>
              <a:gd name="connsiteY890" fmla="*/ 795411 h 2750328"/>
              <a:gd name="connsiteX891" fmla="*/ 3015934 w 3376746"/>
              <a:gd name="connsiteY891" fmla="*/ 790034 h 2750328"/>
              <a:gd name="connsiteX892" fmla="*/ 3071717 w 3376746"/>
              <a:gd name="connsiteY892" fmla="*/ 790814 h 2750328"/>
              <a:gd name="connsiteX893" fmla="*/ 2295821 w 3376746"/>
              <a:gd name="connsiteY893" fmla="*/ 85276 h 2750328"/>
              <a:gd name="connsiteX894" fmla="*/ 2154343 w 3376746"/>
              <a:gd name="connsiteY894" fmla="*/ 34950 h 2750328"/>
              <a:gd name="connsiteX895" fmla="*/ 2086754 w 3376746"/>
              <a:gd name="connsiteY895" fmla="*/ 0 h 2750328"/>
              <a:gd name="connsiteX896" fmla="*/ 2271529 w 3376746"/>
              <a:gd name="connsiteY896" fmla="*/ 0 h 2750328"/>
              <a:gd name="connsiteX897" fmla="*/ 2282090 w 3376746"/>
              <a:gd name="connsiteY897" fmla="*/ 4997 h 2750328"/>
              <a:gd name="connsiteX898" fmla="*/ 2346482 w 3376746"/>
              <a:gd name="connsiteY898" fmla="*/ 41371 h 2750328"/>
              <a:gd name="connsiteX899" fmla="*/ 2346773 w 3376746"/>
              <a:gd name="connsiteY899" fmla="*/ 41658 h 2750328"/>
              <a:gd name="connsiteX900" fmla="*/ 2441186 w 3376746"/>
              <a:gd name="connsiteY900" fmla="*/ 11810 h 2750328"/>
              <a:gd name="connsiteX901" fmla="*/ 2466463 w 3376746"/>
              <a:gd name="connsiteY901" fmla="*/ 0 h 2750328"/>
              <a:gd name="connsiteX902" fmla="*/ 2553488 w 3376746"/>
              <a:gd name="connsiteY902" fmla="*/ 0 h 2750328"/>
              <a:gd name="connsiteX903" fmla="*/ 2508109 w 3376746"/>
              <a:gd name="connsiteY903" fmla="*/ 26313 h 2750328"/>
              <a:gd name="connsiteX904" fmla="*/ 2539872 w 3376746"/>
              <a:gd name="connsiteY904" fmla="*/ 20164 h 2750328"/>
              <a:gd name="connsiteX905" fmla="*/ 2602220 w 3376746"/>
              <a:gd name="connsiteY905" fmla="*/ 0 h 2750328"/>
              <a:gd name="connsiteX906" fmla="*/ 2717821 w 3376746"/>
              <a:gd name="connsiteY906" fmla="*/ 0 h 2750328"/>
              <a:gd name="connsiteX907" fmla="*/ 2717405 w 3376746"/>
              <a:gd name="connsiteY907" fmla="*/ 216 h 2750328"/>
              <a:gd name="connsiteX908" fmla="*/ 2547902 w 3376746"/>
              <a:gd name="connsiteY908" fmla="*/ 46645 h 2750328"/>
              <a:gd name="connsiteX909" fmla="*/ 2437347 w 3376746"/>
              <a:gd name="connsiteY909" fmla="*/ 69694 h 2750328"/>
              <a:gd name="connsiteX910" fmla="*/ 2875590 w 3376746"/>
              <a:gd name="connsiteY910" fmla="*/ 132633 h 2750328"/>
              <a:gd name="connsiteX911" fmla="*/ 2873159 w 3376746"/>
              <a:gd name="connsiteY911" fmla="*/ 153381 h 2750328"/>
              <a:gd name="connsiteX912" fmla="*/ 2520001 w 3376746"/>
              <a:gd name="connsiteY912" fmla="*/ 110287 h 2750328"/>
              <a:gd name="connsiteX913" fmla="*/ 2443797 w 3376746"/>
              <a:gd name="connsiteY913" fmla="*/ 103483 h 2750328"/>
              <a:gd name="connsiteX914" fmla="*/ 2613139 w 3376746"/>
              <a:gd name="connsiteY914" fmla="*/ 150992 h 2750328"/>
              <a:gd name="connsiteX915" fmla="*/ 2873906 w 3376746"/>
              <a:gd name="connsiteY915" fmla="*/ 222766 h 2750328"/>
              <a:gd name="connsiteX916" fmla="*/ 2867506 w 3376746"/>
              <a:gd name="connsiteY916" fmla="*/ 238094 h 2750328"/>
              <a:gd name="connsiteX917" fmla="*/ 2607425 w 3376746"/>
              <a:gd name="connsiteY917" fmla="*/ 174598 h 2750328"/>
              <a:gd name="connsiteX918" fmla="*/ 2607251 w 3376746"/>
              <a:gd name="connsiteY918" fmla="*/ 174657 h 2750328"/>
              <a:gd name="connsiteX919" fmla="*/ 2410585 w 3376746"/>
              <a:gd name="connsiteY919" fmla="*/ 119602 h 2750328"/>
              <a:gd name="connsiteX920" fmla="*/ 2923213 w 3376746"/>
              <a:gd name="connsiteY920" fmla="*/ 548984 h 2750328"/>
              <a:gd name="connsiteX921" fmla="*/ 3111751 w 3376746"/>
              <a:gd name="connsiteY921" fmla="*/ 792496 h 2750328"/>
              <a:gd name="connsiteX922" fmla="*/ 3168521 w 3376746"/>
              <a:gd name="connsiteY922" fmla="*/ 793908 h 2750328"/>
              <a:gd name="connsiteX923" fmla="*/ 2983847 w 3376746"/>
              <a:gd name="connsiteY923" fmla="*/ 577706 h 2750328"/>
              <a:gd name="connsiteX924" fmla="*/ 2995950 w 3376746"/>
              <a:gd name="connsiteY924" fmla="*/ 567217 h 2750328"/>
              <a:gd name="connsiteX925" fmla="*/ 3170324 w 3376746"/>
              <a:gd name="connsiteY925" fmla="*/ 754801 h 2750328"/>
              <a:gd name="connsiteX926" fmla="*/ 3210056 w 3376746"/>
              <a:gd name="connsiteY926" fmla="*/ 794886 h 2750328"/>
              <a:gd name="connsiteX927" fmla="*/ 3242147 w 3376746"/>
              <a:gd name="connsiteY927" fmla="*/ 795397 h 2750328"/>
              <a:gd name="connsiteX928" fmla="*/ 3182552 w 3376746"/>
              <a:gd name="connsiteY928" fmla="*/ 745811 h 2750328"/>
              <a:gd name="connsiteX929" fmla="*/ 3193198 w 3376746"/>
              <a:gd name="connsiteY929" fmla="*/ 733876 h 2750328"/>
              <a:gd name="connsiteX930" fmla="*/ 3293812 w 3376746"/>
              <a:gd name="connsiteY930" fmla="*/ 795449 h 2750328"/>
              <a:gd name="connsiteX931" fmla="*/ 3302153 w 3376746"/>
              <a:gd name="connsiteY931" fmla="*/ 795517 h 2750328"/>
              <a:gd name="connsiteX932" fmla="*/ 3333135 w 3376746"/>
              <a:gd name="connsiteY932" fmla="*/ 794471 h 2750328"/>
              <a:gd name="connsiteX933" fmla="*/ 3268357 w 3376746"/>
              <a:gd name="connsiteY933" fmla="*/ 750128 h 2750328"/>
              <a:gd name="connsiteX934" fmla="*/ 3276167 w 3376746"/>
              <a:gd name="connsiteY934" fmla="*/ 738382 h 2750328"/>
              <a:gd name="connsiteX935" fmla="*/ 3376746 w 3376746"/>
              <a:gd name="connsiteY935" fmla="*/ 788505 h 2750328"/>
              <a:gd name="connsiteX936" fmla="*/ 3376746 w 3376746"/>
              <a:gd name="connsiteY936" fmla="*/ 828454 h 2750328"/>
              <a:gd name="connsiteX937" fmla="*/ 3331964 w 3376746"/>
              <a:gd name="connsiteY937" fmla="*/ 831105 h 2750328"/>
              <a:gd name="connsiteX938" fmla="*/ 2937400 w 3376746"/>
              <a:gd name="connsiteY938" fmla="*/ 831607 h 2750328"/>
              <a:gd name="connsiteX939" fmla="*/ 2362596 w 3376746"/>
              <a:gd name="connsiteY939" fmla="*/ 781210 h 2750328"/>
              <a:gd name="connsiteX940" fmla="*/ 2220292 w 3376746"/>
              <a:gd name="connsiteY940" fmla="*/ 731866 h 2750328"/>
              <a:gd name="connsiteX941" fmla="*/ 2399214 w 3376746"/>
              <a:gd name="connsiteY941" fmla="*/ 833766 h 2750328"/>
              <a:gd name="connsiteX942" fmla="*/ 2681148 w 3376746"/>
              <a:gd name="connsiteY942" fmla="*/ 950771 h 2750328"/>
              <a:gd name="connsiteX943" fmla="*/ 3296959 w 3376746"/>
              <a:gd name="connsiteY943" fmla="*/ 1132125 h 2750328"/>
              <a:gd name="connsiteX944" fmla="*/ 3293383 w 3376746"/>
              <a:gd name="connsiteY944" fmla="*/ 1144945 h 2750328"/>
              <a:gd name="connsiteX945" fmla="*/ 2693730 w 3376746"/>
              <a:gd name="connsiteY945" fmla="*/ 993503 h 2750328"/>
              <a:gd name="connsiteX946" fmla="*/ 2412782 w 3376746"/>
              <a:gd name="connsiteY946" fmla="*/ 886801 h 2750328"/>
              <a:gd name="connsiteX947" fmla="*/ 2630665 w 3376746"/>
              <a:gd name="connsiteY947" fmla="*/ 1005448 h 2750328"/>
              <a:gd name="connsiteX948" fmla="*/ 3094102 w 3376746"/>
              <a:gd name="connsiteY948" fmla="*/ 1179566 h 2750328"/>
              <a:gd name="connsiteX949" fmla="*/ 3090134 w 3376746"/>
              <a:gd name="connsiteY949" fmla="*/ 1194648 h 2750328"/>
              <a:gd name="connsiteX950" fmla="*/ 2642084 w 3376746"/>
              <a:gd name="connsiteY950" fmla="*/ 1047607 h 2750328"/>
              <a:gd name="connsiteX951" fmla="*/ 2790888 w 3376746"/>
              <a:gd name="connsiteY951" fmla="*/ 1129175 h 2750328"/>
              <a:gd name="connsiteX952" fmla="*/ 3365060 w 3376746"/>
              <a:gd name="connsiteY952" fmla="*/ 1329479 h 2750328"/>
              <a:gd name="connsiteX953" fmla="*/ 3376746 w 3376746"/>
              <a:gd name="connsiteY953" fmla="*/ 1334157 h 2750328"/>
              <a:gd name="connsiteX954" fmla="*/ 3376746 w 3376746"/>
              <a:gd name="connsiteY954" fmla="*/ 1376675 h 2750328"/>
              <a:gd name="connsiteX955" fmla="*/ 3339112 w 3376746"/>
              <a:gd name="connsiteY955" fmla="*/ 1364825 h 2750328"/>
              <a:gd name="connsiteX956" fmla="*/ 3136061 w 3376746"/>
              <a:gd name="connsiteY956" fmla="*/ 1295109 h 2750328"/>
              <a:gd name="connsiteX957" fmla="*/ 2934697 w 3376746"/>
              <a:gd name="connsiteY957" fmla="*/ 1229075 h 2750328"/>
              <a:gd name="connsiteX958" fmla="*/ 3211948 w 3376746"/>
              <a:gd name="connsiteY958" fmla="*/ 1377848 h 2750328"/>
              <a:gd name="connsiteX959" fmla="*/ 3206056 w 3376746"/>
              <a:gd name="connsiteY959" fmla="*/ 1390682 h 2750328"/>
              <a:gd name="connsiteX960" fmla="*/ 2749585 w 3376746"/>
              <a:gd name="connsiteY960" fmla="*/ 1158488 h 2750328"/>
              <a:gd name="connsiteX961" fmla="*/ 2503780 w 3376746"/>
              <a:gd name="connsiteY961" fmla="*/ 1008898 h 2750328"/>
              <a:gd name="connsiteX962" fmla="*/ 2654774 w 3376746"/>
              <a:gd name="connsiteY962" fmla="*/ 1119124 h 2750328"/>
              <a:gd name="connsiteX963" fmla="*/ 3337225 w 3376746"/>
              <a:gd name="connsiteY963" fmla="*/ 1508031 h 2750328"/>
              <a:gd name="connsiteX964" fmla="*/ 3331117 w 3376746"/>
              <a:gd name="connsiteY964" fmla="*/ 1523647 h 2750328"/>
              <a:gd name="connsiteX965" fmla="*/ 2154735 w 3376746"/>
              <a:gd name="connsiteY965" fmla="*/ 763809 h 2750328"/>
              <a:gd name="connsiteX966" fmla="*/ 2273400 w 3376746"/>
              <a:gd name="connsiteY966" fmla="*/ 933183 h 2750328"/>
              <a:gd name="connsiteX967" fmla="*/ 2437976 w 3376746"/>
              <a:gd name="connsiteY967" fmla="*/ 1220048 h 2750328"/>
              <a:gd name="connsiteX968" fmla="*/ 2421069 w 3376746"/>
              <a:gd name="connsiteY968" fmla="*/ 1231209 h 2750328"/>
              <a:gd name="connsiteX969" fmla="*/ 2232531 w 3376746"/>
              <a:gd name="connsiteY969" fmla="*/ 927337 h 2750328"/>
              <a:gd name="connsiteX970" fmla="*/ 2156770 w 3376746"/>
              <a:gd name="connsiteY970" fmla="*/ 826178 h 2750328"/>
              <a:gd name="connsiteX971" fmla="*/ 2211521 w 3376746"/>
              <a:gd name="connsiteY971" fmla="*/ 960008 h 2750328"/>
              <a:gd name="connsiteX972" fmla="*/ 2325648 w 3376746"/>
              <a:gd name="connsiteY972" fmla="*/ 1317594 h 2750328"/>
              <a:gd name="connsiteX973" fmla="*/ 2309038 w 3376746"/>
              <a:gd name="connsiteY973" fmla="*/ 1319948 h 2750328"/>
              <a:gd name="connsiteX974" fmla="*/ 2173146 w 3376746"/>
              <a:gd name="connsiteY974" fmla="*/ 944416 h 2750328"/>
              <a:gd name="connsiteX975" fmla="*/ 2089794 w 3376746"/>
              <a:gd name="connsiteY975" fmla="*/ 761691 h 2750328"/>
              <a:gd name="connsiteX976" fmla="*/ 2082475 w 3376746"/>
              <a:gd name="connsiteY976" fmla="*/ 748121 h 2750328"/>
              <a:gd name="connsiteX977" fmla="*/ 2099982 w 3376746"/>
              <a:gd name="connsiteY977" fmla="*/ 841794 h 2750328"/>
              <a:gd name="connsiteX978" fmla="*/ 2140663 w 3376746"/>
              <a:gd name="connsiteY978" fmla="*/ 1107881 h 2750328"/>
              <a:gd name="connsiteX979" fmla="*/ 2179113 w 3376746"/>
              <a:gd name="connsiteY979" fmla="*/ 1591182 h 2750328"/>
              <a:gd name="connsiteX980" fmla="*/ 2168749 w 3376746"/>
              <a:gd name="connsiteY980" fmla="*/ 1591995 h 2750328"/>
              <a:gd name="connsiteX981" fmla="*/ 2140895 w 3376746"/>
              <a:gd name="connsiteY981" fmla="*/ 1350567 h 2750328"/>
              <a:gd name="connsiteX982" fmla="*/ 2110783 w 3376746"/>
              <a:gd name="connsiteY982" fmla="*/ 1109327 h 2750328"/>
              <a:gd name="connsiteX983" fmla="*/ 2072046 w 3376746"/>
              <a:gd name="connsiteY983" fmla="*/ 879140 h 2750328"/>
              <a:gd name="connsiteX984" fmla="*/ 2080962 w 3376746"/>
              <a:gd name="connsiteY984" fmla="*/ 1039760 h 2750328"/>
              <a:gd name="connsiteX985" fmla="*/ 2080772 w 3376746"/>
              <a:gd name="connsiteY985" fmla="*/ 1430959 h 2750328"/>
              <a:gd name="connsiteX986" fmla="*/ 2061831 w 3376746"/>
              <a:gd name="connsiteY986" fmla="*/ 1431009 h 2750328"/>
              <a:gd name="connsiteX987" fmla="*/ 2047026 w 3376746"/>
              <a:gd name="connsiteY987" fmla="*/ 1010474 h 2750328"/>
              <a:gd name="connsiteX988" fmla="*/ 2020537 w 3376746"/>
              <a:gd name="connsiteY988" fmla="*/ 774772 h 2750328"/>
              <a:gd name="connsiteX989" fmla="*/ 2012078 w 3376746"/>
              <a:gd name="connsiteY989" fmla="*/ 1087535 h 2750328"/>
              <a:gd name="connsiteX990" fmla="*/ 1951649 w 3376746"/>
              <a:gd name="connsiteY990" fmla="*/ 1529179 h 2750328"/>
              <a:gd name="connsiteX991" fmla="*/ 1939591 w 3376746"/>
              <a:gd name="connsiteY991" fmla="*/ 1527279 h 2750328"/>
              <a:gd name="connsiteX992" fmla="*/ 1981476 w 3376746"/>
              <a:gd name="connsiteY992" fmla="*/ 1084003 h 2750328"/>
              <a:gd name="connsiteX993" fmla="*/ 1985219 w 3376746"/>
              <a:gd name="connsiteY993" fmla="*/ 898577 h 2750328"/>
              <a:gd name="connsiteX994" fmla="*/ 1917050 w 3376746"/>
              <a:gd name="connsiteY994" fmla="*/ 1081129 h 2750328"/>
              <a:gd name="connsiteX995" fmla="*/ 1690736 w 3376746"/>
              <a:gd name="connsiteY995" fmla="*/ 1462098 h 2750328"/>
              <a:gd name="connsiteX996" fmla="*/ 1674150 w 3376746"/>
              <a:gd name="connsiteY996" fmla="*/ 1448002 h 2750328"/>
              <a:gd name="connsiteX997" fmla="*/ 1903920 w 3376746"/>
              <a:gd name="connsiteY997" fmla="*/ 1043613 h 2750328"/>
              <a:gd name="connsiteX998" fmla="*/ 1948993 w 3376746"/>
              <a:gd name="connsiteY998" fmla="*/ 904114 h 2750328"/>
              <a:gd name="connsiteX999" fmla="*/ 1945898 w 3376746"/>
              <a:gd name="connsiteY999" fmla="*/ 909808 h 2750328"/>
              <a:gd name="connsiteX1000" fmla="*/ 1911227 w 3376746"/>
              <a:gd name="connsiteY1000" fmla="*/ 964336 h 2750328"/>
              <a:gd name="connsiteX1001" fmla="*/ 1888667 w 3376746"/>
              <a:gd name="connsiteY1001" fmla="*/ 999855 h 2750328"/>
              <a:gd name="connsiteX1002" fmla="*/ 1683469 w 3376746"/>
              <a:gd name="connsiteY1002" fmla="*/ 1285249 h 2750328"/>
              <a:gd name="connsiteX1003" fmla="*/ 1342476 w 3376746"/>
              <a:gd name="connsiteY1003" fmla="*/ 1636697 h 2750328"/>
              <a:gd name="connsiteX1004" fmla="*/ 1169049 w 3376746"/>
              <a:gd name="connsiteY1004" fmla="*/ 1826571 h 2750328"/>
              <a:gd name="connsiteX1005" fmla="*/ 1138052 w 3376746"/>
              <a:gd name="connsiteY1005" fmla="*/ 1915831 h 2750328"/>
              <a:gd name="connsiteX1006" fmla="*/ 1164975 w 3376746"/>
              <a:gd name="connsiteY1006" fmla="*/ 1964909 h 2750328"/>
              <a:gd name="connsiteX1007" fmla="*/ 1194034 w 3376746"/>
              <a:gd name="connsiteY1007" fmla="*/ 1991791 h 2750328"/>
              <a:gd name="connsiteX1008" fmla="*/ 1193922 w 3376746"/>
              <a:gd name="connsiteY1008" fmla="*/ 1992603 h 2750328"/>
              <a:gd name="connsiteX1009" fmla="*/ 1188747 w 3376746"/>
              <a:gd name="connsiteY1009" fmla="*/ 2059937 h 2750328"/>
              <a:gd name="connsiteX1010" fmla="*/ 1255153 w 3376746"/>
              <a:gd name="connsiteY1010" fmla="*/ 2125586 h 2750328"/>
              <a:gd name="connsiteX1011" fmla="*/ 1368711 w 3376746"/>
              <a:gd name="connsiteY1011" fmla="*/ 2111382 h 2750328"/>
              <a:gd name="connsiteX1012" fmla="*/ 1396040 w 3376746"/>
              <a:gd name="connsiteY1012" fmla="*/ 2079078 h 2750328"/>
              <a:gd name="connsiteX1013" fmla="*/ 1438294 w 3376746"/>
              <a:gd name="connsiteY1013" fmla="*/ 2033774 h 2750328"/>
              <a:gd name="connsiteX1014" fmla="*/ 1455103 w 3376746"/>
              <a:gd name="connsiteY1014" fmla="*/ 2046247 h 2750328"/>
              <a:gd name="connsiteX1015" fmla="*/ 1412377 w 3376746"/>
              <a:gd name="connsiteY1015" fmla="*/ 2140265 h 2750328"/>
              <a:gd name="connsiteX1016" fmla="*/ 1404242 w 3376746"/>
              <a:gd name="connsiteY1016" fmla="*/ 2256964 h 2750328"/>
              <a:gd name="connsiteX1017" fmla="*/ 1542078 w 3376746"/>
              <a:gd name="connsiteY1017" fmla="*/ 2325042 h 2750328"/>
              <a:gd name="connsiteX1018" fmla="*/ 1661020 w 3376746"/>
              <a:gd name="connsiteY1018" fmla="*/ 2148455 h 2750328"/>
              <a:gd name="connsiteX1019" fmla="*/ 1678785 w 3376746"/>
              <a:gd name="connsiteY1019" fmla="*/ 2155767 h 2750328"/>
              <a:gd name="connsiteX1020" fmla="*/ 1642076 w 3376746"/>
              <a:gd name="connsiteY1020" fmla="*/ 2258960 h 2750328"/>
              <a:gd name="connsiteX1021" fmla="*/ 1635139 w 3376746"/>
              <a:gd name="connsiteY1021" fmla="*/ 2281821 h 2750328"/>
              <a:gd name="connsiteX1022" fmla="*/ 1628064 w 3376746"/>
              <a:gd name="connsiteY1022" fmla="*/ 2300280 h 2750328"/>
              <a:gd name="connsiteX1023" fmla="*/ 1628673 w 3376746"/>
              <a:gd name="connsiteY1023" fmla="*/ 2305490 h 2750328"/>
              <a:gd name="connsiteX1024" fmla="*/ 1624055 w 3376746"/>
              <a:gd name="connsiteY1024" fmla="*/ 2368765 h 2750328"/>
              <a:gd name="connsiteX1025" fmla="*/ 1668286 w 3376746"/>
              <a:gd name="connsiteY1025" fmla="*/ 2405582 h 2750328"/>
              <a:gd name="connsiteX1026" fmla="*/ 1730556 w 3376746"/>
              <a:gd name="connsiteY1026" fmla="*/ 2315563 h 2750328"/>
              <a:gd name="connsiteX1027" fmla="*/ 1745338 w 3376746"/>
              <a:gd name="connsiteY1027" fmla="*/ 2327757 h 2750328"/>
              <a:gd name="connsiteX1028" fmla="*/ 1694698 w 3376746"/>
              <a:gd name="connsiteY1028" fmla="*/ 2425818 h 2750328"/>
              <a:gd name="connsiteX1029" fmla="*/ 1695101 w 3376746"/>
              <a:gd name="connsiteY1029" fmla="*/ 2475975 h 2750328"/>
              <a:gd name="connsiteX1030" fmla="*/ 1802259 w 3376746"/>
              <a:gd name="connsiteY1030" fmla="*/ 2254451 h 2750328"/>
              <a:gd name="connsiteX1031" fmla="*/ 1818451 w 3376746"/>
              <a:gd name="connsiteY1031" fmla="*/ 2259976 h 2750328"/>
              <a:gd name="connsiteX1032" fmla="*/ 1737553 w 3376746"/>
              <a:gd name="connsiteY1032" fmla="*/ 2475094 h 2750328"/>
              <a:gd name="connsiteX1033" fmla="*/ 1786777 w 3376746"/>
              <a:gd name="connsiteY1033" fmla="*/ 2554512 h 2750328"/>
              <a:gd name="connsiteX1034" fmla="*/ 1810206 w 3376746"/>
              <a:gd name="connsiteY1034" fmla="*/ 2559706 h 2750328"/>
              <a:gd name="connsiteX1035" fmla="*/ 1949681 w 3376746"/>
              <a:gd name="connsiteY1035" fmla="*/ 2539792 h 2750328"/>
              <a:gd name="connsiteX1036" fmla="*/ 2019011 w 3376746"/>
              <a:gd name="connsiteY1036" fmla="*/ 2438670 h 2750328"/>
              <a:gd name="connsiteX1037" fmla="*/ 2044949 w 3376746"/>
              <a:gd name="connsiteY1037" fmla="*/ 2446688 h 2750328"/>
              <a:gd name="connsiteX1038" fmla="*/ 2105281 w 3376746"/>
              <a:gd name="connsiteY1038" fmla="*/ 2665283 h 2750328"/>
              <a:gd name="connsiteX1039" fmla="*/ 2194619 w 3376746"/>
              <a:gd name="connsiteY1039" fmla="*/ 2669753 h 2750328"/>
              <a:gd name="connsiteX1040" fmla="*/ 2262236 w 3376746"/>
              <a:gd name="connsiteY1040" fmla="*/ 2673478 h 2750328"/>
              <a:gd name="connsiteX1041" fmla="*/ 2258076 w 3376746"/>
              <a:gd name="connsiteY1041" fmla="*/ 2453403 h 2750328"/>
              <a:gd name="connsiteX1042" fmla="*/ 2275322 w 3376746"/>
              <a:gd name="connsiteY1042" fmla="*/ 2450639 h 2750328"/>
              <a:gd name="connsiteX1043" fmla="*/ 2294041 w 3376746"/>
              <a:gd name="connsiteY1043" fmla="*/ 2563825 h 2750328"/>
              <a:gd name="connsiteX1044" fmla="*/ 2330851 w 3376746"/>
              <a:gd name="connsiteY1044" fmla="*/ 2669898 h 2750328"/>
              <a:gd name="connsiteX1045" fmla="*/ 2412930 w 3376746"/>
              <a:gd name="connsiteY1045" fmla="*/ 2680896 h 2750328"/>
              <a:gd name="connsiteX1046" fmla="*/ 2418726 w 3376746"/>
              <a:gd name="connsiteY1046" fmla="*/ 2621089 h 2750328"/>
              <a:gd name="connsiteX1047" fmla="*/ 2413644 w 3376746"/>
              <a:gd name="connsiteY1047" fmla="*/ 2532672 h 2750328"/>
              <a:gd name="connsiteX1048" fmla="*/ 2369235 w 3376746"/>
              <a:gd name="connsiteY1048" fmla="*/ 2272689 h 2750328"/>
              <a:gd name="connsiteX1049" fmla="*/ 2381960 w 3376746"/>
              <a:gd name="connsiteY1049" fmla="*/ 2269720 h 2750328"/>
              <a:gd name="connsiteX1050" fmla="*/ 2448857 w 3376746"/>
              <a:gd name="connsiteY1050" fmla="*/ 2572552 h 2750328"/>
              <a:gd name="connsiteX1051" fmla="*/ 2449004 w 3376746"/>
              <a:gd name="connsiteY1051" fmla="*/ 2658970 h 2750328"/>
              <a:gd name="connsiteX1052" fmla="*/ 2457269 w 3376746"/>
              <a:gd name="connsiteY1052" fmla="*/ 2675892 h 2750328"/>
              <a:gd name="connsiteX1053" fmla="*/ 2512255 w 3376746"/>
              <a:gd name="connsiteY1053" fmla="*/ 2669206 h 2750328"/>
              <a:gd name="connsiteX1054" fmla="*/ 2506855 w 3376746"/>
              <a:gd name="connsiteY1054" fmla="*/ 2586121 h 2750328"/>
              <a:gd name="connsiteX1055" fmla="*/ 2464208 w 3376746"/>
              <a:gd name="connsiteY1055" fmla="*/ 2401367 h 2750328"/>
              <a:gd name="connsiteX1056" fmla="*/ 2479935 w 3376746"/>
              <a:gd name="connsiteY1056" fmla="*/ 2396411 h 2750328"/>
              <a:gd name="connsiteX1057" fmla="*/ 2530957 w 3376746"/>
              <a:gd name="connsiteY1057" fmla="*/ 2567100 h 2750328"/>
              <a:gd name="connsiteX1058" fmla="*/ 2538972 w 3376746"/>
              <a:gd name="connsiteY1058" fmla="*/ 2611190 h 2750328"/>
              <a:gd name="connsiteX1059" fmla="*/ 2699369 w 3376746"/>
              <a:gd name="connsiteY1059" fmla="*/ 2623824 h 2750328"/>
              <a:gd name="connsiteX1060" fmla="*/ 2675110 w 3376746"/>
              <a:gd name="connsiteY1060" fmla="*/ 2474412 h 2750328"/>
              <a:gd name="connsiteX1061" fmla="*/ 2591405 w 3376746"/>
              <a:gd name="connsiteY1061" fmla="*/ 1926787 h 2750328"/>
              <a:gd name="connsiteX1062" fmla="*/ 2615668 w 3376746"/>
              <a:gd name="connsiteY1062" fmla="*/ 1925895 h 2750328"/>
              <a:gd name="connsiteX1063" fmla="*/ 2637219 w 3376746"/>
              <a:gd name="connsiteY1063" fmla="*/ 2027481 h 2750328"/>
              <a:gd name="connsiteX1064" fmla="*/ 2694397 w 3376746"/>
              <a:gd name="connsiteY1064" fmla="*/ 2180990 h 2750328"/>
              <a:gd name="connsiteX1065" fmla="*/ 2792728 w 3376746"/>
              <a:gd name="connsiteY1065" fmla="*/ 2410082 h 2750328"/>
              <a:gd name="connsiteX1066" fmla="*/ 2901985 w 3376746"/>
              <a:gd name="connsiteY1066" fmla="*/ 2605286 h 2750328"/>
              <a:gd name="connsiteX1067" fmla="*/ 2996901 w 3376746"/>
              <a:gd name="connsiteY1067" fmla="*/ 2652932 h 2750328"/>
              <a:gd name="connsiteX1068" fmla="*/ 3016617 w 3376746"/>
              <a:gd name="connsiteY1068" fmla="*/ 2647201 h 2750328"/>
              <a:gd name="connsiteX1069" fmla="*/ 3031284 w 3376746"/>
              <a:gd name="connsiteY1069" fmla="*/ 2649376 h 2750328"/>
              <a:gd name="connsiteX1070" fmla="*/ 3042627 w 3376746"/>
              <a:gd name="connsiteY1070" fmla="*/ 2667961 h 2750328"/>
              <a:gd name="connsiteX1071" fmla="*/ 3062348 w 3376746"/>
              <a:gd name="connsiteY1071" fmla="*/ 2662810 h 2750328"/>
              <a:gd name="connsiteX1072" fmla="*/ 3055387 w 3376746"/>
              <a:gd name="connsiteY1072" fmla="*/ 2630355 h 2750328"/>
              <a:gd name="connsiteX1073" fmla="*/ 3037383 w 3376746"/>
              <a:gd name="connsiteY1073" fmla="*/ 2571669 h 2750328"/>
              <a:gd name="connsiteX1074" fmla="*/ 2993079 w 3376746"/>
              <a:gd name="connsiteY1074" fmla="*/ 2450927 h 2750328"/>
              <a:gd name="connsiteX1075" fmla="*/ 3005804 w 3376746"/>
              <a:gd name="connsiteY1075" fmla="*/ 2447958 h 2750328"/>
              <a:gd name="connsiteX1076" fmla="*/ 3070431 w 3376746"/>
              <a:gd name="connsiteY1076" fmla="*/ 2587523 h 2750328"/>
              <a:gd name="connsiteX1077" fmla="*/ 3074976 w 3376746"/>
              <a:gd name="connsiteY1077" fmla="*/ 2602035 h 2750328"/>
              <a:gd name="connsiteX1078" fmla="*/ 3104094 w 3376746"/>
              <a:gd name="connsiteY1078" fmla="*/ 2629671 h 2750328"/>
              <a:gd name="connsiteX1079" fmla="*/ 3124223 w 3376746"/>
              <a:gd name="connsiteY1079" fmla="*/ 2645078 h 2750328"/>
              <a:gd name="connsiteX1080" fmla="*/ 3150865 w 3376746"/>
              <a:gd name="connsiteY1080" fmla="*/ 2594245 h 2750328"/>
              <a:gd name="connsiteX1081" fmla="*/ 3119413 w 3376746"/>
              <a:gd name="connsiteY1081" fmla="*/ 2493121 h 2750328"/>
              <a:gd name="connsiteX1082" fmla="*/ 3134799 w 3376746"/>
              <a:gd name="connsiteY1082" fmla="*/ 2489443 h 2750328"/>
              <a:gd name="connsiteX1083" fmla="*/ 3178868 w 3376746"/>
              <a:gd name="connsiteY1083" fmla="*/ 2619164 h 2750328"/>
              <a:gd name="connsiteX1084" fmla="*/ 3224393 w 3376746"/>
              <a:gd name="connsiteY1084" fmla="*/ 2619367 h 2750328"/>
              <a:gd name="connsiteX1085" fmla="*/ 3214907 w 3376746"/>
              <a:gd name="connsiteY1085" fmla="*/ 2520260 h 2750328"/>
              <a:gd name="connsiteX1086" fmla="*/ 3227076 w 3376746"/>
              <a:gd name="connsiteY1086" fmla="*/ 2511097 h 2750328"/>
              <a:gd name="connsiteX1087" fmla="*/ 3259106 w 3376746"/>
              <a:gd name="connsiteY1087" fmla="*/ 2571788 h 2750328"/>
              <a:gd name="connsiteX1088" fmla="*/ 3260426 w 3376746"/>
              <a:gd name="connsiteY1088" fmla="*/ 2589910 h 2750328"/>
              <a:gd name="connsiteX1089" fmla="*/ 3288691 w 3376746"/>
              <a:gd name="connsiteY1089" fmla="*/ 2600232 h 2750328"/>
              <a:gd name="connsiteX1090" fmla="*/ 3322947 w 3376746"/>
              <a:gd name="connsiteY1090" fmla="*/ 2563834 h 2750328"/>
              <a:gd name="connsiteX1091" fmla="*/ 3306911 w 3376746"/>
              <a:gd name="connsiteY1091" fmla="*/ 2514925 h 2750328"/>
              <a:gd name="connsiteX1092" fmla="*/ 3282403 w 3376746"/>
              <a:gd name="connsiteY1092" fmla="*/ 2472957 h 2750328"/>
              <a:gd name="connsiteX1093" fmla="*/ 3291332 w 3376746"/>
              <a:gd name="connsiteY1093" fmla="*/ 2464508 h 2750328"/>
              <a:gd name="connsiteX1094" fmla="*/ 3341118 w 3376746"/>
              <a:gd name="connsiteY1094" fmla="*/ 2520522 h 2750328"/>
              <a:gd name="connsiteX1095" fmla="*/ 3348360 w 3376746"/>
              <a:gd name="connsiteY1095" fmla="*/ 2541274 h 2750328"/>
              <a:gd name="connsiteX1096" fmla="*/ 3376746 w 3376746"/>
              <a:gd name="connsiteY1096" fmla="*/ 2541253 h 2750328"/>
              <a:gd name="connsiteX1097" fmla="*/ 3376746 w 3376746"/>
              <a:gd name="connsiteY1097" fmla="*/ 2577310 h 2750328"/>
              <a:gd name="connsiteX1098" fmla="*/ 3351703 w 3376746"/>
              <a:gd name="connsiteY1098" fmla="*/ 2568767 h 2750328"/>
              <a:gd name="connsiteX1099" fmla="*/ 3343993 w 3376746"/>
              <a:gd name="connsiteY1099" fmla="*/ 2597887 h 2750328"/>
              <a:gd name="connsiteX1100" fmla="*/ 3256306 w 3376746"/>
              <a:gd name="connsiteY1100" fmla="*/ 2618778 h 2750328"/>
              <a:gd name="connsiteX1101" fmla="*/ 3247420 w 3376746"/>
              <a:gd name="connsiteY1101" fmla="*/ 2634757 h 2750328"/>
              <a:gd name="connsiteX1102" fmla="*/ 3173061 w 3376746"/>
              <a:gd name="connsiteY1102" fmla="*/ 2636805 h 2750328"/>
              <a:gd name="connsiteX1103" fmla="*/ 3172662 w 3376746"/>
              <a:gd name="connsiteY1103" fmla="*/ 2637908 h 2750328"/>
              <a:gd name="connsiteX1104" fmla="*/ 3115564 w 3376746"/>
              <a:gd name="connsiteY1104" fmla="*/ 2670266 h 2750328"/>
              <a:gd name="connsiteX1105" fmla="*/ 3088925 w 3376746"/>
              <a:gd name="connsiteY1105" fmla="*/ 2651071 h 2750328"/>
              <a:gd name="connsiteX1106" fmla="*/ 3090137 w 3376746"/>
              <a:gd name="connsiteY1106" fmla="*/ 2670585 h 2750328"/>
              <a:gd name="connsiteX1107" fmla="*/ 3049496 w 3376746"/>
              <a:gd name="connsiteY1107" fmla="*/ 2704123 h 2750328"/>
              <a:gd name="connsiteX1108" fmla="*/ 3018240 w 3376746"/>
              <a:gd name="connsiteY1108" fmla="*/ 2667348 h 2750328"/>
              <a:gd name="connsiteX1109" fmla="*/ 2870787 w 3376746"/>
              <a:gd name="connsiteY1109" fmla="*/ 2609114 h 2750328"/>
              <a:gd name="connsiteX1110" fmla="*/ 2662057 w 3376746"/>
              <a:gd name="connsiteY1110" fmla="*/ 2177468 h 2750328"/>
              <a:gd name="connsiteX1111" fmla="*/ 2692181 w 3376746"/>
              <a:gd name="connsiteY1111" fmla="*/ 2380598 h 2750328"/>
              <a:gd name="connsiteX1112" fmla="*/ 2730239 w 3376746"/>
              <a:gd name="connsiteY1112" fmla="*/ 2623589 h 2750328"/>
              <a:gd name="connsiteX1113" fmla="*/ 2542505 w 3376746"/>
              <a:gd name="connsiteY1113" fmla="*/ 2651772 h 2750328"/>
              <a:gd name="connsiteX1114" fmla="*/ 2534026 w 3376746"/>
              <a:gd name="connsiteY1114" fmla="*/ 2698563 h 2750328"/>
              <a:gd name="connsiteX1115" fmla="*/ 2473039 w 3376746"/>
              <a:gd name="connsiteY1115" fmla="*/ 2729147 h 2750328"/>
              <a:gd name="connsiteX1116" fmla="*/ 2441464 w 3376746"/>
              <a:gd name="connsiteY1116" fmla="*/ 2697703 h 2750328"/>
              <a:gd name="connsiteX1117" fmla="*/ 2420716 w 3376746"/>
              <a:gd name="connsiteY1117" fmla="*/ 2735703 h 2750328"/>
              <a:gd name="connsiteX1118" fmla="*/ 2331772 w 3376746"/>
              <a:gd name="connsiteY1118" fmla="*/ 2719300 h 2750328"/>
              <a:gd name="connsiteX1119" fmla="*/ 2294641 w 3376746"/>
              <a:gd name="connsiteY1119" fmla="*/ 2648154 h 2750328"/>
              <a:gd name="connsiteX1120" fmla="*/ 2206145 w 3376746"/>
              <a:gd name="connsiteY1120" fmla="*/ 2709942 h 2750328"/>
              <a:gd name="connsiteX1121" fmla="*/ 2077875 w 3376746"/>
              <a:gd name="connsiteY1121" fmla="*/ 2693937 h 2750328"/>
              <a:gd name="connsiteX1122" fmla="*/ 2032430 w 3376746"/>
              <a:gd name="connsiteY1122" fmla="*/ 2657535 h 2750328"/>
              <a:gd name="connsiteX1123" fmla="*/ 2009303 w 3376746"/>
              <a:gd name="connsiteY1123" fmla="*/ 2513155 h 2750328"/>
              <a:gd name="connsiteX1124" fmla="*/ 1895433 w 3376746"/>
              <a:gd name="connsiteY1124" fmla="*/ 2604453 h 2750328"/>
              <a:gd name="connsiteX1125" fmla="*/ 1794970 w 3376746"/>
              <a:gd name="connsiteY1125" fmla="*/ 2589448 h 2750328"/>
              <a:gd name="connsiteX1126" fmla="*/ 1722933 w 3376746"/>
              <a:gd name="connsiteY1126" fmla="*/ 2491280 h 2750328"/>
              <a:gd name="connsiteX1127" fmla="*/ 1691603 w 3376746"/>
              <a:gd name="connsiteY1127" fmla="*/ 2512370 h 2750328"/>
              <a:gd name="connsiteX1128" fmla="*/ 1670637 w 3376746"/>
              <a:gd name="connsiteY1128" fmla="*/ 2502469 h 2750328"/>
              <a:gd name="connsiteX1129" fmla="*/ 1666052 w 3376746"/>
              <a:gd name="connsiteY1129" fmla="*/ 2440579 h 2750328"/>
              <a:gd name="connsiteX1130" fmla="*/ 1654127 w 3376746"/>
              <a:gd name="connsiteY1130" fmla="*/ 2441341 h 2750328"/>
              <a:gd name="connsiteX1131" fmla="*/ 1594634 w 3376746"/>
              <a:gd name="connsiteY1131" fmla="*/ 2328853 h 2750328"/>
              <a:gd name="connsiteX1132" fmla="*/ 1488829 w 3376746"/>
              <a:gd name="connsiteY1132" fmla="*/ 2372147 h 2750328"/>
              <a:gd name="connsiteX1133" fmla="*/ 1366306 w 3376746"/>
              <a:gd name="connsiteY1133" fmla="*/ 2166362 h 2750328"/>
              <a:gd name="connsiteX1134" fmla="*/ 1156302 w 3376746"/>
              <a:gd name="connsiteY1134" fmla="*/ 2007704 h 2750328"/>
              <a:gd name="connsiteX1135" fmla="*/ 1097606 w 3376746"/>
              <a:gd name="connsiteY1135" fmla="*/ 1882758 h 2750328"/>
              <a:gd name="connsiteX1136" fmla="*/ 1203870 w 3376746"/>
              <a:gd name="connsiteY1136" fmla="*/ 1717248 h 2750328"/>
              <a:gd name="connsiteX1137" fmla="*/ 1382374 w 3376746"/>
              <a:gd name="connsiteY1137" fmla="*/ 1544027 h 2750328"/>
              <a:gd name="connsiteX1138" fmla="*/ 1457260 w 3376746"/>
              <a:gd name="connsiteY1138" fmla="*/ 1472355 h 2750328"/>
              <a:gd name="connsiteX1139" fmla="*/ 1303531 w 3376746"/>
              <a:gd name="connsiteY1139" fmla="*/ 1450879 h 2750328"/>
              <a:gd name="connsiteX1140" fmla="*/ 1271202 w 3376746"/>
              <a:gd name="connsiteY1140" fmla="*/ 1388742 h 2750328"/>
              <a:gd name="connsiteX1141" fmla="*/ 1255793 w 3376746"/>
              <a:gd name="connsiteY1141" fmla="*/ 1388366 h 2750328"/>
              <a:gd name="connsiteX1142" fmla="*/ 1177960 w 3376746"/>
              <a:gd name="connsiteY1142" fmla="*/ 1430863 h 2750328"/>
              <a:gd name="connsiteX1143" fmla="*/ 1114218 w 3376746"/>
              <a:gd name="connsiteY1143" fmla="*/ 1456192 h 2750328"/>
              <a:gd name="connsiteX1144" fmla="*/ 1039442 w 3376746"/>
              <a:gd name="connsiteY1144" fmla="*/ 1425692 h 2750328"/>
              <a:gd name="connsiteX1145" fmla="*/ 1034988 w 3376746"/>
              <a:gd name="connsiteY1145" fmla="*/ 1386389 h 2750328"/>
              <a:gd name="connsiteX1146" fmla="*/ 997375 w 3376746"/>
              <a:gd name="connsiteY1146" fmla="*/ 1301865 h 2750328"/>
              <a:gd name="connsiteX1147" fmla="*/ 949700 w 3376746"/>
              <a:gd name="connsiteY1147" fmla="*/ 1118820 h 2750328"/>
              <a:gd name="connsiteX1148" fmla="*/ 840692 w 3376746"/>
              <a:gd name="connsiteY1148" fmla="*/ 1269982 h 2750328"/>
              <a:gd name="connsiteX1149" fmla="*/ 816506 w 3376746"/>
              <a:gd name="connsiteY1149" fmla="*/ 1264270 h 2750328"/>
              <a:gd name="connsiteX1150" fmla="*/ 622231 w 3376746"/>
              <a:gd name="connsiteY1150" fmla="*/ 1363733 h 2750328"/>
              <a:gd name="connsiteX1151" fmla="*/ 563092 w 3376746"/>
              <a:gd name="connsiteY1151" fmla="*/ 1222108 h 2750328"/>
              <a:gd name="connsiteX1152" fmla="*/ 350006 w 3376746"/>
              <a:gd name="connsiteY1152" fmla="*/ 1212672 h 2750328"/>
              <a:gd name="connsiteX1153" fmla="*/ 375785 w 3376746"/>
              <a:gd name="connsiteY1153" fmla="*/ 1021501 h 2750328"/>
              <a:gd name="connsiteX1154" fmla="*/ 371394 w 3376746"/>
              <a:gd name="connsiteY1154" fmla="*/ 1023381 h 2750328"/>
              <a:gd name="connsiteX1155" fmla="*/ 229101 w 3376746"/>
              <a:gd name="connsiteY1155" fmla="*/ 996278 h 2750328"/>
              <a:gd name="connsiteX1156" fmla="*/ 202361 w 3376746"/>
              <a:gd name="connsiteY1156" fmla="*/ 928953 h 2750328"/>
              <a:gd name="connsiteX1157" fmla="*/ 93527 w 3376746"/>
              <a:gd name="connsiteY1157" fmla="*/ 838064 h 2750328"/>
              <a:gd name="connsiteX1158" fmla="*/ 120357 w 3376746"/>
              <a:gd name="connsiteY1158" fmla="*/ 769563 h 2750328"/>
              <a:gd name="connsiteX1159" fmla="*/ 12010 w 3376746"/>
              <a:gd name="connsiteY1159" fmla="*/ 682376 h 2750328"/>
              <a:gd name="connsiteX1160" fmla="*/ 12124 w 3376746"/>
              <a:gd name="connsiteY1160" fmla="*/ 682144 h 2750328"/>
              <a:gd name="connsiteX1161" fmla="*/ 14485 w 3376746"/>
              <a:gd name="connsiteY1161" fmla="*/ 548455 h 2750328"/>
              <a:gd name="connsiteX1162" fmla="*/ 93387 w 3376746"/>
              <a:gd name="connsiteY1162" fmla="*/ 480062 h 2750328"/>
              <a:gd name="connsiteX1163" fmla="*/ 137912 w 3376746"/>
              <a:gd name="connsiteY1163" fmla="*/ 386207 h 2750328"/>
              <a:gd name="connsiteX1164" fmla="*/ 61238 w 3376746"/>
              <a:gd name="connsiteY1164" fmla="*/ 216881 h 2750328"/>
              <a:gd name="connsiteX1165" fmla="*/ 125216 w 3376746"/>
              <a:gd name="connsiteY1165" fmla="*/ 151816 h 2750328"/>
              <a:gd name="connsiteX1166" fmla="*/ 149471 w 3376746"/>
              <a:gd name="connsiteY1166" fmla="*/ 129261 h 2750328"/>
              <a:gd name="connsiteX1167" fmla="*/ 219752 w 3376746"/>
              <a:gd name="connsiteY1167" fmla="*/ 62829 h 2750328"/>
              <a:gd name="connsiteX1168" fmla="*/ 355497 w 3376746"/>
              <a:gd name="connsiteY1168" fmla="*/ 12146 h 275032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  <a:cxn ang="0">
                <a:pos x="connsiteX436" y="connsiteY436"/>
              </a:cxn>
              <a:cxn ang="0">
                <a:pos x="connsiteX437" y="connsiteY437"/>
              </a:cxn>
              <a:cxn ang="0">
                <a:pos x="connsiteX438" y="connsiteY438"/>
              </a:cxn>
              <a:cxn ang="0">
                <a:pos x="connsiteX439" y="connsiteY439"/>
              </a:cxn>
              <a:cxn ang="0">
                <a:pos x="connsiteX440" y="connsiteY440"/>
              </a:cxn>
              <a:cxn ang="0">
                <a:pos x="connsiteX441" y="connsiteY441"/>
              </a:cxn>
              <a:cxn ang="0">
                <a:pos x="connsiteX442" y="connsiteY442"/>
              </a:cxn>
              <a:cxn ang="0">
                <a:pos x="connsiteX443" y="connsiteY443"/>
              </a:cxn>
              <a:cxn ang="0">
                <a:pos x="connsiteX444" y="connsiteY444"/>
              </a:cxn>
              <a:cxn ang="0">
                <a:pos x="connsiteX445" y="connsiteY445"/>
              </a:cxn>
              <a:cxn ang="0">
                <a:pos x="connsiteX446" y="connsiteY446"/>
              </a:cxn>
              <a:cxn ang="0">
                <a:pos x="connsiteX447" y="connsiteY447"/>
              </a:cxn>
              <a:cxn ang="0">
                <a:pos x="connsiteX448" y="connsiteY448"/>
              </a:cxn>
              <a:cxn ang="0">
                <a:pos x="connsiteX449" y="connsiteY449"/>
              </a:cxn>
              <a:cxn ang="0">
                <a:pos x="connsiteX450" y="connsiteY450"/>
              </a:cxn>
              <a:cxn ang="0">
                <a:pos x="connsiteX451" y="connsiteY451"/>
              </a:cxn>
              <a:cxn ang="0">
                <a:pos x="connsiteX452" y="connsiteY452"/>
              </a:cxn>
              <a:cxn ang="0">
                <a:pos x="connsiteX453" y="connsiteY453"/>
              </a:cxn>
              <a:cxn ang="0">
                <a:pos x="connsiteX454" y="connsiteY454"/>
              </a:cxn>
              <a:cxn ang="0">
                <a:pos x="connsiteX455" y="connsiteY455"/>
              </a:cxn>
              <a:cxn ang="0">
                <a:pos x="connsiteX456" y="connsiteY456"/>
              </a:cxn>
              <a:cxn ang="0">
                <a:pos x="connsiteX457" y="connsiteY457"/>
              </a:cxn>
              <a:cxn ang="0">
                <a:pos x="connsiteX458" y="connsiteY458"/>
              </a:cxn>
              <a:cxn ang="0">
                <a:pos x="connsiteX459" y="connsiteY459"/>
              </a:cxn>
              <a:cxn ang="0">
                <a:pos x="connsiteX460" y="connsiteY460"/>
              </a:cxn>
              <a:cxn ang="0">
                <a:pos x="connsiteX461" y="connsiteY461"/>
              </a:cxn>
              <a:cxn ang="0">
                <a:pos x="connsiteX462" y="connsiteY462"/>
              </a:cxn>
              <a:cxn ang="0">
                <a:pos x="connsiteX463" y="connsiteY463"/>
              </a:cxn>
              <a:cxn ang="0">
                <a:pos x="connsiteX464" y="connsiteY464"/>
              </a:cxn>
              <a:cxn ang="0">
                <a:pos x="connsiteX465" y="connsiteY465"/>
              </a:cxn>
              <a:cxn ang="0">
                <a:pos x="connsiteX466" y="connsiteY466"/>
              </a:cxn>
              <a:cxn ang="0">
                <a:pos x="connsiteX467" y="connsiteY467"/>
              </a:cxn>
              <a:cxn ang="0">
                <a:pos x="connsiteX468" y="connsiteY468"/>
              </a:cxn>
              <a:cxn ang="0">
                <a:pos x="connsiteX469" y="connsiteY469"/>
              </a:cxn>
              <a:cxn ang="0">
                <a:pos x="connsiteX470" y="connsiteY470"/>
              </a:cxn>
              <a:cxn ang="0">
                <a:pos x="connsiteX471" y="connsiteY471"/>
              </a:cxn>
              <a:cxn ang="0">
                <a:pos x="connsiteX472" y="connsiteY472"/>
              </a:cxn>
              <a:cxn ang="0">
                <a:pos x="connsiteX473" y="connsiteY473"/>
              </a:cxn>
              <a:cxn ang="0">
                <a:pos x="connsiteX474" y="connsiteY474"/>
              </a:cxn>
              <a:cxn ang="0">
                <a:pos x="connsiteX475" y="connsiteY475"/>
              </a:cxn>
              <a:cxn ang="0">
                <a:pos x="connsiteX476" y="connsiteY476"/>
              </a:cxn>
              <a:cxn ang="0">
                <a:pos x="connsiteX477" y="connsiteY477"/>
              </a:cxn>
              <a:cxn ang="0">
                <a:pos x="connsiteX478" y="connsiteY478"/>
              </a:cxn>
              <a:cxn ang="0">
                <a:pos x="connsiteX479" y="connsiteY479"/>
              </a:cxn>
              <a:cxn ang="0">
                <a:pos x="connsiteX480" y="connsiteY480"/>
              </a:cxn>
              <a:cxn ang="0">
                <a:pos x="connsiteX481" y="connsiteY481"/>
              </a:cxn>
              <a:cxn ang="0">
                <a:pos x="connsiteX482" y="connsiteY482"/>
              </a:cxn>
              <a:cxn ang="0">
                <a:pos x="connsiteX483" y="connsiteY483"/>
              </a:cxn>
              <a:cxn ang="0">
                <a:pos x="connsiteX484" y="connsiteY484"/>
              </a:cxn>
              <a:cxn ang="0">
                <a:pos x="connsiteX485" y="connsiteY485"/>
              </a:cxn>
              <a:cxn ang="0">
                <a:pos x="connsiteX486" y="connsiteY486"/>
              </a:cxn>
              <a:cxn ang="0">
                <a:pos x="connsiteX487" y="connsiteY487"/>
              </a:cxn>
              <a:cxn ang="0">
                <a:pos x="connsiteX488" y="connsiteY488"/>
              </a:cxn>
              <a:cxn ang="0">
                <a:pos x="connsiteX489" y="connsiteY489"/>
              </a:cxn>
              <a:cxn ang="0">
                <a:pos x="connsiteX490" y="connsiteY490"/>
              </a:cxn>
              <a:cxn ang="0">
                <a:pos x="connsiteX491" y="connsiteY491"/>
              </a:cxn>
              <a:cxn ang="0">
                <a:pos x="connsiteX492" y="connsiteY492"/>
              </a:cxn>
              <a:cxn ang="0">
                <a:pos x="connsiteX493" y="connsiteY493"/>
              </a:cxn>
              <a:cxn ang="0">
                <a:pos x="connsiteX494" y="connsiteY494"/>
              </a:cxn>
              <a:cxn ang="0">
                <a:pos x="connsiteX495" y="connsiteY495"/>
              </a:cxn>
              <a:cxn ang="0">
                <a:pos x="connsiteX496" y="connsiteY496"/>
              </a:cxn>
              <a:cxn ang="0">
                <a:pos x="connsiteX497" y="connsiteY497"/>
              </a:cxn>
              <a:cxn ang="0">
                <a:pos x="connsiteX498" y="connsiteY498"/>
              </a:cxn>
              <a:cxn ang="0">
                <a:pos x="connsiteX499" y="connsiteY499"/>
              </a:cxn>
              <a:cxn ang="0">
                <a:pos x="connsiteX500" y="connsiteY500"/>
              </a:cxn>
              <a:cxn ang="0">
                <a:pos x="connsiteX501" y="connsiteY501"/>
              </a:cxn>
              <a:cxn ang="0">
                <a:pos x="connsiteX502" y="connsiteY502"/>
              </a:cxn>
              <a:cxn ang="0">
                <a:pos x="connsiteX503" y="connsiteY503"/>
              </a:cxn>
              <a:cxn ang="0">
                <a:pos x="connsiteX504" y="connsiteY504"/>
              </a:cxn>
              <a:cxn ang="0">
                <a:pos x="connsiteX505" y="connsiteY505"/>
              </a:cxn>
              <a:cxn ang="0">
                <a:pos x="connsiteX506" y="connsiteY506"/>
              </a:cxn>
              <a:cxn ang="0">
                <a:pos x="connsiteX507" y="connsiteY507"/>
              </a:cxn>
              <a:cxn ang="0">
                <a:pos x="connsiteX508" y="connsiteY508"/>
              </a:cxn>
              <a:cxn ang="0">
                <a:pos x="connsiteX509" y="connsiteY509"/>
              </a:cxn>
              <a:cxn ang="0">
                <a:pos x="connsiteX510" y="connsiteY510"/>
              </a:cxn>
              <a:cxn ang="0">
                <a:pos x="connsiteX511" y="connsiteY511"/>
              </a:cxn>
              <a:cxn ang="0">
                <a:pos x="connsiteX512" y="connsiteY512"/>
              </a:cxn>
              <a:cxn ang="0">
                <a:pos x="connsiteX513" y="connsiteY513"/>
              </a:cxn>
              <a:cxn ang="0">
                <a:pos x="connsiteX514" y="connsiteY514"/>
              </a:cxn>
              <a:cxn ang="0">
                <a:pos x="connsiteX515" y="connsiteY515"/>
              </a:cxn>
              <a:cxn ang="0">
                <a:pos x="connsiteX516" y="connsiteY516"/>
              </a:cxn>
              <a:cxn ang="0">
                <a:pos x="connsiteX517" y="connsiteY517"/>
              </a:cxn>
              <a:cxn ang="0">
                <a:pos x="connsiteX518" y="connsiteY518"/>
              </a:cxn>
              <a:cxn ang="0">
                <a:pos x="connsiteX519" y="connsiteY519"/>
              </a:cxn>
              <a:cxn ang="0">
                <a:pos x="connsiteX520" y="connsiteY520"/>
              </a:cxn>
              <a:cxn ang="0">
                <a:pos x="connsiteX521" y="connsiteY521"/>
              </a:cxn>
              <a:cxn ang="0">
                <a:pos x="connsiteX522" y="connsiteY522"/>
              </a:cxn>
              <a:cxn ang="0">
                <a:pos x="connsiteX523" y="connsiteY523"/>
              </a:cxn>
              <a:cxn ang="0">
                <a:pos x="connsiteX524" y="connsiteY524"/>
              </a:cxn>
              <a:cxn ang="0">
                <a:pos x="connsiteX525" y="connsiteY525"/>
              </a:cxn>
              <a:cxn ang="0">
                <a:pos x="connsiteX526" y="connsiteY526"/>
              </a:cxn>
              <a:cxn ang="0">
                <a:pos x="connsiteX527" y="connsiteY527"/>
              </a:cxn>
              <a:cxn ang="0">
                <a:pos x="connsiteX528" y="connsiteY528"/>
              </a:cxn>
              <a:cxn ang="0">
                <a:pos x="connsiteX529" y="connsiteY529"/>
              </a:cxn>
              <a:cxn ang="0">
                <a:pos x="connsiteX530" y="connsiteY530"/>
              </a:cxn>
              <a:cxn ang="0">
                <a:pos x="connsiteX531" y="connsiteY531"/>
              </a:cxn>
              <a:cxn ang="0">
                <a:pos x="connsiteX532" y="connsiteY532"/>
              </a:cxn>
              <a:cxn ang="0">
                <a:pos x="connsiteX533" y="connsiteY533"/>
              </a:cxn>
              <a:cxn ang="0">
                <a:pos x="connsiteX534" y="connsiteY534"/>
              </a:cxn>
              <a:cxn ang="0">
                <a:pos x="connsiteX535" y="connsiteY535"/>
              </a:cxn>
              <a:cxn ang="0">
                <a:pos x="connsiteX536" y="connsiteY536"/>
              </a:cxn>
              <a:cxn ang="0">
                <a:pos x="connsiteX537" y="connsiteY537"/>
              </a:cxn>
              <a:cxn ang="0">
                <a:pos x="connsiteX538" y="connsiteY538"/>
              </a:cxn>
              <a:cxn ang="0">
                <a:pos x="connsiteX539" y="connsiteY539"/>
              </a:cxn>
              <a:cxn ang="0">
                <a:pos x="connsiteX540" y="connsiteY540"/>
              </a:cxn>
              <a:cxn ang="0">
                <a:pos x="connsiteX541" y="connsiteY541"/>
              </a:cxn>
              <a:cxn ang="0">
                <a:pos x="connsiteX542" y="connsiteY542"/>
              </a:cxn>
              <a:cxn ang="0">
                <a:pos x="connsiteX543" y="connsiteY543"/>
              </a:cxn>
              <a:cxn ang="0">
                <a:pos x="connsiteX544" y="connsiteY544"/>
              </a:cxn>
              <a:cxn ang="0">
                <a:pos x="connsiteX545" y="connsiteY545"/>
              </a:cxn>
              <a:cxn ang="0">
                <a:pos x="connsiteX546" y="connsiteY546"/>
              </a:cxn>
              <a:cxn ang="0">
                <a:pos x="connsiteX547" y="connsiteY547"/>
              </a:cxn>
              <a:cxn ang="0">
                <a:pos x="connsiteX548" y="connsiteY548"/>
              </a:cxn>
              <a:cxn ang="0">
                <a:pos x="connsiteX549" y="connsiteY549"/>
              </a:cxn>
              <a:cxn ang="0">
                <a:pos x="connsiteX550" y="connsiteY550"/>
              </a:cxn>
              <a:cxn ang="0">
                <a:pos x="connsiteX551" y="connsiteY551"/>
              </a:cxn>
              <a:cxn ang="0">
                <a:pos x="connsiteX552" y="connsiteY552"/>
              </a:cxn>
              <a:cxn ang="0">
                <a:pos x="connsiteX553" y="connsiteY553"/>
              </a:cxn>
              <a:cxn ang="0">
                <a:pos x="connsiteX554" y="connsiteY554"/>
              </a:cxn>
              <a:cxn ang="0">
                <a:pos x="connsiteX555" y="connsiteY555"/>
              </a:cxn>
              <a:cxn ang="0">
                <a:pos x="connsiteX556" y="connsiteY556"/>
              </a:cxn>
              <a:cxn ang="0">
                <a:pos x="connsiteX557" y="connsiteY557"/>
              </a:cxn>
              <a:cxn ang="0">
                <a:pos x="connsiteX558" y="connsiteY558"/>
              </a:cxn>
              <a:cxn ang="0">
                <a:pos x="connsiteX559" y="connsiteY559"/>
              </a:cxn>
              <a:cxn ang="0">
                <a:pos x="connsiteX560" y="connsiteY560"/>
              </a:cxn>
              <a:cxn ang="0">
                <a:pos x="connsiteX561" y="connsiteY561"/>
              </a:cxn>
              <a:cxn ang="0">
                <a:pos x="connsiteX562" y="connsiteY562"/>
              </a:cxn>
              <a:cxn ang="0">
                <a:pos x="connsiteX563" y="connsiteY563"/>
              </a:cxn>
              <a:cxn ang="0">
                <a:pos x="connsiteX564" y="connsiteY564"/>
              </a:cxn>
              <a:cxn ang="0">
                <a:pos x="connsiteX565" y="connsiteY565"/>
              </a:cxn>
              <a:cxn ang="0">
                <a:pos x="connsiteX566" y="connsiteY566"/>
              </a:cxn>
              <a:cxn ang="0">
                <a:pos x="connsiteX567" y="connsiteY567"/>
              </a:cxn>
              <a:cxn ang="0">
                <a:pos x="connsiteX568" y="connsiteY568"/>
              </a:cxn>
              <a:cxn ang="0">
                <a:pos x="connsiteX569" y="connsiteY569"/>
              </a:cxn>
              <a:cxn ang="0">
                <a:pos x="connsiteX570" y="connsiteY570"/>
              </a:cxn>
              <a:cxn ang="0">
                <a:pos x="connsiteX571" y="connsiteY571"/>
              </a:cxn>
              <a:cxn ang="0">
                <a:pos x="connsiteX572" y="connsiteY572"/>
              </a:cxn>
              <a:cxn ang="0">
                <a:pos x="connsiteX573" y="connsiteY573"/>
              </a:cxn>
              <a:cxn ang="0">
                <a:pos x="connsiteX574" y="connsiteY574"/>
              </a:cxn>
              <a:cxn ang="0">
                <a:pos x="connsiteX575" y="connsiteY575"/>
              </a:cxn>
              <a:cxn ang="0">
                <a:pos x="connsiteX576" y="connsiteY576"/>
              </a:cxn>
              <a:cxn ang="0">
                <a:pos x="connsiteX577" y="connsiteY577"/>
              </a:cxn>
              <a:cxn ang="0">
                <a:pos x="connsiteX578" y="connsiteY578"/>
              </a:cxn>
              <a:cxn ang="0">
                <a:pos x="connsiteX579" y="connsiteY579"/>
              </a:cxn>
              <a:cxn ang="0">
                <a:pos x="connsiteX580" y="connsiteY580"/>
              </a:cxn>
              <a:cxn ang="0">
                <a:pos x="connsiteX581" y="connsiteY581"/>
              </a:cxn>
              <a:cxn ang="0">
                <a:pos x="connsiteX582" y="connsiteY582"/>
              </a:cxn>
              <a:cxn ang="0">
                <a:pos x="connsiteX583" y="connsiteY583"/>
              </a:cxn>
              <a:cxn ang="0">
                <a:pos x="connsiteX584" y="connsiteY584"/>
              </a:cxn>
              <a:cxn ang="0">
                <a:pos x="connsiteX585" y="connsiteY585"/>
              </a:cxn>
              <a:cxn ang="0">
                <a:pos x="connsiteX586" y="connsiteY586"/>
              </a:cxn>
              <a:cxn ang="0">
                <a:pos x="connsiteX587" y="connsiteY587"/>
              </a:cxn>
              <a:cxn ang="0">
                <a:pos x="connsiteX588" y="connsiteY588"/>
              </a:cxn>
              <a:cxn ang="0">
                <a:pos x="connsiteX589" y="connsiteY589"/>
              </a:cxn>
              <a:cxn ang="0">
                <a:pos x="connsiteX590" y="connsiteY590"/>
              </a:cxn>
              <a:cxn ang="0">
                <a:pos x="connsiteX591" y="connsiteY591"/>
              </a:cxn>
              <a:cxn ang="0">
                <a:pos x="connsiteX592" y="connsiteY592"/>
              </a:cxn>
              <a:cxn ang="0">
                <a:pos x="connsiteX593" y="connsiteY593"/>
              </a:cxn>
              <a:cxn ang="0">
                <a:pos x="connsiteX594" y="connsiteY594"/>
              </a:cxn>
              <a:cxn ang="0">
                <a:pos x="connsiteX595" y="connsiteY595"/>
              </a:cxn>
              <a:cxn ang="0">
                <a:pos x="connsiteX596" y="connsiteY596"/>
              </a:cxn>
              <a:cxn ang="0">
                <a:pos x="connsiteX597" y="connsiteY597"/>
              </a:cxn>
              <a:cxn ang="0">
                <a:pos x="connsiteX598" y="connsiteY598"/>
              </a:cxn>
              <a:cxn ang="0">
                <a:pos x="connsiteX599" y="connsiteY599"/>
              </a:cxn>
              <a:cxn ang="0">
                <a:pos x="connsiteX600" y="connsiteY600"/>
              </a:cxn>
              <a:cxn ang="0">
                <a:pos x="connsiteX601" y="connsiteY601"/>
              </a:cxn>
              <a:cxn ang="0">
                <a:pos x="connsiteX602" y="connsiteY602"/>
              </a:cxn>
              <a:cxn ang="0">
                <a:pos x="connsiteX603" y="connsiteY603"/>
              </a:cxn>
              <a:cxn ang="0">
                <a:pos x="connsiteX604" y="connsiteY604"/>
              </a:cxn>
              <a:cxn ang="0">
                <a:pos x="connsiteX605" y="connsiteY605"/>
              </a:cxn>
              <a:cxn ang="0">
                <a:pos x="connsiteX606" y="connsiteY606"/>
              </a:cxn>
              <a:cxn ang="0">
                <a:pos x="connsiteX607" y="connsiteY607"/>
              </a:cxn>
              <a:cxn ang="0">
                <a:pos x="connsiteX608" y="connsiteY608"/>
              </a:cxn>
              <a:cxn ang="0">
                <a:pos x="connsiteX609" y="connsiteY609"/>
              </a:cxn>
              <a:cxn ang="0">
                <a:pos x="connsiteX610" y="connsiteY610"/>
              </a:cxn>
              <a:cxn ang="0">
                <a:pos x="connsiteX611" y="connsiteY611"/>
              </a:cxn>
              <a:cxn ang="0">
                <a:pos x="connsiteX612" y="connsiteY612"/>
              </a:cxn>
              <a:cxn ang="0">
                <a:pos x="connsiteX613" y="connsiteY613"/>
              </a:cxn>
              <a:cxn ang="0">
                <a:pos x="connsiteX614" y="connsiteY614"/>
              </a:cxn>
              <a:cxn ang="0">
                <a:pos x="connsiteX615" y="connsiteY615"/>
              </a:cxn>
              <a:cxn ang="0">
                <a:pos x="connsiteX616" y="connsiteY616"/>
              </a:cxn>
              <a:cxn ang="0">
                <a:pos x="connsiteX617" y="connsiteY617"/>
              </a:cxn>
              <a:cxn ang="0">
                <a:pos x="connsiteX618" y="connsiteY618"/>
              </a:cxn>
              <a:cxn ang="0">
                <a:pos x="connsiteX619" y="connsiteY619"/>
              </a:cxn>
              <a:cxn ang="0">
                <a:pos x="connsiteX620" y="connsiteY620"/>
              </a:cxn>
              <a:cxn ang="0">
                <a:pos x="connsiteX621" y="connsiteY621"/>
              </a:cxn>
              <a:cxn ang="0">
                <a:pos x="connsiteX622" y="connsiteY622"/>
              </a:cxn>
              <a:cxn ang="0">
                <a:pos x="connsiteX623" y="connsiteY623"/>
              </a:cxn>
              <a:cxn ang="0">
                <a:pos x="connsiteX624" y="connsiteY624"/>
              </a:cxn>
              <a:cxn ang="0">
                <a:pos x="connsiteX625" y="connsiteY625"/>
              </a:cxn>
              <a:cxn ang="0">
                <a:pos x="connsiteX626" y="connsiteY626"/>
              </a:cxn>
              <a:cxn ang="0">
                <a:pos x="connsiteX627" y="connsiteY627"/>
              </a:cxn>
              <a:cxn ang="0">
                <a:pos x="connsiteX628" y="connsiteY628"/>
              </a:cxn>
              <a:cxn ang="0">
                <a:pos x="connsiteX629" y="connsiteY629"/>
              </a:cxn>
              <a:cxn ang="0">
                <a:pos x="connsiteX630" y="connsiteY630"/>
              </a:cxn>
              <a:cxn ang="0">
                <a:pos x="connsiteX631" y="connsiteY631"/>
              </a:cxn>
              <a:cxn ang="0">
                <a:pos x="connsiteX632" y="connsiteY632"/>
              </a:cxn>
              <a:cxn ang="0">
                <a:pos x="connsiteX633" y="connsiteY633"/>
              </a:cxn>
              <a:cxn ang="0">
                <a:pos x="connsiteX634" y="connsiteY634"/>
              </a:cxn>
              <a:cxn ang="0">
                <a:pos x="connsiteX635" y="connsiteY635"/>
              </a:cxn>
              <a:cxn ang="0">
                <a:pos x="connsiteX636" y="connsiteY636"/>
              </a:cxn>
              <a:cxn ang="0">
                <a:pos x="connsiteX637" y="connsiteY637"/>
              </a:cxn>
              <a:cxn ang="0">
                <a:pos x="connsiteX638" y="connsiteY638"/>
              </a:cxn>
              <a:cxn ang="0">
                <a:pos x="connsiteX639" y="connsiteY639"/>
              </a:cxn>
              <a:cxn ang="0">
                <a:pos x="connsiteX640" y="connsiteY640"/>
              </a:cxn>
              <a:cxn ang="0">
                <a:pos x="connsiteX641" y="connsiteY641"/>
              </a:cxn>
              <a:cxn ang="0">
                <a:pos x="connsiteX642" y="connsiteY642"/>
              </a:cxn>
              <a:cxn ang="0">
                <a:pos x="connsiteX643" y="connsiteY643"/>
              </a:cxn>
              <a:cxn ang="0">
                <a:pos x="connsiteX644" y="connsiteY644"/>
              </a:cxn>
              <a:cxn ang="0">
                <a:pos x="connsiteX645" y="connsiteY645"/>
              </a:cxn>
              <a:cxn ang="0">
                <a:pos x="connsiteX646" y="connsiteY646"/>
              </a:cxn>
              <a:cxn ang="0">
                <a:pos x="connsiteX647" y="connsiteY647"/>
              </a:cxn>
              <a:cxn ang="0">
                <a:pos x="connsiteX648" y="connsiteY648"/>
              </a:cxn>
              <a:cxn ang="0">
                <a:pos x="connsiteX649" y="connsiteY649"/>
              </a:cxn>
              <a:cxn ang="0">
                <a:pos x="connsiteX650" y="connsiteY650"/>
              </a:cxn>
              <a:cxn ang="0">
                <a:pos x="connsiteX651" y="connsiteY651"/>
              </a:cxn>
              <a:cxn ang="0">
                <a:pos x="connsiteX652" y="connsiteY652"/>
              </a:cxn>
              <a:cxn ang="0">
                <a:pos x="connsiteX653" y="connsiteY653"/>
              </a:cxn>
              <a:cxn ang="0">
                <a:pos x="connsiteX654" y="connsiteY654"/>
              </a:cxn>
              <a:cxn ang="0">
                <a:pos x="connsiteX655" y="connsiteY655"/>
              </a:cxn>
              <a:cxn ang="0">
                <a:pos x="connsiteX656" y="connsiteY656"/>
              </a:cxn>
              <a:cxn ang="0">
                <a:pos x="connsiteX657" y="connsiteY657"/>
              </a:cxn>
              <a:cxn ang="0">
                <a:pos x="connsiteX658" y="connsiteY658"/>
              </a:cxn>
              <a:cxn ang="0">
                <a:pos x="connsiteX659" y="connsiteY659"/>
              </a:cxn>
              <a:cxn ang="0">
                <a:pos x="connsiteX660" y="connsiteY660"/>
              </a:cxn>
              <a:cxn ang="0">
                <a:pos x="connsiteX661" y="connsiteY661"/>
              </a:cxn>
              <a:cxn ang="0">
                <a:pos x="connsiteX662" y="connsiteY662"/>
              </a:cxn>
              <a:cxn ang="0">
                <a:pos x="connsiteX663" y="connsiteY663"/>
              </a:cxn>
              <a:cxn ang="0">
                <a:pos x="connsiteX664" y="connsiteY664"/>
              </a:cxn>
              <a:cxn ang="0">
                <a:pos x="connsiteX665" y="connsiteY665"/>
              </a:cxn>
              <a:cxn ang="0">
                <a:pos x="connsiteX666" y="connsiteY666"/>
              </a:cxn>
              <a:cxn ang="0">
                <a:pos x="connsiteX667" y="connsiteY667"/>
              </a:cxn>
              <a:cxn ang="0">
                <a:pos x="connsiteX668" y="connsiteY668"/>
              </a:cxn>
              <a:cxn ang="0">
                <a:pos x="connsiteX669" y="connsiteY669"/>
              </a:cxn>
              <a:cxn ang="0">
                <a:pos x="connsiteX670" y="connsiteY670"/>
              </a:cxn>
              <a:cxn ang="0">
                <a:pos x="connsiteX671" y="connsiteY671"/>
              </a:cxn>
              <a:cxn ang="0">
                <a:pos x="connsiteX672" y="connsiteY672"/>
              </a:cxn>
              <a:cxn ang="0">
                <a:pos x="connsiteX673" y="connsiteY673"/>
              </a:cxn>
              <a:cxn ang="0">
                <a:pos x="connsiteX674" y="connsiteY674"/>
              </a:cxn>
              <a:cxn ang="0">
                <a:pos x="connsiteX675" y="connsiteY675"/>
              </a:cxn>
              <a:cxn ang="0">
                <a:pos x="connsiteX676" y="connsiteY676"/>
              </a:cxn>
              <a:cxn ang="0">
                <a:pos x="connsiteX677" y="connsiteY677"/>
              </a:cxn>
              <a:cxn ang="0">
                <a:pos x="connsiteX678" y="connsiteY678"/>
              </a:cxn>
              <a:cxn ang="0">
                <a:pos x="connsiteX679" y="connsiteY679"/>
              </a:cxn>
              <a:cxn ang="0">
                <a:pos x="connsiteX680" y="connsiteY680"/>
              </a:cxn>
              <a:cxn ang="0">
                <a:pos x="connsiteX681" y="connsiteY681"/>
              </a:cxn>
              <a:cxn ang="0">
                <a:pos x="connsiteX682" y="connsiteY682"/>
              </a:cxn>
              <a:cxn ang="0">
                <a:pos x="connsiteX683" y="connsiteY683"/>
              </a:cxn>
              <a:cxn ang="0">
                <a:pos x="connsiteX684" y="connsiteY684"/>
              </a:cxn>
              <a:cxn ang="0">
                <a:pos x="connsiteX685" y="connsiteY685"/>
              </a:cxn>
              <a:cxn ang="0">
                <a:pos x="connsiteX686" y="connsiteY686"/>
              </a:cxn>
              <a:cxn ang="0">
                <a:pos x="connsiteX687" y="connsiteY687"/>
              </a:cxn>
              <a:cxn ang="0">
                <a:pos x="connsiteX688" y="connsiteY688"/>
              </a:cxn>
              <a:cxn ang="0">
                <a:pos x="connsiteX689" y="connsiteY689"/>
              </a:cxn>
              <a:cxn ang="0">
                <a:pos x="connsiteX690" y="connsiteY690"/>
              </a:cxn>
              <a:cxn ang="0">
                <a:pos x="connsiteX691" y="connsiteY691"/>
              </a:cxn>
              <a:cxn ang="0">
                <a:pos x="connsiteX692" y="connsiteY692"/>
              </a:cxn>
              <a:cxn ang="0">
                <a:pos x="connsiteX693" y="connsiteY693"/>
              </a:cxn>
              <a:cxn ang="0">
                <a:pos x="connsiteX694" y="connsiteY694"/>
              </a:cxn>
              <a:cxn ang="0">
                <a:pos x="connsiteX695" y="connsiteY695"/>
              </a:cxn>
              <a:cxn ang="0">
                <a:pos x="connsiteX696" y="connsiteY696"/>
              </a:cxn>
              <a:cxn ang="0">
                <a:pos x="connsiteX697" y="connsiteY697"/>
              </a:cxn>
              <a:cxn ang="0">
                <a:pos x="connsiteX698" y="connsiteY698"/>
              </a:cxn>
              <a:cxn ang="0">
                <a:pos x="connsiteX699" y="connsiteY699"/>
              </a:cxn>
              <a:cxn ang="0">
                <a:pos x="connsiteX700" y="connsiteY700"/>
              </a:cxn>
              <a:cxn ang="0">
                <a:pos x="connsiteX701" y="connsiteY701"/>
              </a:cxn>
              <a:cxn ang="0">
                <a:pos x="connsiteX702" y="connsiteY702"/>
              </a:cxn>
              <a:cxn ang="0">
                <a:pos x="connsiteX703" y="connsiteY703"/>
              </a:cxn>
              <a:cxn ang="0">
                <a:pos x="connsiteX704" y="connsiteY704"/>
              </a:cxn>
              <a:cxn ang="0">
                <a:pos x="connsiteX705" y="connsiteY705"/>
              </a:cxn>
              <a:cxn ang="0">
                <a:pos x="connsiteX706" y="connsiteY706"/>
              </a:cxn>
              <a:cxn ang="0">
                <a:pos x="connsiteX707" y="connsiteY707"/>
              </a:cxn>
              <a:cxn ang="0">
                <a:pos x="connsiteX708" y="connsiteY708"/>
              </a:cxn>
              <a:cxn ang="0">
                <a:pos x="connsiteX709" y="connsiteY709"/>
              </a:cxn>
              <a:cxn ang="0">
                <a:pos x="connsiteX710" y="connsiteY710"/>
              </a:cxn>
              <a:cxn ang="0">
                <a:pos x="connsiteX711" y="connsiteY711"/>
              </a:cxn>
              <a:cxn ang="0">
                <a:pos x="connsiteX712" y="connsiteY712"/>
              </a:cxn>
              <a:cxn ang="0">
                <a:pos x="connsiteX713" y="connsiteY713"/>
              </a:cxn>
              <a:cxn ang="0">
                <a:pos x="connsiteX714" y="connsiteY714"/>
              </a:cxn>
              <a:cxn ang="0">
                <a:pos x="connsiteX715" y="connsiteY715"/>
              </a:cxn>
              <a:cxn ang="0">
                <a:pos x="connsiteX716" y="connsiteY716"/>
              </a:cxn>
              <a:cxn ang="0">
                <a:pos x="connsiteX717" y="connsiteY717"/>
              </a:cxn>
              <a:cxn ang="0">
                <a:pos x="connsiteX718" y="connsiteY718"/>
              </a:cxn>
              <a:cxn ang="0">
                <a:pos x="connsiteX719" y="connsiteY719"/>
              </a:cxn>
              <a:cxn ang="0">
                <a:pos x="connsiteX720" y="connsiteY720"/>
              </a:cxn>
              <a:cxn ang="0">
                <a:pos x="connsiteX721" y="connsiteY721"/>
              </a:cxn>
              <a:cxn ang="0">
                <a:pos x="connsiteX722" y="connsiteY722"/>
              </a:cxn>
              <a:cxn ang="0">
                <a:pos x="connsiteX723" y="connsiteY723"/>
              </a:cxn>
              <a:cxn ang="0">
                <a:pos x="connsiteX724" y="connsiteY724"/>
              </a:cxn>
              <a:cxn ang="0">
                <a:pos x="connsiteX725" y="connsiteY725"/>
              </a:cxn>
              <a:cxn ang="0">
                <a:pos x="connsiteX726" y="connsiteY726"/>
              </a:cxn>
              <a:cxn ang="0">
                <a:pos x="connsiteX727" y="connsiteY727"/>
              </a:cxn>
              <a:cxn ang="0">
                <a:pos x="connsiteX728" y="connsiteY728"/>
              </a:cxn>
              <a:cxn ang="0">
                <a:pos x="connsiteX729" y="connsiteY729"/>
              </a:cxn>
              <a:cxn ang="0">
                <a:pos x="connsiteX730" y="connsiteY730"/>
              </a:cxn>
              <a:cxn ang="0">
                <a:pos x="connsiteX731" y="connsiteY731"/>
              </a:cxn>
              <a:cxn ang="0">
                <a:pos x="connsiteX732" y="connsiteY732"/>
              </a:cxn>
              <a:cxn ang="0">
                <a:pos x="connsiteX733" y="connsiteY733"/>
              </a:cxn>
              <a:cxn ang="0">
                <a:pos x="connsiteX734" y="connsiteY734"/>
              </a:cxn>
              <a:cxn ang="0">
                <a:pos x="connsiteX735" y="connsiteY735"/>
              </a:cxn>
              <a:cxn ang="0">
                <a:pos x="connsiteX736" y="connsiteY736"/>
              </a:cxn>
              <a:cxn ang="0">
                <a:pos x="connsiteX737" y="connsiteY737"/>
              </a:cxn>
              <a:cxn ang="0">
                <a:pos x="connsiteX738" y="connsiteY738"/>
              </a:cxn>
              <a:cxn ang="0">
                <a:pos x="connsiteX739" y="connsiteY739"/>
              </a:cxn>
              <a:cxn ang="0">
                <a:pos x="connsiteX740" y="connsiteY740"/>
              </a:cxn>
              <a:cxn ang="0">
                <a:pos x="connsiteX741" y="connsiteY741"/>
              </a:cxn>
              <a:cxn ang="0">
                <a:pos x="connsiteX742" y="connsiteY742"/>
              </a:cxn>
              <a:cxn ang="0">
                <a:pos x="connsiteX743" y="connsiteY743"/>
              </a:cxn>
              <a:cxn ang="0">
                <a:pos x="connsiteX744" y="connsiteY744"/>
              </a:cxn>
              <a:cxn ang="0">
                <a:pos x="connsiteX745" y="connsiteY745"/>
              </a:cxn>
              <a:cxn ang="0">
                <a:pos x="connsiteX746" y="connsiteY746"/>
              </a:cxn>
              <a:cxn ang="0">
                <a:pos x="connsiteX747" y="connsiteY747"/>
              </a:cxn>
              <a:cxn ang="0">
                <a:pos x="connsiteX748" y="connsiteY748"/>
              </a:cxn>
              <a:cxn ang="0">
                <a:pos x="connsiteX749" y="connsiteY749"/>
              </a:cxn>
              <a:cxn ang="0">
                <a:pos x="connsiteX750" y="connsiteY750"/>
              </a:cxn>
              <a:cxn ang="0">
                <a:pos x="connsiteX751" y="connsiteY751"/>
              </a:cxn>
              <a:cxn ang="0">
                <a:pos x="connsiteX752" y="connsiteY752"/>
              </a:cxn>
              <a:cxn ang="0">
                <a:pos x="connsiteX753" y="connsiteY753"/>
              </a:cxn>
              <a:cxn ang="0">
                <a:pos x="connsiteX754" y="connsiteY754"/>
              </a:cxn>
              <a:cxn ang="0">
                <a:pos x="connsiteX755" y="connsiteY755"/>
              </a:cxn>
              <a:cxn ang="0">
                <a:pos x="connsiteX756" y="connsiteY756"/>
              </a:cxn>
              <a:cxn ang="0">
                <a:pos x="connsiteX757" y="connsiteY757"/>
              </a:cxn>
              <a:cxn ang="0">
                <a:pos x="connsiteX758" y="connsiteY758"/>
              </a:cxn>
              <a:cxn ang="0">
                <a:pos x="connsiteX759" y="connsiteY759"/>
              </a:cxn>
              <a:cxn ang="0">
                <a:pos x="connsiteX760" y="connsiteY760"/>
              </a:cxn>
              <a:cxn ang="0">
                <a:pos x="connsiteX761" y="connsiteY761"/>
              </a:cxn>
              <a:cxn ang="0">
                <a:pos x="connsiteX762" y="connsiteY762"/>
              </a:cxn>
              <a:cxn ang="0">
                <a:pos x="connsiteX763" y="connsiteY763"/>
              </a:cxn>
              <a:cxn ang="0">
                <a:pos x="connsiteX764" y="connsiteY764"/>
              </a:cxn>
              <a:cxn ang="0">
                <a:pos x="connsiteX765" y="connsiteY765"/>
              </a:cxn>
              <a:cxn ang="0">
                <a:pos x="connsiteX766" y="connsiteY766"/>
              </a:cxn>
              <a:cxn ang="0">
                <a:pos x="connsiteX767" y="connsiteY767"/>
              </a:cxn>
              <a:cxn ang="0">
                <a:pos x="connsiteX768" y="connsiteY768"/>
              </a:cxn>
              <a:cxn ang="0">
                <a:pos x="connsiteX769" y="connsiteY769"/>
              </a:cxn>
              <a:cxn ang="0">
                <a:pos x="connsiteX770" y="connsiteY770"/>
              </a:cxn>
              <a:cxn ang="0">
                <a:pos x="connsiteX771" y="connsiteY771"/>
              </a:cxn>
              <a:cxn ang="0">
                <a:pos x="connsiteX772" y="connsiteY772"/>
              </a:cxn>
              <a:cxn ang="0">
                <a:pos x="connsiteX773" y="connsiteY773"/>
              </a:cxn>
              <a:cxn ang="0">
                <a:pos x="connsiteX774" y="connsiteY774"/>
              </a:cxn>
              <a:cxn ang="0">
                <a:pos x="connsiteX775" y="connsiteY775"/>
              </a:cxn>
              <a:cxn ang="0">
                <a:pos x="connsiteX776" y="connsiteY776"/>
              </a:cxn>
              <a:cxn ang="0">
                <a:pos x="connsiteX777" y="connsiteY777"/>
              </a:cxn>
              <a:cxn ang="0">
                <a:pos x="connsiteX778" y="connsiteY778"/>
              </a:cxn>
              <a:cxn ang="0">
                <a:pos x="connsiteX779" y="connsiteY779"/>
              </a:cxn>
              <a:cxn ang="0">
                <a:pos x="connsiteX780" y="connsiteY780"/>
              </a:cxn>
              <a:cxn ang="0">
                <a:pos x="connsiteX781" y="connsiteY781"/>
              </a:cxn>
              <a:cxn ang="0">
                <a:pos x="connsiteX782" y="connsiteY782"/>
              </a:cxn>
              <a:cxn ang="0">
                <a:pos x="connsiteX783" y="connsiteY783"/>
              </a:cxn>
              <a:cxn ang="0">
                <a:pos x="connsiteX784" y="connsiteY784"/>
              </a:cxn>
              <a:cxn ang="0">
                <a:pos x="connsiteX785" y="connsiteY785"/>
              </a:cxn>
              <a:cxn ang="0">
                <a:pos x="connsiteX786" y="connsiteY786"/>
              </a:cxn>
              <a:cxn ang="0">
                <a:pos x="connsiteX787" y="connsiteY787"/>
              </a:cxn>
              <a:cxn ang="0">
                <a:pos x="connsiteX788" y="connsiteY788"/>
              </a:cxn>
              <a:cxn ang="0">
                <a:pos x="connsiteX789" y="connsiteY789"/>
              </a:cxn>
              <a:cxn ang="0">
                <a:pos x="connsiteX790" y="connsiteY790"/>
              </a:cxn>
              <a:cxn ang="0">
                <a:pos x="connsiteX791" y="connsiteY791"/>
              </a:cxn>
              <a:cxn ang="0">
                <a:pos x="connsiteX792" y="connsiteY792"/>
              </a:cxn>
              <a:cxn ang="0">
                <a:pos x="connsiteX793" y="connsiteY793"/>
              </a:cxn>
              <a:cxn ang="0">
                <a:pos x="connsiteX794" y="connsiteY794"/>
              </a:cxn>
              <a:cxn ang="0">
                <a:pos x="connsiteX795" y="connsiteY795"/>
              </a:cxn>
              <a:cxn ang="0">
                <a:pos x="connsiteX796" y="connsiteY796"/>
              </a:cxn>
              <a:cxn ang="0">
                <a:pos x="connsiteX797" y="connsiteY797"/>
              </a:cxn>
              <a:cxn ang="0">
                <a:pos x="connsiteX798" y="connsiteY798"/>
              </a:cxn>
              <a:cxn ang="0">
                <a:pos x="connsiteX799" y="connsiteY799"/>
              </a:cxn>
              <a:cxn ang="0">
                <a:pos x="connsiteX800" y="connsiteY800"/>
              </a:cxn>
              <a:cxn ang="0">
                <a:pos x="connsiteX801" y="connsiteY801"/>
              </a:cxn>
              <a:cxn ang="0">
                <a:pos x="connsiteX802" y="connsiteY802"/>
              </a:cxn>
              <a:cxn ang="0">
                <a:pos x="connsiteX803" y="connsiteY803"/>
              </a:cxn>
              <a:cxn ang="0">
                <a:pos x="connsiteX804" y="connsiteY804"/>
              </a:cxn>
              <a:cxn ang="0">
                <a:pos x="connsiteX805" y="connsiteY805"/>
              </a:cxn>
              <a:cxn ang="0">
                <a:pos x="connsiteX806" y="connsiteY806"/>
              </a:cxn>
              <a:cxn ang="0">
                <a:pos x="connsiteX807" y="connsiteY807"/>
              </a:cxn>
              <a:cxn ang="0">
                <a:pos x="connsiteX808" y="connsiteY808"/>
              </a:cxn>
              <a:cxn ang="0">
                <a:pos x="connsiteX809" y="connsiteY809"/>
              </a:cxn>
              <a:cxn ang="0">
                <a:pos x="connsiteX810" y="connsiteY810"/>
              </a:cxn>
              <a:cxn ang="0">
                <a:pos x="connsiteX811" y="connsiteY811"/>
              </a:cxn>
              <a:cxn ang="0">
                <a:pos x="connsiteX812" y="connsiteY812"/>
              </a:cxn>
              <a:cxn ang="0">
                <a:pos x="connsiteX813" y="connsiteY813"/>
              </a:cxn>
              <a:cxn ang="0">
                <a:pos x="connsiteX814" y="connsiteY814"/>
              </a:cxn>
              <a:cxn ang="0">
                <a:pos x="connsiteX815" y="connsiteY815"/>
              </a:cxn>
              <a:cxn ang="0">
                <a:pos x="connsiteX816" y="connsiteY816"/>
              </a:cxn>
              <a:cxn ang="0">
                <a:pos x="connsiteX817" y="connsiteY817"/>
              </a:cxn>
              <a:cxn ang="0">
                <a:pos x="connsiteX818" y="connsiteY818"/>
              </a:cxn>
              <a:cxn ang="0">
                <a:pos x="connsiteX819" y="connsiteY819"/>
              </a:cxn>
              <a:cxn ang="0">
                <a:pos x="connsiteX820" y="connsiteY820"/>
              </a:cxn>
              <a:cxn ang="0">
                <a:pos x="connsiteX821" y="connsiteY821"/>
              </a:cxn>
              <a:cxn ang="0">
                <a:pos x="connsiteX822" y="connsiteY822"/>
              </a:cxn>
              <a:cxn ang="0">
                <a:pos x="connsiteX823" y="connsiteY823"/>
              </a:cxn>
              <a:cxn ang="0">
                <a:pos x="connsiteX824" y="connsiteY824"/>
              </a:cxn>
              <a:cxn ang="0">
                <a:pos x="connsiteX825" y="connsiteY825"/>
              </a:cxn>
              <a:cxn ang="0">
                <a:pos x="connsiteX826" y="connsiteY826"/>
              </a:cxn>
              <a:cxn ang="0">
                <a:pos x="connsiteX827" y="connsiteY827"/>
              </a:cxn>
              <a:cxn ang="0">
                <a:pos x="connsiteX828" y="connsiteY828"/>
              </a:cxn>
              <a:cxn ang="0">
                <a:pos x="connsiteX829" y="connsiteY829"/>
              </a:cxn>
              <a:cxn ang="0">
                <a:pos x="connsiteX830" y="connsiteY830"/>
              </a:cxn>
              <a:cxn ang="0">
                <a:pos x="connsiteX831" y="connsiteY831"/>
              </a:cxn>
              <a:cxn ang="0">
                <a:pos x="connsiteX832" y="connsiteY832"/>
              </a:cxn>
              <a:cxn ang="0">
                <a:pos x="connsiteX833" y="connsiteY833"/>
              </a:cxn>
              <a:cxn ang="0">
                <a:pos x="connsiteX834" y="connsiteY834"/>
              </a:cxn>
              <a:cxn ang="0">
                <a:pos x="connsiteX835" y="connsiteY835"/>
              </a:cxn>
              <a:cxn ang="0">
                <a:pos x="connsiteX836" y="connsiteY836"/>
              </a:cxn>
              <a:cxn ang="0">
                <a:pos x="connsiteX837" y="connsiteY837"/>
              </a:cxn>
              <a:cxn ang="0">
                <a:pos x="connsiteX838" y="connsiteY838"/>
              </a:cxn>
              <a:cxn ang="0">
                <a:pos x="connsiteX839" y="connsiteY839"/>
              </a:cxn>
              <a:cxn ang="0">
                <a:pos x="connsiteX840" y="connsiteY840"/>
              </a:cxn>
              <a:cxn ang="0">
                <a:pos x="connsiteX841" y="connsiteY841"/>
              </a:cxn>
              <a:cxn ang="0">
                <a:pos x="connsiteX842" y="connsiteY842"/>
              </a:cxn>
              <a:cxn ang="0">
                <a:pos x="connsiteX843" y="connsiteY843"/>
              </a:cxn>
              <a:cxn ang="0">
                <a:pos x="connsiteX844" y="connsiteY844"/>
              </a:cxn>
              <a:cxn ang="0">
                <a:pos x="connsiteX845" y="connsiteY845"/>
              </a:cxn>
              <a:cxn ang="0">
                <a:pos x="connsiteX846" y="connsiteY846"/>
              </a:cxn>
              <a:cxn ang="0">
                <a:pos x="connsiteX847" y="connsiteY847"/>
              </a:cxn>
              <a:cxn ang="0">
                <a:pos x="connsiteX848" y="connsiteY848"/>
              </a:cxn>
              <a:cxn ang="0">
                <a:pos x="connsiteX849" y="connsiteY849"/>
              </a:cxn>
              <a:cxn ang="0">
                <a:pos x="connsiteX850" y="connsiteY850"/>
              </a:cxn>
              <a:cxn ang="0">
                <a:pos x="connsiteX851" y="connsiteY851"/>
              </a:cxn>
              <a:cxn ang="0">
                <a:pos x="connsiteX852" y="connsiteY852"/>
              </a:cxn>
              <a:cxn ang="0">
                <a:pos x="connsiteX853" y="connsiteY853"/>
              </a:cxn>
              <a:cxn ang="0">
                <a:pos x="connsiteX854" y="connsiteY854"/>
              </a:cxn>
              <a:cxn ang="0">
                <a:pos x="connsiteX855" y="connsiteY855"/>
              </a:cxn>
              <a:cxn ang="0">
                <a:pos x="connsiteX856" y="connsiteY856"/>
              </a:cxn>
              <a:cxn ang="0">
                <a:pos x="connsiteX857" y="connsiteY857"/>
              </a:cxn>
              <a:cxn ang="0">
                <a:pos x="connsiteX858" y="connsiteY858"/>
              </a:cxn>
              <a:cxn ang="0">
                <a:pos x="connsiteX859" y="connsiteY859"/>
              </a:cxn>
              <a:cxn ang="0">
                <a:pos x="connsiteX860" y="connsiteY860"/>
              </a:cxn>
              <a:cxn ang="0">
                <a:pos x="connsiteX861" y="connsiteY861"/>
              </a:cxn>
              <a:cxn ang="0">
                <a:pos x="connsiteX862" y="connsiteY862"/>
              </a:cxn>
              <a:cxn ang="0">
                <a:pos x="connsiteX863" y="connsiteY863"/>
              </a:cxn>
              <a:cxn ang="0">
                <a:pos x="connsiteX864" y="connsiteY864"/>
              </a:cxn>
              <a:cxn ang="0">
                <a:pos x="connsiteX865" y="connsiteY865"/>
              </a:cxn>
              <a:cxn ang="0">
                <a:pos x="connsiteX866" y="connsiteY866"/>
              </a:cxn>
              <a:cxn ang="0">
                <a:pos x="connsiteX867" y="connsiteY867"/>
              </a:cxn>
              <a:cxn ang="0">
                <a:pos x="connsiteX868" y="connsiteY868"/>
              </a:cxn>
              <a:cxn ang="0">
                <a:pos x="connsiteX869" y="connsiteY869"/>
              </a:cxn>
              <a:cxn ang="0">
                <a:pos x="connsiteX870" y="connsiteY870"/>
              </a:cxn>
              <a:cxn ang="0">
                <a:pos x="connsiteX871" y="connsiteY871"/>
              </a:cxn>
              <a:cxn ang="0">
                <a:pos x="connsiteX872" y="connsiteY872"/>
              </a:cxn>
              <a:cxn ang="0">
                <a:pos x="connsiteX873" y="connsiteY873"/>
              </a:cxn>
              <a:cxn ang="0">
                <a:pos x="connsiteX874" y="connsiteY874"/>
              </a:cxn>
              <a:cxn ang="0">
                <a:pos x="connsiteX875" y="connsiteY875"/>
              </a:cxn>
              <a:cxn ang="0">
                <a:pos x="connsiteX876" y="connsiteY876"/>
              </a:cxn>
              <a:cxn ang="0">
                <a:pos x="connsiteX877" y="connsiteY877"/>
              </a:cxn>
              <a:cxn ang="0">
                <a:pos x="connsiteX878" y="connsiteY878"/>
              </a:cxn>
              <a:cxn ang="0">
                <a:pos x="connsiteX879" y="connsiteY879"/>
              </a:cxn>
              <a:cxn ang="0">
                <a:pos x="connsiteX880" y="connsiteY880"/>
              </a:cxn>
              <a:cxn ang="0">
                <a:pos x="connsiteX881" y="connsiteY881"/>
              </a:cxn>
              <a:cxn ang="0">
                <a:pos x="connsiteX882" y="connsiteY882"/>
              </a:cxn>
              <a:cxn ang="0">
                <a:pos x="connsiteX883" y="connsiteY883"/>
              </a:cxn>
              <a:cxn ang="0">
                <a:pos x="connsiteX884" y="connsiteY884"/>
              </a:cxn>
              <a:cxn ang="0">
                <a:pos x="connsiteX885" y="connsiteY885"/>
              </a:cxn>
              <a:cxn ang="0">
                <a:pos x="connsiteX886" y="connsiteY886"/>
              </a:cxn>
              <a:cxn ang="0">
                <a:pos x="connsiteX887" y="connsiteY887"/>
              </a:cxn>
              <a:cxn ang="0">
                <a:pos x="connsiteX888" y="connsiteY888"/>
              </a:cxn>
              <a:cxn ang="0">
                <a:pos x="connsiteX889" y="connsiteY889"/>
              </a:cxn>
              <a:cxn ang="0">
                <a:pos x="connsiteX890" y="connsiteY890"/>
              </a:cxn>
              <a:cxn ang="0">
                <a:pos x="connsiteX891" y="connsiteY891"/>
              </a:cxn>
              <a:cxn ang="0">
                <a:pos x="connsiteX892" y="connsiteY892"/>
              </a:cxn>
              <a:cxn ang="0">
                <a:pos x="connsiteX893" y="connsiteY893"/>
              </a:cxn>
              <a:cxn ang="0">
                <a:pos x="connsiteX894" y="connsiteY894"/>
              </a:cxn>
              <a:cxn ang="0">
                <a:pos x="connsiteX895" y="connsiteY895"/>
              </a:cxn>
              <a:cxn ang="0">
                <a:pos x="connsiteX896" y="connsiteY896"/>
              </a:cxn>
              <a:cxn ang="0">
                <a:pos x="connsiteX897" y="connsiteY897"/>
              </a:cxn>
              <a:cxn ang="0">
                <a:pos x="connsiteX898" y="connsiteY898"/>
              </a:cxn>
              <a:cxn ang="0">
                <a:pos x="connsiteX899" y="connsiteY899"/>
              </a:cxn>
              <a:cxn ang="0">
                <a:pos x="connsiteX900" y="connsiteY900"/>
              </a:cxn>
              <a:cxn ang="0">
                <a:pos x="connsiteX901" y="connsiteY901"/>
              </a:cxn>
              <a:cxn ang="0">
                <a:pos x="connsiteX902" y="connsiteY902"/>
              </a:cxn>
              <a:cxn ang="0">
                <a:pos x="connsiteX903" y="connsiteY903"/>
              </a:cxn>
              <a:cxn ang="0">
                <a:pos x="connsiteX904" y="connsiteY904"/>
              </a:cxn>
              <a:cxn ang="0">
                <a:pos x="connsiteX905" y="connsiteY905"/>
              </a:cxn>
              <a:cxn ang="0">
                <a:pos x="connsiteX906" y="connsiteY906"/>
              </a:cxn>
              <a:cxn ang="0">
                <a:pos x="connsiteX907" y="connsiteY907"/>
              </a:cxn>
              <a:cxn ang="0">
                <a:pos x="connsiteX908" y="connsiteY908"/>
              </a:cxn>
              <a:cxn ang="0">
                <a:pos x="connsiteX909" y="connsiteY909"/>
              </a:cxn>
              <a:cxn ang="0">
                <a:pos x="connsiteX910" y="connsiteY910"/>
              </a:cxn>
              <a:cxn ang="0">
                <a:pos x="connsiteX911" y="connsiteY911"/>
              </a:cxn>
              <a:cxn ang="0">
                <a:pos x="connsiteX912" y="connsiteY912"/>
              </a:cxn>
              <a:cxn ang="0">
                <a:pos x="connsiteX913" y="connsiteY913"/>
              </a:cxn>
              <a:cxn ang="0">
                <a:pos x="connsiteX914" y="connsiteY914"/>
              </a:cxn>
              <a:cxn ang="0">
                <a:pos x="connsiteX915" y="connsiteY915"/>
              </a:cxn>
              <a:cxn ang="0">
                <a:pos x="connsiteX916" y="connsiteY916"/>
              </a:cxn>
              <a:cxn ang="0">
                <a:pos x="connsiteX917" y="connsiteY917"/>
              </a:cxn>
              <a:cxn ang="0">
                <a:pos x="connsiteX918" y="connsiteY918"/>
              </a:cxn>
              <a:cxn ang="0">
                <a:pos x="connsiteX919" y="connsiteY919"/>
              </a:cxn>
              <a:cxn ang="0">
                <a:pos x="connsiteX920" y="connsiteY920"/>
              </a:cxn>
              <a:cxn ang="0">
                <a:pos x="connsiteX921" y="connsiteY921"/>
              </a:cxn>
              <a:cxn ang="0">
                <a:pos x="connsiteX922" y="connsiteY922"/>
              </a:cxn>
              <a:cxn ang="0">
                <a:pos x="connsiteX923" y="connsiteY923"/>
              </a:cxn>
              <a:cxn ang="0">
                <a:pos x="connsiteX924" y="connsiteY924"/>
              </a:cxn>
              <a:cxn ang="0">
                <a:pos x="connsiteX925" y="connsiteY925"/>
              </a:cxn>
              <a:cxn ang="0">
                <a:pos x="connsiteX926" y="connsiteY926"/>
              </a:cxn>
              <a:cxn ang="0">
                <a:pos x="connsiteX927" y="connsiteY927"/>
              </a:cxn>
              <a:cxn ang="0">
                <a:pos x="connsiteX928" y="connsiteY928"/>
              </a:cxn>
              <a:cxn ang="0">
                <a:pos x="connsiteX929" y="connsiteY929"/>
              </a:cxn>
              <a:cxn ang="0">
                <a:pos x="connsiteX930" y="connsiteY930"/>
              </a:cxn>
              <a:cxn ang="0">
                <a:pos x="connsiteX931" y="connsiteY931"/>
              </a:cxn>
              <a:cxn ang="0">
                <a:pos x="connsiteX932" y="connsiteY932"/>
              </a:cxn>
              <a:cxn ang="0">
                <a:pos x="connsiteX933" y="connsiteY933"/>
              </a:cxn>
              <a:cxn ang="0">
                <a:pos x="connsiteX934" y="connsiteY934"/>
              </a:cxn>
              <a:cxn ang="0">
                <a:pos x="connsiteX935" y="connsiteY935"/>
              </a:cxn>
              <a:cxn ang="0">
                <a:pos x="connsiteX936" y="connsiteY936"/>
              </a:cxn>
              <a:cxn ang="0">
                <a:pos x="connsiteX937" y="connsiteY937"/>
              </a:cxn>
              <a:cxn ang="0">
                <a:pos x="connsiteX938" y="connsiteY938"/>
              </a:cxn>
              <a:cxn ang="0">
                <a:pos x="connsiteX939" y="connsiteY939"/>
              </a:cxn>
              <a:cxn ang="0">
                <a:pos x="connsiteX940" y="connsiteY940"/>
              </a:cxn>
              <a:cxn ang="0">
                <a:pos x="connsiteX941" y="connsiteY941"/>
              </a:cxn>
              <a:cxn ang="0">
                <a:pos x="connsiteX942" y="connsiteY942"/>
              </a:cxn>
              <a:cxn ang="0">
                <a:pos x="connsiteX943" y="connsiteY943"/>
              </a:cxn>
              <a:cxn ang="0">
                <a:pos x="connsiteX944" y="connsiteY944"/>
              </a:cxn>
              <a:cxn ang="0">
                <a:pos x="connsiteX945" y="connsiteY945"/>
              </a:cxn>
              <a:cxn ang="0">
                <a:pos x="connsiteX946" y="connsiteY946"/>
              </a:cxn>
              <a:cxn ang="0">
                <a:pos x="connsiteX947" y="connsiteY947"/>
              </a:cxn>
              <a:cxn ang="0">
                <a:pos x="connsiteX948" y="connsiteY948"/>
              </a:cxn>
              <a:cxn ang="0">
                <a:pos x="connsiteX949" y="connsiteY949"/>
              </a:cxn>
              <a:cxn ang="0">
                <a:pos x="connsiteX950" y="connsiteY950"/>
              </a:cxn>
              <a:cxn ang="0">
                <a:pos x="connsiteX951" y="connsiteY951"/>
              </a:cxn>
              <a:cxn ang="0">
                <a:pos x="connsiteX952" y="connsiteY952"/>
              </a:cxn>
              <a:cxn ang="0">
                <a:pos x="connsiteX953" y="connsiteY953"/>
              </a:cxn>
              <a:cxn ang="0">
                <a:pos x="connsiteX954" y="connsiteY954"/>
              </a:cxn>
              <a:cxn ang="0">
                <a:pos x="connsiteX955" y="connsiteY955"/>
              </a:cxn>
              <a:cxn ang="0">
                <a:pos x="connsiteX956" y="connsiteY956"/>
              </a:cxn>
              <a:cxn ang="0">
                <a:pos x="connsiteX957" y="connsiteY957"/>
              </a:cxn>
              <a:cxn ang="0">
                <a:pos x="connsiteX958" y="connsiteY958"/>
              </a:cxn>
              <a:cxn ang="0">
                <a:pos x="connsiteX959" y="connsiteY959"/>
              </a:cxn>
              <a:cxn ang="0">
                <a:pos x="connsiteX960" y="connsiteY960"/>
              </a:cxn>
              <a:cxn ang="0">
                <a:pos x="connsiteX961" y="connsiteY961"/>
              </a:cxn>
              <a:cxn ang="0">
                <a:pos x="connsiteX962" y="connsiteY962"/>
              </a:cxn>
              <a:cxn ang="0">
                <a:pos x="connsiteX963" y="connsiteY963"/>
              </a:cxn>
              <a:cxn ang="0">
                <a:pos x="connsiteX964" y="connsiteY964"/>
              </a:cxn>
              <a:cxn ang="0">
                <a:pos x="connsiteX965" y="connsiteY965"/>
              </a:cxn>
              <a:cxn ang="0">
                <a:pos x="connsiteX966" y="connsiteY966"/>
              </a:cxn>
              <a:cxn ang="0">
                <a:pos x="connsiteX967" y="connsiteY967"/>
              </a:cxn>
              <a:cxn ang="0">
                <a:pos x="connsiteX968" y="connsiteY968"/>
              </a:cxn>
              <a:cxn ang="0">
                <a:pos x="connsiteX969" y="connsiteY969"/>
              </a:cxn>
              <a:cxn ang="0">
                <a:pos x="connsiteX970" y="connsiteY970"/>
              </a:cxn>
              <a:cxn ang="0">
                <a:pos x="connsiteX971" y="connsiteY971"/>
              </a:cxn>
              <a:cxn ang="0">
                <a:pos x="connsiteX972" y="connsiteY972"/>
              </a:cxn>
              <a:cxn ang="0">
                <a:pos x="connsiteX973" y="connsiteY973"/>
              </a:cxn>
              <a:cxn ang="0">
                <a:pos x="connsiteX974" y="connsiteY974"/>
              </a:cxn>
              <a:cxn ang="0">
                <a:pos x="connsiteX975" y="connsiteY975"/>
              </a:cxn>
              <a:cxn ang="0">
                <a:pos x="connsiteX976" y="connsiteY976"/>
              </a:cxn>
              <a:cxn ang="0">
                <a:pos x="connsiteX977" y="connsiteY977"/>
              </a:cxn>
              <a:cxn ang="0">
                <a:pos x="connsiteX978" y="connsiteY978"/>
              </a:cxn>
              <a:cxn ang="0">
                <a:pos x="connsiteX979" y="connsiteY979"/>
              </a:cxn>
              <a:cxn ang="0">
                <a:pos x="connsiteX980" y="connsiteY980"/>
              </a:cxn>
              <a:cxn ang="0">
                <a:pos x="connsiteX981" y="connsiteY981"/>
              </a:cxn>
              <a:cxn ang="0">
                <a:pos x="connsiteX982" y="connsiteY982"/>
              </a:cxn>
              <a:cxn ang="0">
                <a:pos x="connsiteX983" y="connsiteY983"/>
              </a:cxn>
              <a:cxn ang="0">
                <a:pos x="connsiteX984" y="connsiteY984"/>
              </a:cxn>
              <a:cxn ang="0">
                <a:pos x="connsiteX985" y="connsiteY985"/>
              </a:cxn>
              <a:cxn ang="0">
                <a:pos x="connsiteX986" y="connsiteY986"/>
              </a:cxn>
              <a:cxn ang="0">
                <a:pos x="connsiteX987" y="connsiteY987"/>
              </a:cxn>
              <a:cxn ang="0">
                <a:pos x="connsiteX988" y="connsiteY988"/>
              </a:cxn>
              <a:cxn ang="0">
                <a:pos x="connsiteX989" y="connsiteY989"/>
              </a:cxn>
              <a:cxn ang="0">
                <a:pos x="connsiteX990" y="connsiteY990"/>
              </a:cxn>
              <a:cxn ang="0">
                <a:pos x="connsiteX991" y="connsiteY991"/>
              </a:cxn>
              <a:cxn ang="0">
                <a:pos x="connsiteX992" y="connsiteY992"/>
              </a:cxn>
              <a:cxn ang="0">
                <a:pos x="connsiteX993" y="connsiteY993"/>
              </a:cxn>
              <a:cxn ang="0">
                <a:pos x="connsiteX994" y="connsiteY994"/>
              </a:cxn>
              <a:cxn ang="0">
                <a:pos x="connsiteX995" y="connsiteY995"/>
              </a:cxn>
              <a:cxn ang="0">
                <a:pos x="connsiteX996" y="connsiteY996"/>
              </a:cxn>
              <a:cxn ang="0">
                <a:pos x="connsiteX997" y="connsiteY997"/>
              </a:cxn>
              <a:cxn ang="0">
                <a:pos x="connsiteX998" y="connsiteY998"/>
              </a:cxn>
              <a:cxn ang="0">
                <a:pos x="connsiteX999" y="connsiteY999"/>
              </a:cxn>
              <a:cxn ang="0">
                <a:pos x="connsiteX1000" y="connsiteY1000"/>
              </a:cxn>
              <a:cxn ang="0">
                <a:pos x="connsiteX1001" y="connsiteY1001"/>
              </a:cxn>
              <a:cxn ang="0">
                <a:pos x="connsiteX1002" y="connsiteY1002"/>
              </a:cxn>
              <a:cxn ang="0">
                <a:pos x="connsiteX1003" y="connsiteY1003"/>
              </a:cxn>
              <a:cxn ang="0">
                <a:pos x="connsiteX1004" y="connsiteY1004"/>
              </a:cxn>
              <a:cxn ang="0">
                <a:pos x="connsiteX1005" y="connsiteY1005"/>
              </a:cxn>
              <a:cxn ang="0">
                <a:pos x="connsiteX1006" y="connsiteY1006"/>
              </a:cxn>
              <a:cxn ang="0">
                <a:pos x="connsiteX1007" y="connsiteY1007"/>
              </a:cxn>
              <a:cxn ang="0">
                <a:pos x="connsiteX1008" y="connsiteY1008"/>
              </a:cxn>
              <a:cxn ang="0">
                <a:pos x="connsiteX1009" y="connsiteY1009"/>
              </a:cxn>
              <a:cxn ang="0">
                <a:pos x="connsiteX1010" y="connsiteY1010"/>
              </a:cxn>
              <a:cxn ang="0">
                <a:pos x="connsiteX1011" y="connsiteY1011"/>
              </a:cxn>
              <a:cxn ang="0">
                <a:pos x="connsiteX1012" y="connsiteY1012"/>
              </a:cxn>
              <a:cxn ang="0">
                <a:pos x="connsiteX1013" y="connsiteY1013"/>
              </a:cxn>
              <a:cxn ang="0">
                <a:pos x="connsiteX1014" y="connsiteY1014"/>
              </a:cxn>
              <a:cxn ang="0">
                <a:pos x="connsiteX1015" y="connsiteY1015"/>
              </a:cxn>
              <a:cxn ang="0">
                <a:pos x="connsiteX1016" y="connsiteY1016"/>
              </a:cxn>
              <a:cxn ang="0">
                <a:pos x="connsiteX1017" y="connsiteY1017"/>
              </a:cxn>
              <a:cxn ang="0">
                <a:pos x="connsiteX1018" y="connsiteY1018"/>
              </a:cxn>
              <a:cxn ang="0">
                <a:pos x="connsiteX1019" y="connsiteY1019"/>
              </a:cxn>
              <a:cxn ang="0">
                <a:pos x="connsiteX1020" y="connsiteY1020"/>
              </a:cxn>
              <a:cxn ang="0">
                <a:pos x="connsiteX1021" y="connsiteY1021"/>
              </a:cxn>
              <a:cxn ang="0">
                <a:pos x="connsiteX1022" y="connsiteY1022"/>
              </a:cxn>
              <a:cxn ang="0">
                <a:pos x="connsiteX1023" y="connsiteY1023"/>
              </a:cxn>
              <a:cxn ang="0">
                <a:pos x="connsiteX1024" y="connsiteY1024"/>
              </a:cxn>
              <a:cxn ang="0">
                <a:pos x="connsiteX1025" y="connsiteY1025"/>
              </a:cxn>
              <a:cxn ang="0">
                <a:pos x="connsiteX1026" y="connsiteY1026"/>
              </a:cxn>
              <a:cxn ang="0">
                <a:pos x="connsiteX1027" y="connsiteY1027"/>
              </a:cxn>
              <a:cxn ang="0">
                <a:pos x="connsiteX1028" y="connsiteY1028"/>
              </a:cxn>
              <a:cxn ang="0">
                <a:pos x="connsiteX1029" y="connsiteY1029"/>
              </a:cxn>
              <a:cxn ang="0">
                <a:pos x="connsiteX1030" y="connsiteY1030"/>
              </a:cxn>
              <a:cxn ang="0">
                <a:pos x="connsiteX1031" y="connsiteY1031"/>
              </a:cxn>
              <a:cxn ang="0">
                <a:pos x="connsiteX1032" y="connsiteY1032"/>
              </a:cxn>
              <a:cxn ang="0">
                <a:pos x="connsiteX1033" y="connsiteY1033"/>
              </a:cxn>
              <a:cxn ang="0">
                <a:pos x="connsiteX1034" y="connsiteY1034"/>
              </a:cxn>
              <a:cxn ang="0">
                <a:pos x="connsiteX1035" y="connsiteY1035"/>
              </a:cxn>
              <a:cxn ang="0">
                <a:pos x="connsiteX1036" y="connsiteY1036"/>
              </a:cxn>
              <a:cxn ang="0">
                <a:pos x="connsiteX1037" y="connsiteY1037"/>
              </a:cxn>
              <a:cxn ang="0">
                <a:pos x="connsiteX1038" y="connsiteY1038"/>
              </a:cxn>
              <a:cxn ang="0">
                <a:pos x="connsiteX1039" y="connsiteY1039"/>
              </a:cxn>
              <a:cxn ang="0">
                <a:pos x="connsiteX1040" y="connsiteY1040"/>
              </a:cxn>
              <a:cxn ang="0">
                <a:pos x="connsiteX1041" y="connsiteY1041"/>
              </a:cxn>
              <a:cxn ang="0">
                <a:pos x="connsiteX1042" y="connsiteY1042"/>
              </a:cxn>
              <a:cxn ang="0">
                <a:pos x="connsiteX1043" y="connsiteY1043"/>
              </a:cxn>
              <a:cxn ang="0">
                <a:pos x="connsiteX1044" y="connsiteY1044"/>
              </a:cxn>
              <a:cxn ang="0">
                <a:pos x="connsiteX1045" y="connsiteY1045"/>
              </a:cxn>
              <a:cxn ang="0">
                <a:pos x="connsiteX1046" y="connsiteY1046"/>
              </a:cxn>
              <a:cxn ang="0">
                <a:pos x="connsiteX1047" y="connsiteY1047"/>
              </a:cxn>
              <a:cxn ang="0">
                <a:pos x="connsiteX1048" y="connsiteY1048"/>
              </a:cxn>
              <a:cxn ang="0">
                <a:pos x="connsiteX1049" y="connsiteY1049"/>
              </a:cxn>
              <a:cxn ang="0">
                <a:pos x="connsiteX1050" y="connsiteY1050"/>
              </a:cxn>
              <a:cxn ang="0">
                <a:pos x="connsiteX1051" y="connsiteY1051"/>
              </a:cxn>
              <a:cxn ang="0">
                <a:pos x="connsiteX1052" y="connsiteY1052"/>
              </a:cxn>
              <a:cxn ang="0">
                <a:pos x="connsiteX1053" y="connsiteY1053"/>
              </a:cxn>
              <a:cxn ang="0">
                <a:pos x="connsiteX1054" y="connsiteY1054"/>
              </a:cxn>
              <a:cxn ang="0">
                <a:pos x="connsiteX1055" y="connsiteY1055"/>
              </a:cxn>
              <a:cxn ang="0">
                <a:pos x="connsiteX1056" y="connsiteY1056"/>
              </a:cxn>
              <a:cxn ang="0">
                <a:pos x="connsiteX1057" y="connsiteY1057"/>
              </a:cxn>
              <a:cxn ang="0">
                <a:pos x="connsiteX1058" y="connsiteY1058"/>
              </a:cxn>
              <a:cxn ang="0">
                <a:pos x="connsiteX1059" y="connsiteY1059"/>
              </a:cxn>
              <a:cxn ang="0">
                <a:pos x="connsiteX1060" y="connsiteY1060"/>
              </a:cxn>
              <a:cxn ang="0">
                <a:pos x="connsiteX1061" y="connsiteY1061"/>
              </a:cxn>
              <a:cxn ang="0">
                <a:pos x="connsiteX1062" y="connsiteY1062"/>
              </a:cxn>
              <a:cxn ang="0">
                <a:pos x="connsiteX1063" y="connsiteY1063"/>
              </a:cxn>
              <a:cxn ang="0">
                <a:pos x="connsiteX1064" y="connsiteY1064"/>
              </a:cxn>
              <a:cxn ang="0">
                <a:pos x="connsiteX1065" y="connsiteY1065"/>
              </a:cxn>
              <a:cxn ang="0">
                <a:pos x="connsiteX1066" y="connsiteY1066"/>
              </a:cxn>
              <a:cxn ang="0">
                <a:pos x="connsiteX1067" y="connsiteY1067"/>
              </a:cxn>
              <a:cxn ang="0">
                <a:pos x="connsiteX1068" y="connsiteY1068"/>
              </a:cxn>
              <a:cxn ang="0">
                <a:pos x="connsiteX1069" y="connsiteY1069"/>
              </a:cxn>
              <a:cxn ang="0">
                <a:pos x="connsiteX1070" y="connsiteY1070"/>
              </a:cxn>
              <a:cxn ang="0">
                <a:pos x="connsiteX1071" y="connsiteY1071"/>
              </a:cxn>
              <a:cxn ang="0">
                <a:pos x="connsiteX1072" y="connsiteY1072"/>
              </a:cxn>
              <a:cxn ang="0">
                <a:pos x="connsiteX1073" y="connsiteY1073"/>
              </a:cxn>
              <a:cxn ang="0">
                <a:pos x="connsiteX1074" y="connsiteY1074"/>
              </a:cxn>
              <a:cxn ang="0">
                <a:pos x="connsiteX1075" y="connsiteY1075"/>
              </a:cxn>
              <a:cxn ang="0">
                <a:pos x="connsiteX1076" y="connsiteY1076"/>
              </a:cxn>
              <a:cxn ang="0">
                <a:pos x="connsiteX1077" y="connsiteY1077"/>
              </a:cxn>
              <a:cxn ang="0">
                <a:pos x="connsiteX1078" y="connsiteY1078"/>
              </a:cxn>
              <a:cxn ang="0">
                <a:pos x="connsiteX1079" y="connsiteY1079"/>
              </a:cxn>
              <a:cxn ang="0">
                <a:pos x="connsiteX1080" y="connsiteY1080"/>
              </a:cxn>
              <a:cxn ang="0">
                <a:pos x="connsiteX1081" y="connsiteY1081"/>
              </a:cxn>
              <a:cxn ang="0">
                <a:pos x="connsiteX1082" y="connsiteY1082"/>
              </a:cxn>
              <a:cxn ang="0">
                <a:pos x="connsiteX1083" y="connsiteY1083"/>
              </a:cxn>
              <a:cxn ang="0">
                <a:pos x="connsiteX1084" y="connsiteY1084"/>
              </a:cxn>
              <a:cxn ang="0">
                <a:pos x="connsiteX1085" y="connsiteY1085"/>
              </a:cxn>
              <a:cxn ang="0">
                <a:pos x="connsiteX1086" y="connsiteY1086"/>
              </a:cxn>
              <a:cxn ang="0">
                <a:pos x="connsiteX1087" y="connsiteY1087"/>
              </a:cxn>
              <a:cxn ang="0">
                <a:pos x="connsiteX1088" y="connsiteY1088"/>
              </a:cxn>
              <a:cxn ang="0">
                <a:pos x="connsiteX1089" y="connsiteY1089"/>
              </a:cxn>
              <a:cxn ang="0">
                <a:pos x="connsiteX1090" y="connsiteY1090"/>
              </a:cxn>
              <a:cxn ang="0">
                <a:pos x="connsiteX1091" y="connsiteY1091"/>
              </a:cxn>
              <a:cxn ang="0">
                <a:pos x="connsiteX1092" y="connsiteY1092"/>
              </a:cxn>
              <a:cxn ang="0">
                <a:pos x="connsiteX1093" y="connsiteY1093"/>
              </a:cxn>
              <a:cxn ang="0">
                <a:pos x="connsiteX1094" y="connsiteY1094"/>
              </a:cxn>
              <a:cxn ang="0">
                <a:pos x="connsiteX1095" y="connsiteY1095"/>
              </a:cxn>
              <a:cxn ang="0">
                <a:pos x="connsiteX1096" y="connsiteY1096"/>
              </a:cxn>
              <a:cxn ang="0">
                <a:pos x="connsiteX1097" y="connsiteY1097"/>
              </a:cxn>
              <a:cxn ang="0">
                <a:pos x="connsiteX1098" y="connsiteY1098"/>
              </a:cxn>
              <a:cxn ang="0">
                <a:pos x="connsiteX1099" y="connsiteY1099"/>
              </a:cxn>
              <a:cxn ang="0">
                <a:pos x="connsiteX1100" y="connsiteY1100"/>
              </a:cxn>
              <a:cxn ang="0">
                <a:pos x="connsiteX1101" y="connsiteY1101"/>
              </a:cxn>
              <a:cxn ang="0">
                <a:pos x="connsiteX1102" y="connsiteY1102"/>
              </a:cxn>
              <a:cxn ang="0">
                <a:pos x="connsiteX1103" y="connsiteY1103"/>
              </a:cxn>
              <a:cxn ang="0">
                <a:pos x="connsiteX1104" y="connsiteY1104"/>
              </a:cxn>
              <a:cxn ang="0">
                <a:pos x="connsiteX1105" y="connsiteY1105"/>
              </a:cxn>
              <a:cxn ang="0">
                <a:pos x="connsiteX1106" y="connsiteY1106"/>
              </a:cxn>
              <a:cxn ang="0">
                <a:pos x="connsiteX1107" y="connsiteY1107"/>
              </a:cxn>
              <a:cxn ang="0">
                <a:pos x="connsiteX1108" y="connsiteY1108"/>
              </a:cxn>
              <a:cxn ang="0">
                <a:pos x="connsiteX1109" y="connsiteY1109"/>
              </a:cxn>
              <a:cxn ang="0">
                <a:pos x="connsiteX1110" y="connsiteY1110"/>
              </a:cxn>
              <a:cxn ang="0">
                <a:pos x="connsiteX1111" y="connsiteY1111"/>
              </a:cxn>
              <a:cxn ang="0">
                <a:pos x="connsiteX1112" y="connsiteY1112"/>
              </a:cxn>
              <a:cxn ang="0">
                <a:pos x="connsiteX1113" y="connsiteY1113"/>
              </a:cxn>
              <a:cxn ang="0">
                <a:pos x="connsiteX1114" y="connsiteY1114"/>
              </a:cxn>
              <a:cxn ang="0">
                <a:pos x="connsiteX1115" y="connsiteY1115"/>
              </a:cxn>
              <a:cxn ang="0">
                <a:pos x="connsiteX1116" y="connsiteY1116"/>
              </a:cxn>
              <a:cxn ang="0">
                <a:pos x="connsiteX1117" y="connsiteY1117"/>
              </a:cxn>
              <a:cxn ang="0">
                <a:pos x="connsiteX1118" y="connsiteY1118"/>
              </a:cxn>
              <a:cxn ang="0">
                <a:pos x="connsiteX1119" y="connsiteY1119"/>
              </a:cxn>
              <a:cxn ang="0">
                <a:pos x="connsiteX1120" y="connsiteY1120"/>
              </a:cxn>
              <a:cxn ang="0">
                <a:pos x="connsiteX1121" y="connsiteY1121"/>
              </a:cxn>
              <a:cxn ang="0">
                <a:pos x="connsiteX1122" y="connsiteY1122"/>
              </a:cxn>
              <a:cxn ang="0">
                <a:pos x="connsiteX1123" y="connsiteY1123"/>
              </a:cxn>
              <a:cxn ang="0">
                <a:pos x="connsiteX1124" y="connsiteY1124"/>
              </a:cxn>
              <a:cxn ang="0">
                <a:pos x="connsiteX1125" y="connsiteY1125"/>
              </a:cxn>
              <a:cxn ang="0">
                <a:pos x="connsiteX1126" y="connsiteY1126"/>
              </a:cxn>
              <a:cxn ang="0">
                <a:pos x="connsiteX1127" y="connsiteY1127"/>
              </a:cxn>
              <a:cxn ang="0">
                <a:pos x="connsiteX1128" y="connsiteY1128"/>
              </a:cxn>
              <a:cxn ang="0">
                <a:pos x="connsiteX1129" y="connsiteY1129"/>
              </a:cxn>
              <a:cxn ang="0">
                <a:pos x="connsiteX1130" y="connsiteY1130"/>
              </a:cxn>
              <a:cxn ang="0">
                <a:pos x="connsiteX1131" y="connsiteY1131"/>
              </a:cxn>
              <a:cxn ang="0">
                <a:pos x="connsiteX1132" y="connsiteY1132"/>
              </a:cxn>
              <a:cxn ang="0">
                <a:pos x="connsiteX1133" y="connsiteY1133"/>
              </a:cxn>
              <a:cxn ang="0">
                <a:pos x="connsiteX1134" y="connsiteY1134"/>
              </a:cxn>
              <a:cxn ang="0">
                <a:pos x="connsiteX1135" y="connsiteY1135"/>
              </a:cxn>
              <a:cxn ang="0">
                <a:pos x="connsiteX1136" y="connsiteY1136"/>
              </a:cxn>
              <a:cxn ang="0">
                <a:pos x="connsiteX1137" y="connsiteY1137"/>
              </a:cxn>
              <a:cxn ang="0">
                <a:pos x="connsiteX1138" y="connsiteY1138"/>
              </a:cxn>
              <a:cxn ang="0">
                <a:pos x="connsiteX1139" y="connsiteY1139"/>
              </a:cxn>
              <a:cxn ang="0">
                <a:pos x="connsiteX1140" y="connsiteY1140"/>
              </a:cxn>
              <a:cxn ang="0">
                <a:pos x="connsiteX1141" y="connsiteY1141"/>
              </a:cxn>
              <a:cxn ang="0">
                <a:pos x="connsiteX1142" y="connsiteY1142"/>
              </a:cxn>
              <a:cxn ang="0">
                <a:pos x="connsiteX1143" y="connsiteY1143"/>
              </a:cxn>
              <a:cxn ang="0">
                <a:pos x="connsiteX1144" y="connsiteY1144"/>
              </a:cxn>
              <a:cxn ang="0">
                <a:pos x="connsiteX1145" y="connsiteY1145"/>
              </a:cxn>
              <a:cxn ang="0">
                <a:pos x="connsiteX1146" y="connsiteY1146"/>
              </a:cxn>
              <a:cxn ang="0">
                <a:pos x="connsiteX1147" y="connsiteY1147"/>
              </a:cxn>
              <a:cxn ang="0">
                <a:pos x="connsiteX1148" y="connsiteY1148"/>
              </a:cxn>
              <a:cxn ang="0">
                <a:pos x="connsiteX1149" y="connsiteY1149"/>
              </a:cxn>
              <a:cxn ang="0">
                <a:pos x="connsiteX1150" y="connsiteY1150"/>
              </a:cxn>
              <a:cxn ang="0">
                <a:pos x="connsiteX1151" y="connsiteY1151"/>
              </a:cxn>
              <a:cxn ang="0">
                <a:pos x="connsiteX1152" y="connsiteY1152"/>
              </a:cxn>
              <a:cxn ang="0">
                <a:pos x="connsiteX1153" y="connsiteY1153"/>
              </a:cxn>
              <a:cxn ang="0">
                <a:pos x="connsiteX1154" y="connsiteY1154"/>
              </a:cxn>
              <a:cxn ang="0">
                <a:pos x="connsiteX1155" y="connsiteY1155"/>
              </a:cxn>
              <a:cxn ang="0">
                <a:pos x="connsiteX1156" y="connsiteY1156"/>
              </a:cxn>
              <a:cxn ang="0">
                <a:pos x="connsiteX1157" y="connsiteY1157"/>
              </a:cxn>
              <a:cxn ang="0">
                <a:pos x="connsiteX1158" y="connsiteY1158"/>
              </a:cxn>
              <a:cxn ang="0">
                <a:pos x="connsiteX1159" y="connsiteY1159"/>
              </a:cxn>
              <a:cxn ang="0">
                <a:pos x="connsiteX1160" y="connsiteY1160"/>
              </a:cxn>
              <a:cxn ang="0">
                <a:pos x="connsiteX1161" y="connsiteY1161"/>
              </a:cxn>
              <a:cxn ang="0">
                <a:pos x="connsiteX1162" y="connsiteY1162"/>
              </a:cxn>
              <a:cxn ang="0">
                <a:pos x="connsiteX1163" y="connsiteY1163"/>
              </a:cxn>
              <a:cxn ang="0">
                <a:pos x="connsiteX1164" y="connsiteY1164"/>
              </a:cxn>
              <a:cxn ang="0">
                <a:pos x="connsiteX1165" y="connsiteY1165"/>
              </a:cxn>
              <a:cxn ang="0">
                <a:pos x="connsiteX1166" y="connsiteY1166"/>
              </a:cxn>
              <a:cxn ang="0">
                <a:pos x="connsiteX1167" y="connsiteY1167"/>
              </a:cxn>
              <a:cxn ang="0">
                <a:pos x="connsiteX1168" y="connsiteY1168"/>
              </a:cxn>
            </a:cxnLst>
            <a:rect l="l" t="t" r="r" b="b"/>
            <a:pathLst>
              <a:path w="3376746" h="2750328">
                <a:moveTo>
                  <a:pt x="3170572" y="2428833"/>
                </a:moveTo>
                <a:cubicBezTo>
                  <a:pt x="3173771" y="2427359"/>
                  <a:pt x="3178086" y="2427537"/>
                  <a:pt x="3180908" y="2429866"/>
                </a:cubicBezTo>
                <a:cubicBezTo>
                  <a:pt x="3198482" y="2444014"/>
                  <a:pt x="3211978" y="2464382"/>
                  <a:pt x="3222575" y="2484188"/>
                </a:cubicBezTo>
                <a:cubicBezTo>
                  <a:pt x="3228314" y="2494814"/>
                  <a:pt x="3213010" y="2502721"/>
                  <a:pt x="3205493" y="2494829"/>
                </a:cubicBezTo>
                <a:cubicBezTo>
                  <a:pt x="3189643" y="2478354"/>
                  <a:pt x="3174996" y="2459151"/>
                  <a:pt x="3166937" y="2437708"/>
                </a:cubicBezTo>
                <a:cubicBezTo>
                  <a:pt x="3165291" y="2433432"/>
                  <a:pt x="3167373" y="2430306"/>
                  <a:pt x="3170572" y="2428833"/>
                </a:cubicBezTo>
                <a:close/>
                <a:moveTo>
                  <a:pt x="1854333" y="2392505"/>
                </a:moveTo>
                <a:cubicBezTo>
                  <a:pt x="1857629" y="2392812"/>
                  <a:pt x="1860639" y="2394981"/>
                  <a:pt x="1861068" y="2399091"/>
                </a:cubicBezTo>
                <a:cubicBezTo>
                  <a:pt x="1863822" y="2435101"/>
                  <a:pt x="1850134" y="2472249"/>
                  <a:pt x="1834332" y="2504312"/>
                </a:cubicBezTo>
                <a:cubicBezTo>
                  <a:pt x="1829981" y="2513141"/>
                  <a:pt x="1817143" y="2506669"/>
                  <a:pt x="1819004" y="2497912"/>
                </a:cubicBezTo>
                <a:cubicBezTo>
                  <a:pt x="1826108" y="2464162"/>
                  <a:pt x="1831580" y="2428452"/>
                  <a:pt x="1845881" y="2397093"/>
                </a:cubicBezTo>
                <a:cubicBezTo>
                  <a:pt x="1847455" y="2393753"/>
                  <a:pt x="1851037" y="2392197"/>
                  <a:pt x="1854333" y="2392505"/>
                </a:cubicBezTo>
                <a:close/>
                <a:moveTo>
                  <a:pt x="2934620" y="2319491"/>
                </a:moveTo>
                <a:cubicBezTo>
                  <a:pt x="2937695" y="2317939"/>
                  <a:pt x="2941606" y="2317917"/>
                  <a:pt x="2944255" y="2320304"/>
                </a:cubicBezTo>
                <a:cubicBezTo>
                  <a:pt x="2956712" y="2331355"/>
                  <a:pt x="2965545" y="2346537"/>
                  <a:pt x="2973275" y="2361321"/>
                </a:cubicBezTo>
                <a:cubicBezTo>
                  <a:pt x="2982003" y="2378473"/>
                  <a:pt x="2992356" y="2395848"/>
                  <a:pt x="2993568" y="2415360"/>
                </a:cubicBezTo>
                <a:cubicBezTo>
                  <a:pt x="2994018" y="2422945"/>
                  <a:pt x="2984302" y="2425665"/>
                  <a:pt x="2979295" y="2421176"/>
                </a:cubicBezTo>
                <a:cubicBezTo>
                  <a:pt x="2965496" y="2408454"/>
                  <a:pt x="2957626" y="2389849"/>
                  <a:pt x="2949076" y="2373217"/>
                </a:cubicBezTo>
                <a:cubicBezTo>
                  <a:pt x="2941578" y="2358548"/>
                  <a:pt x="2933213" y="2344174"/>
                  <a:pt x="2929991" y="2327858"/>
                </a:cubicBezTo>
                <a:cubicBezTo>
                  <a:pt x="2929303" y="2324126"/>
                  <a:pt x="2931544" y="2321044"/>
                  <a:pt x="2934620" y="2319491"/>
                </a:cubicBezTo>
                <a:close/>
                <a:moveTo>
                  <a:pt x="2563680" y="2243339"/>
                </a:moveTo>
                <a:cubicBezTo>
                  <a:pt x="2567051" y="2242871"/>
                  <a:pt x="2570867" y="2244427"/>
                  <a:pt x="2572338" y="2248183"/>
                </a:cubicBezTo>
                <a:cubicBezTo>
                  <a:pt x="2590166" y="2296677"/>
                  <a:pt x="2596086" y="2349408"/>
                  <a:pt x="2605008" y="2400153"/>
                </a:cubicBezTo>
                <a:cubicBezTo>
                  <a:pt x="2613149" y="2446328"/>
                  <a:pt x="2621290" y="2492502"/>
                  <a:pt x="2624743" y="2539109"/>
                </a:cubicBezTo>
                <a:cubicBezTo>
                  <a:pt x="2625867" y="2553234"/>
                  <a:pt x="2605378" y="2555554"/>
                  <a:pt x="2602980" y="2541666"/>
                </a:cubicBezTo>
                <a:cubicBezTo>
                  <a:pt x="2594118" y="2491094"/>
                  <a:pt x="2589133" y="2439978"/>
                  <a:pt x="2580270" y="2389406"/>
                </a:cubicBezTo>
                <a:cubicBezTo>
                  <a:pt x="2572188" y="2343405"/>
                  <a:pt x="2560572" y="2297252"/>
                  <a:pt x="2557697" y="2250642"/>
                </a:cubicBezTo>
                <a:cubicBezTo>
                  <a:pt x="2557383" y="2246300"/>
                  <a:pt x="2560309" y="2243807"/>
                  <a:pt x="2563680" y="2243339"/>
                </a:cubicBezTo>
                <a:close/>
                <a:moveTo>
                  <a:pt x="1753680" y="2223128"/>
                </a:moveTo>
                <a:cubicBezTo>
                  <a:pt x="1757076" y="2223087"/>
                  <a:pt x="1760271" y="2224806"/>
                  <a:pt x="1761105" y="2228971"/>
                </a:cubicBezTo>
                <a:cubicBezTo>
                  <a:pt x="1764802" y="2247253"/>
                  <a:pt x="1761253" y="2264707"/>
                  <a:pt x="1754575" y="2282063"/>
                </a:cubicBezTo>
                <a:cubicBezTo>
                  <a:pt x="1750637" y="2292107"/>
                  <a:pt x="1734565" y="2287507"/>
                  <a:pt x="1734450" y="2277487"/>
                </a:cubicBezTo>
                <a:cubicBezTo>
                  <a:pt x="1734351" y="2260112"/>
                  <a:pt x="1736339" y="2243188"/>
                  <a:pt x="1745054" y="2227846"/>
                </a:cubicBezTo>
                <a:cubicBezTo>
                  <a:pt x="1746690" y="2224970"/>
                  <a:pt x="1750284" y="2223168"/>
                  <a:pt x="1753680" y="2223128"/>
                </a:cubicBezTo>
                <a:close/>
                <a:moveTo>
                  <a:pt x="2974178" y="2131863"/>
                </a:moveTo>
                <a:cubicBezTo>
                  <a:pt x="2978133" y="2129769"/>
                  <a:pt x="2983246" y="2129870"/>
                  <a:pt x="2986512" y="2133791"/>
                </a:cubicBezTo>
                <a:cubicBezTo>
                  <a:pt x="2999752" y="2149990"/>
                  <a:pt x="3007496" y="2167090"/>
                  <a:pt x="3011432" y="2187224"/>
                </a:cubicBezTo>
                <a:cubicBezTo>
                  <a:pt x="3013044" y="2195382"/>
                  <a:pt x="3002816" y="2199436"/>
                  <a:pt x="2997455" y="2193907"/>
                </a:cubicBezTo>
                <a:cubicBezTo>
                  <a:pt x="2983296" y="2178987"/>
                  <a:pt x="2974282" y="2162704"/>
                  <a:pt x="2968783" y="2143100"/>
                </a:cubicBezTo>
                <a:cubicBezTo>
                  <a:pt x="2967422" y="2138244"/>
                  <a:pt x="2970222" y="2133955"/>
                  <a:pt x="2974178" y="2131863"/>
                </a:cubicBezTo>
                <a:close/>
                <a:moveTo>
                  <a:pt x="1859418" y="2117930"/>
                </a:moveTo>
                <a:cubicBezTo>
                  <a:pt x="1862963" y="2118540"/>
                  <a:pt x="1866221" y="2121301"/>
                  <a:pt x="1867028" y="2125670"/>
                </a:cubicBezTo>
                <a:cubicBezTo>
                  <a:pt x="1872283" y="2153094"/>
                  <a:pt x="1861694" y="2185127"/>
                  <a:pt x="1847173" y="2208436"/>
                </a:cubicBezTo>
                <a:cubicBezTo>
                  <a:pt x="1843498" y="2214134"/>
                  <a:pt x="1833803" y="2210077"/>
                  <a:pt x="1834865" y="2203526"/>
                </a:cubicBezTo>
                <a:cubicBezTo>
                  <a:pt x="1839408" y="2177610"/>
                  <a:pt x="1838945" y="2147204"/>
                  <a:pt x="1850102" y="2123102"/>
                </a:cubicBezTo>
                <a:cubicBezTo>
                  <a:pt x="1852046" y="2118862"/>
                  <a:pt x="1855875" y="2117320"/>
                  <a:pt x="1859418" y="2117930"/>
                </a:cubicBezTo>
                <a:close/>
                <a:moveTo>
                  <a:pt x="2495606" y="2115558"/>
                </a:moveTo>
                <a:cubicBezTo>
                  <a:pt x="2500199" y="2114698"/>
                  <a:pt x="2505265" y="2116798"/>
                  <a:pt x="2507442" y="2122635"/>
                </a:cubicBezTo>
                <a:cubicBezTo>
                  <a:pt x="2525965" y="2171472"/>
                  <a:pt x="2527572" y="2229152"/>
                  <a:pt x="2532272" y="2281138"/>
                </a:cubicBezTo>
                <a:cubicBezTo>
                  <a:pt x="2535871" y="2323052"/>
                  <a:pt x="2540406" y="2366582"/>
                  <a:pt x="2534102" y="2408380"/>
                </a:cubicBezTo>
                <a:cubicBezTo>
                  <a:pt x="2533265" y="2413887"/>
                  <a:pt x="2526148" y="2415144"/>
                  <a:pt x="2524204" y="2409422"/>
                </a:cubicBezTo>
                <a:cubicBezTo>
                  <a:pt x="2510796" y="2364261"/>
                  <a:pt x="2508083" y="2315276"/>
                  <a:pt x="2502140" y="2268741"/>
                </a:cubicBezTo>
                <a:cubicBezTo>
                  <a:pt x="2496256" y="2222381"/>
                  <a:pt x="2484217" y="2173276"/>
                  <a:pt x="2486610" y="2126230"/>
                </a:cubicBezTo>
                <a:cubicBezTo>
                  <a:pt x="2486896" y="2120234"/>
                  <a:pt x="2491015" y="2116416"/>
                  <a:pt x="2495606" y="2115558"/>
                </a:cubicBezTo>
                <a:close/>
                <a:moveTo>
                  <a:pt x="2337405" y="2080344"/>
                </a:moveTo>
                <a:cubicBezTo>
                  <a:pt x="2340876" y="2079456"/>
                  <a:pt x="2344762" y="2080505"/>
                  <a:pt x="2346434" y="2084289"/>
                </a:cubicBezTo>
                <a:cubicBezTo>
                  <a:pt x="2362226" y="2121094"/>
                  <a:pt x="2371283" y="2165409"/>
                  <a:pt x="2371804" y="2205662"/>
                </a:cubicBezTo>
                <a:cubicBezTo>
                  <a:pt x="2371857" y="2214928"/>
                  <a:pt x="2357623" y="2217442"/>
                  <a:pt x="2354389" y="2209063"/>
                </a:cubicBezTo>
                <a:cubicBezTo>
                  <a:pt x="2339519" y="2171558"/>
                  <a:pt x="2330988" y="2128224"/>
                  <a:pt x="2330874" y="2088027"/>
                </a:cubicBezTo>
                <a:cubicBezTo>
                  <a:pt x="2330882" y="2084060"/>
                  <a:pt x="2333935" y="2081233"/>
                  <a:pt x="2337405" y="2080344"/>
                </a:cubicBezTo>
                <a:close/>
                <a:moveTo>
                  <a:pt x="3207126" y="2053355"/>
                </a:moveTo>
                <a:cubicBezTo>
                  <a:pt x="3210531" y="2052416"/>
                  <a:pt x="3214607" y="2053595"/>
                  <a:pt x="3216715" y="2057521"/>
                </a:cubicBezTo>
                <a:cubicBezTo>
                  <a:pt x="3255484" y="2131785"/>
                  <a:pt x="3301189" y="2193440"/>
                  <a:pt x="3354498" y="2258121"/>
                </a:cubicBezTo>
                <a:lnTo>
                  <a:pt x="3376746" y="2286664"/>
                </a:lnTo>
                <a:lnTo>
                  <a:pt x="3376746" y="2333975"/>
                </a:lnTo>
                <a:lnTo>
                  <a:pt x="3318871" y="2256877"/>
                </a:lnTo>
                <a:cubicBezTo>
                  <a:pt x="3271805" y="2200327"/>
                  <a:pt x="3211613" y="2137597"/>
                  <a:pt x="3201564" y="2061894"/>
                </a:cubicBezTo>
                <a:cubicBezTo>
                  <a:pt x="3200988" y="2057350"/>
                  <a:pt x="3203721" y="2054294"/>
                  <a:pt x="3207126" y="2053355"/>
                </a:cubicBezTo>
                <a:close/>
                <a:moveTo>
                  <a:pt x="2529775" y="2012139"/>
                </a:moveTo>
                <a:cubicBezTo>
                  <a:pt x="2533015" y="2011715"/>
                  <a:pt x="2536614" y="2013200"/>
                  <a:pt x="2538402" y="2016752"/>
                </a:cubicBezTo>
                <a:cubicBezTo>
                  <a:pt x="2549710" y="2039220"/>
                  <a:pt x="2551544" y="2066258"/>
                  <a:pt x="2555798" y="2090734"/>
                </a:cubicBezTo>
                <a:cubicBezTo>
                  <a:pt x="2560521" y="2116598"/>
                  <a:pt x="2564028" y="2142294"/>
                  <a:pt x="2566321" y="2168403"/>
                </a:cubicBezTo>
                <a:cubicBezTo>
                  <a:pt x="2567071" y="2178014"/>
                  <a:pt x="2552362" y="2178562"/>
                  <a:pt x="2549996" y="2169887"/>
                </a:cubicBezTo>
                <a:cubicBezTo>
                  <a:pt x="2543544" y="2145771"/>
                  <a:pt x="2537903" y="2121766"/>
                  <a:pt x="2533419" y="2097176"/>
                </a:cubicBezTo>
                <a:cubicBezTo>
                  <a:pt x="2528699" y="2071892"/>
                  <a:pt x="2520666" y="2044830"/>
                  <a:pt x="2523298" y="2018983"/>
                </a:cubicBezTo>
                <a:cubicBezTo>
                  <a:pt x="2523650" y="2014897"/>
                  <a:pt x="2526534" y="2012564"/>
                  <a:pt x="2529775" y="2012139"/>
                </a:cubicBezTo>
                <a:close/>
                <a:moveTo>
                  <a:pt x="3025757" y="2003654"/>
                </a:moveTo>
                <a:cubicBezTo>
                  <a:pt x="3028148" y="2003074"/>
                  <a:pt x="3030767" y="2003418"/>
                  <a:pt x="3033325" y="2005112"/>
                </a:cubicBezTo>
                <a:cubicBezTo>
                  <a:pt x="3051233" y="2016825"/>
                  <a:pt x="3063958" y="2034360"/>
                  <a:pt x="3063620" y="2056140"/>
                </a:cubicBezTo>
                <a:cubicBezTo>
                  <a:pt x="3063436" y="2064134"/>
                  <a:pt x="3053092" y="2068421"/>
                  <a:pt x="3047555" y="2062372"/>
                </a:cubicBezTo>
                <a:cubicBezTo>
                  <a:pt x="3036480" y="2050273"/>
                  <a:pt x="3027650" y="2035669"/>
                  <a:pt x="3018248" y="2022228"/>
                </a:cubicBezTo>
                <a:cubicBezTo>
                  <a:pt x="3013474" y="2015434"/>
                  <a:pt x="3018586" y="2005392"/>
                  <a:pt x="3025757" y="2003654"/>
                </a:cubicBezTo>
                <a:close/>
                <a:moveTo>
                  <a:pt x="3146345" y="1950880"/>
                </a:moveTo>
                <a:cubicBezTo>
                  <a:pt x="3149147" y="1948454"/>
                  <a:pt x="3153126" y="1947779"/>
                  <a:pt x="3156735" y="1951001"/>
                </a:cubicBezTo>
                <a:cubicBezTo>
                  <a:pt x="3175077" y="1967983"/>
                  <a:pt x="3194478" y="1997759"/>
                  <a:pt x="3199542" y="2022347"/>
                </a:cubicBezTo>
                <a:cubicBezTo>
                  <a:pt x="3200968" y="2028825"/>
                  <a:pt x="3192720" y="2034723"/>
                  <a:pt x="3187193" y="2030410"/>
                </a:cubicBezTo>
                <a:cubicBezTo>
                  <a:pt x="3167702" y="2015173"/>
                  <a:pt x="3149572" y="1984579"/>
                  <a:pt x="3143009" y="1961274"/>
                </a:cubicBezTo>
                <a:cubicBezTo>
                  <a:pt x="3141915" y="1957487"/>
                  <a:pt x="3143542" y="1953308"/>
                  <a:pt x="3146345" y="1950880"/>
                </a:cubicBezTo>
                <a:close/>
                <a:moveTo>
                  <a:pt x="2184737" y="1934585"/>
                </a:moveTo>
                <a:cubicBezTo>
                  <a:pt x="2189048" y="1935031"/>
                  <a:pt x="2193438" y="1937989"/>
                  <a:pt x="2194969" y="1942498"/>
                </a:cubicBezTo>
                <a:cubicBezTo>
                  <a:pt x="2204340" y="1970652"/>
                  <a:pt x="2203589" y="2001470"/>
                  <a:pt x="2204047" y="2030717"/>
                </a:cubicBezTo>
                <a:cubicBezTo>
                  <a:pt x="2204697" y="2063381"/>
                  <a:pt x="2208146" y="2099157"/>
                  <a:pt x="2199640" y="2131061"/>
                </a:cubicBezTo>
                <a:cubicBezTo>
                  <a:pt x="2196804" y="2141504"/>
                  <a:pt x="2182314" y="2139849"/>
                  <a:pt x="2179654" y="2130307"/>
                </a:cubicBezTo>
                <a:cubicBezTo>
                  <a:pt x="2170846" y="2099254"/>
                  <a:pt x="2173422" y="2063561"/>
                  <a:pt x="2172135" y="2031306"/>
                </a:cubicBezTo>
                <a:cubicBezTo>
                  <a:pt x="2170923" y="2001541"/>
                  <a:pt x="2168257" y="1970916"/>
                  <a:pt x="2174982" y="1941744"/>
                </a:cubicBezTo>
                <a:cubicBezTo>
                  <a:pt x="2176196" y="1936205"/>
                  <a:pt x="2180427" y="1934139"/>
                  <a:pt x="2184737" y="1934585"/>
                </a:cubicBezTo>
                <a:close/>
                <a:moveTo>
                  <a:pt x="2929556" y="1838801"/>
                </a:moveTo>
                <a:cubicBezTo>
                  <a:pt x="2932092" y="1837795"/>
                  <a:pt x="2935206" y="1837849"/>
                  <a:pt x="2938604" y="1839596"/>
                </a:cubicBezTo>
                <a:cubicBezTo>
                  <a:pt x="2956960" y="1849222"/>
                  <a:pt x="2966580" y="1870134"/>
                  <a:pt x="2976700" y="1887394"/>
                </a:cubicBezTo>
                <a:cubicBezTo>
                  <a:pt x="2988632" y="1907714"/>
                  <a:pt x="2999408" y="1928620"/>
                  <a:pt x="3004582" y="1951816"/>
                </a:cubicBezTo>
                <a:cubicBezTo>
                  <a:pt x="3006482" y="1960261"/>
                  <a:pt x="2996170" y="1969761"/>
                  <a:pt x="2988825" y="1961811"/>
                </a:cubicBezTo>
                <a:cubicBezTo>
                  <a:pt x="2975422" y="1947408"/>
                  <a:pt x="2964379" y="1930847"/>
                  <a:pt x="2954379" y="1913934"/>
                </a:cubicBezTo>
                <a:cubicBezTo>
                  <a:pt x="2944024" y="1895980"/>
                  <a:pt x="2929379" y="1877356"/>
                  <a:pt x="2924685" y="1856704"/>
                </a:cubicBezTo>
                <a:cubicBezTo>
                  <a:pt x="2923231" y="1855845"/>
                  <a:pt x="2922010" y="1855098"/>
                  <a:pt x="2920498" y="1854065"/>
                </a:cubicBezTo>
                <a:cubicBezTo>
                  <a:pt x="2915905" y="1850789"/>
                  <a:pt x="2919460" y="1844744"/>
                  <a:pt x="2923976" y="1844371"/>
                </a:cubicBezTo>
                <a:cubicBezTo>
                  <a:pt x="2925063" y="1841875"/>
                  <a:pt x="2927021" y="1839807"/>
                  <a:pt x="2929556" y="1838801"/>
                </a:cubicBezTo>
                <a:close/>
                <a:moveTo>
                  <a:pt x="1964006" y="1829261"/>
                </a:moveTo>
                <a:cubicBezTo>
                  <a:pt x="1967768" y="1829870"/>
                  <a:pt x="1971259" y="1832601"/>
                  <a:pt x="1971660" y="1836914"/>
                </a:cubicBezTo>
                <a:cubicBezTo>
                  <a:pt x="1978701" y="1913445"/>
                  <a:pt x="1944853" y="1990326"/>
                  <a:pt x="1907286" y="2055123"/>
                </a:cubicBezTo>
                <a:cubicBezTo>
                  <a:pt x="1902640" y="2063085"/>
                  <a:pt x="1888476" y="2057837"/>
                  <a:pt x="1891958" y="2048724"/>
                </a:cubicBezTo>
                <a:cubicBezTo>
                  <a:pt x="1919070" y="1978775"/>
                  <a:pt x="1929823" y="1904515"/>
                  <a:pt x="1954732" y="1834346"/>
                </a:cubicBezTo>
                <a:cubicBezTo>
                  <a:pt x="1956214" y="1830168"/>
                  <a:pt x="1960246" y="1828653"/>
                  <a:pt x="1964006" y="1829261"/>
                </a:cubicBezTo>
                <a:close/>
                <a:moveTo>
                  <a:pt x="2641371" y="1766596"/>
                </a:moveTo>
                <a:cubicBezTo>
                  <a:pt x="2644364" y="1765942"/>
                  <a:pt x="2647887" y="1766777"/>
                  <a:pt x="2649985" y="1768966"/>
                </a:cubicBezTo>
                <a:cubicBezTo>
                  <a:pt x="2662689" y="1782446"/>
                  <a:pt x="2669693" y="1801925"/>
                  <a:pt x="2677780" y="1818328"/>
                </a:cubicBezTo>
                <a:cubicBezTo>
                  <a:pt x="2684869" y="1832362"/>
                  <a:pt x="2692884" y="1846275"/>
                  <a:pt x="2696564" y="1861661"/>
                </a:cubicBezTo>
                <a:cubicBezTo>
                  <a:pt x="2698819" y="1871147"/>
                  <a:pt x="2687202" y="1875673"/>
                  <a:pt x="2680740" y="1869745"/>
                </a:cubicBezTo>
                <a:cubicBezTo>
                  <a:pt x="2666763" y="1856503"/>
                  <a:pt x="2657678" y="1837731"/>
                  <a:pt x="2650163" y="1820166"/>
                </a:cubicBezTo>
                <a:cubicBezTo>
                  <a:pt x="2643587" y="1804797"/>
                  <a:pt x="2636089" y="1790128"/>
                  <a:pt x="2635935" y="1773158"/>
                </a:cubicBezTo>
                <a:cubicBezTo>
                  <a:pt x="2635913" y="1769394"/>
                  <a:pt x="2638376" y="1767250"/>
                  <a:pt x="2641371" y="1766596"/>
                </a:cubicBezTo>
                <a:close/>
                <a:moveTo>
                  <a:pt x="1578586" y="1721879"/>
                </a:moveTo>
                <a:cubicBezTo>
                  <a:pt x="1583775" y="1717794"/>
                  <a:pt x="1591282" y="1723950"/>
                  <a:pt x="1588478" y="1729931"/>
                </a:cubicBezTo>
                <a:cubicBezTo>
                  <a:pt x="1574398" y="1759088"/>
                  <a:pt x="1550308" y="1780424"/>
                  <a:pt x="1526858" y="1801932"/>
                </a:cubicBezTo>
                <a:cubicBezTo>
                  <a:pt x="1523458" y="1805021"/>
                  <a:pt x="1517415" y="1801466"/>
                  <a:pt x="1519996" y="1797106"/>
                </a:cubicBezTo>
                <a:cubicBezTo>
                  <a:pt x="1536578" y="1769614"/>
                  <a:pt x="1552868" y="1741835"/>
                  <a:pt x="1578586" y="1721879"/>
                </a:cubicBezTo>
                <a:close/>
                <a:moveTo>
                  <a:pt x="2084661" y="1719289"/>
                </a:moveTo>
                <a:cubicBezTo>
                  <a:pt x="2088667" y="1719548"/>
                  <a:pt x="2092721" y="1722088"/>
                  <a:pt x="2093875" y="1726338"/>
                </a:cubicBezTo>
                <a:cubicBezTo>
                  <a:pt x="2103216" y="1759531"/>
                  <a:pt x="2102146" y="1795101"/>
                  <a:pt x="2099911" y="1829518"/>
                </a:cubicBezTo>
                <a:cubicBezTo>
                  <a:pt x="2098000" y="1859765"/>
                  <a:pt x="2097733" y="1894286"/>
                  <a:pt x="2081086" y="1920446"/>
                </a:cubicBezTo>
                <a:cubicBezTo>
                  <a:pt x="2078216" y="1925097"/>
                  <a:pt x="2072002" y="1922177"/>
                  <a:pt x="2070936" y="1917898"/>
                </a:cubicBezTo>
                <a:cubicBezTo>
                  <a:pt x="2063532" y="1889269"/>
                  <a:pt x="2070413" y="1857142"/>
                  <a:pt x="2070883" y="1827773"/>
                </a:cubicBezTo>
                <a:cubicBezTo>
                  <a:pt x="2071325" y="1793771"/>
                  <a:pt x="2069099" y="1759321"/>
                  <a:pt x="2075744" y="1725921"/>
                </a:cubicBezTo>
                <a:cubicBezTo>
                  <a:pt x="2076700" y="1721050"/>
                  <a:pt x="2080655" y="1719030"/>
                  <a:pt x="2084661" y="1719289"/>
                </a:cubicBezTo>
                <a:close/>
                <a:moveTo>
                  <a:pt x="2886882" y="1656957"/>
                </a:moveTo>
                <a:cubicBezTo>
                  <a:pt x="2889729" y="1654733"/>
                  <a:pt x="2894101" y="1654505"/>
                  <a:pt x="2897656" y="1658133"/>
                </a:cubicBezTo>
                <a:cubicBezTo>
                  <a:pt x="2949741" y="1711238"/>
                  <a:pt x="3001656" y="1775233"/>
                  <a:pt x="3038518" y="1839892"/>
                </a:cubicBezTo>
                <a:cubicBezTo>
                  <a:pt x="3043316" y="1848321"/>
                  <a:pt x="3031304" y="1854530"/>
                  <a:pt x="3025245" y="1848656"/>
                </a:cubicBezTo>
                <a:cubicBezTo>
                  <a:pt x="2972127" y="1797063"/>
                  <a:pt x="2923443" y="1731198"/>
                  <a:pt x="2885258" y="1667761"/>
                </a:cubicBezTo>
                <a:cubicBezTo>
                  <a:pt x="2882713" y="1663403"/>
                  <a:pt x="2884034" y="1659182"/>
                  <a:pt x="2886882" y="1656957"/>
                </a:cubicBezTo>
                <a:close/>
                <a:moveTo>
                  <a:pt x="2937937" y="1612219"/>
                </a:moveTo>
                <a:cubicBezTo>
                  <a:pt x="2941685" y="1609372"/>
                  <a:pt x="2947272" y="1608877"/>
                  <a:pt x="2951725" y="1612877"/>
                </a:cubicBezTo>
                <a:cubicBezTo>
                  <a:pt x="2979438" y="1637508"/>
                  <a:pt x="3008422" y="1672153"/>
                  <a:pt x="3022985" y="1706474"/>
                </a:cubicBezTo>
                <a:cubicBezTo>
                  <a:pt x="3026505" y="1714563"/>
                  <a:pt x="3016823" y="1723075"/>
                  <a:pt x="3009551" y="1717614"/>
                </a:cubicBezTo>
                <a:cubicBezTo>
                  <a:pt x="2979942" y="1695369"/>
                  <a:pt x="2952681" y="1658398"/>
                  <a:pt x="2935176" y="1625657"/>
                </a:cubicBezTo>
                <a:cubicBezTo>
                  <a:pt x="2932278" y="1620258"/>
                  <a:pt x="2934187" y="1615063"/>
                  <a:pt x="2937937" y="1612219"/>
                </a:cubicBezTo>
                <a:close/>
                <a:moveTo>
                  <a:pt x="3103966" y="1586693"/>
                </a:moveTo>
                <a:cubicBezTo>
                  <a:pt x="3161748" y="1613294"/>
                  <a:pt x="3217921" y="1661917"/>
                  <a:pt x="3263700" y="1706137"/>
                </a:cubicBezTo>
                <a:cubicBezTo>
                  <a:pt x="3271506" y="1713738"/>
                  <a:pt x="3261400" y="1728971"/>
                  <a:pt x="3251409" y="1724047"/>
                </a:cubicBezTo>
                <a:lnTo>
                  <a:pt x="3240024" y="1718436"/>
                </a:lnTo>
                <a:cubicBezTo>
                  <a:pt x="3239094" y="1717978"/>
                  <a:pt x="3239146" y="1716993"/>
                  <a:pt x="3238737" y="1716357"/>
                </a:cubicBezTo>
                <a:cubicBezTo>
                  <a:pt x="3187295" y="1684507"/>
                  <a:pt x="3132283" y="1646131"/>
                  <a:pt x="3094081" y="1600304"/>
                </a:cubicBezTo>
                <a:cubicBezTo>
                  <a:pt x="3088133" y="1593039"/>
                  <a:pt x="3094849" y="1582634"/>
                  <a:pt x="3103966" y="1586693"/>
                </a:cubicBezTo>
                <a:close/>
                <a:moveTo>
                  <a:pt x="1911528" y="1584109"/>
                </a:moveTo>
                <a:cubicBezTo>
                  <a:pt x="1916069" y="1584162"/>
                  <a:pt x="1920617" y="1587018"/>
                  <a:pt x="1922705" y="1592596"/>
                </a:cubicBezTo>
                <a:cubicBezTo>
                  <a:pt x="1933703" y="1621551"/>
                  <a:pt x="1923587" y="1655551"/>
                  <a:pt x="1914484" y="1683983"/>
                </a:cubicBezTo>
                <a:cubicBezTo>
                  <a:pt x="1904751" y="1713984"/>
                  <a:pt x="1897359" y="1748026"/>
                  <a:pt x="1870711" y="1767525"/>
                </a:cubicBezTo>
                <a:cubicBezTo>
                  <a:pt x="1865174" y="1771726"/>
                  <a:pt x="1854438" y="1768024"/>
                  <a:pt x="1856070" y="1759731"/>
                </a:cubicBezTo>
                <a:cubicBezTo>
                  <a:pt x="1861304" y="1733000"/>
                  <a:pt x="1871698" y="1707224"/>
                  <a:pt x="1879017" y="1680943"/>
                </a:cubicBezTo>
                <a:cubicBezTo>
                  <a:pt x="1887076" y="1651705"/>
                  <a:pt x="1890025" y="1620527"/>
                  <a:pt x="1900406" y="1592433"/>
                </a:cubicBezTo>
                <a:cubicBezTo>
                  <a:pt x="1902459" y="1586802"/>
                  <a:pt x="1906989" y="1584054"/>
                  <a:pt x="1911528" y="1584109"/>
                </a:cubicBezTo>
                <a:close/>
                <a:moveTo>
                  <a:pt x="2430110" y="1576763"/>
                </a:moveTo>
                <a:cubicBezTo>
                  <a:pt x="2433946" y="1575460"/>
                  <a:pt x="2438515" y="1576664"/>
                  <a:pt x="2440859" y="1581574"/>
                </a:cubicBezTo>
                <a:cubicBezTo>
                  <a:pt x="2477951" y="1656022"/>
                  <a:pt x="2500373" y="1748218"/>
                  <a:pt x="2514280" y="1830154"/>
                </a:cubicBezTo>
                <a:cubicBezTo>
                  <a:pt x="2515482" y="1837678"/>
                  <a:pt x="2504452" y="1843359"/>
                  <a:pt x="2500989" y="1835444"/>
                </a:cubicBezTo>
                <a:cubicBezTo>
                  <a:pt x="2467309" y="1759645"/>
                  <a:pt x="2433662" y="1669713"/>
                  <a:pt x="2423747" y="1587001"/>
                </a:cubicBezTo>
                <a:cubicBezTo>
                  <a:pt x="2423167" y="1581878"/>
                  <a:pt x="2426273" y="1578067"/>
                  <a:pt x="2430110" y="1576763"/>
                </a:cubicBezTo>
                <a:close/>
                <a:moveTo>
                  <a:pt x="1767974" y="1571871"/>
                </a:moveTo>
                <a:cubicBezTo>
                  <a:pt x="1771767" y="1572928"/>
                  <a:pt x="1774710" y="1576039"/>
                  <a:pt x="1773840" y="1580880"/>
                </a:cubicBezTo>
                <a:cubicBezTo>
                  <a:pt x="1764869" y="1632481"/>
                  <a:pt x="1731405" y="1685439"/>
                  <a:pt x="1694954" y="1722776"/>
                </a:cubicBezTo>
                <a:cubicBezTo>
                  <a:pt x="1689369" y="1728542"/>
                  <a:pt x="1679421" y="1720895"/>
                  <a:pt x="1682451" y="1713869"/>
                </a:cubicBezTo>
                <a:cubicBezTo>
                  <a:pt x="1702807" y="1667879"/>
                  <a:pt x="1727067" y="1615727"/>
                  <a:pt x="1757011" y="1575185"/>
                </a:cubicBezTo>
                <a:cubicBezTo>
                  <a:pt x="1759539" y="1571811"/>
                  <a:pt x="1764181" y="1570814"/>
                  <a:pt x="1767974" y="1571871"/>
                </a:cubicBezTo>
                <a:close/>
                <a:moveTo>
                  <a:pt x="2797196" y="1512170"/>
                </a:moveTo>
                <a:cubicBezTo>
                  <a:pt x="2827905" y="1534235"/>
                  <a:pt x="2852276" y="1572381"/>
                  <a:pt x="2872034" y="1603777"/>
                </a:cubicBezTo>
                <a:cubicBezTo>
                  <a:pt x="2878406" y="1613993"/>
                  <a:pt x="2863521" y="1624272"/>
                  <a:pt x="2855306" y="1616036"/>
                </a:cubicBezTo>
                <a:cubicBezTo>
                  <a:pt x="2828917" y="1589602"/>
                  <a:pt x="2798033" y="1557344"/>
                  <a:pt x="2783588" y="1522790"/>
                </a:cubicBezTo>
                <a:cubicBezTo>
                  <a:pt x="2780066" y="1514701"/>
                  <a:pt x="2790043" y="1507055"/>
                  <a:pt x="2797196" y="1512170"/>
                </a:cubicBezTo>
                <a:close/>
                <a:moveTo>
                  <a:pt x="2236557" y="1505610"/>
                </a:moveTo>
                <a:cubicBezTo>
                  <a:pt x="2240435" y="1504922"/>
                  <a:pt x="2244976" y="1506620"/>
                  <a:pt x="2247000" y="1510865"/>
                </a:cubicBezTo>
                <a:cubicBezTo>
                  <a:pt x="2268743" y="1555512"/>
                  <a:pt x="2276807" y="1608290"/>
                  <a:pt x="2285542" y="1656777"/>
                </a:cubicBezTo>
                <a:cubicBezTo>
                  <a:pt x="2293442" y="1701100"/>
                  <a:pt x="2305016" y="1749976"/>
                  <a:pt x="2299192" y="1794898"/>
                </a:cubicBezTo>
                <a:cubicBezTo>
                  <a:pt x="2298136" y="1802607"/>
                  <a:pt x="2286899" y="1802556"/>
                  <a:pt x="2284601" y="1795793"/>
                </a:cubicBezTo>
                <a:cubicBezTo>
                  <a:pt x="2270691" y="1753706"/>
                  <a:pt x="2269433" y="1706160"/>
                  <a:pt x="2261190" y="1662535"/>
                </a:cubicBezTo>
                <a:cubicBezTo>
                  <a:pt x="2251814" y="1613299"/>
                  <a:pt x="2235606" y="1564448"/>
                  <a:pt x="2230108" y="1514668"/>
                </a:cubicBezTo>
                <a:cubicBezTo>
                  <a:pt x="2229469" y="1509372"/>
                  <a:pt x="2232681" y="1506299"/>
                  <a:pt x="2236557" y="1505610"/>
                </a:cubicBezTo>
                <a:close/>
                <a:moveTo>
                  <a:pt x="1637575" y="1494085"/>
                </a:moveTo>
                <a:cubicBezTo>
                  <a:pt x="1644790" y="1489700"/>
                  <a:pt x="1652595" y="1497301"/>
                  <a:pt x="1650902" y="1504840"/>
                </a:cubicBezTo>
                <a:cubicBezTo>
                  <a:pt x="1646495" y="1524327"/>
                  <a:pt x="1631172" y="1539011"/>
                  <a:pt x="1618981" y="1554371"/>
                </a:cubicBezTo>
                <a:cubicBezTo>
                  <a:pt x="1605121" y="1571653"/>
                  <a:pt x="1593247" y="1591936"/>
                  <a:pt x="1574902" y="1604552"/>
                </a:cubicBezTo>
                <a:cubicBezTo>
                  <a:pt x="1570458" y="1607415"/>
                  <a:pt x="1562503" y="1603928"/>
                  <a:pt x="1564380" y="1598067"/>
                </a:cubicBezTo>
                <a:cubicBezTo>
                  <a:pt x="1569327" y="1581879"/>
                  <a:pt x="1578930" y="1569719"/>
                  <a:pt x="1588522" y="1555821"/>
                </a:cubicBezTo>
                <a:cubicBezTo>
                  <a:pt x="1603115" y="1535001"/>
                  <a:pt x="1615064" y="1507536"/>
                  <a:pt x="1637575" y="1494085"/>
                </a:cubicBezTo>
                <a:close/>
                <a:moveTo>
                  <a:pt x="2700158" y="1488384"/>
                </a:moveTo>
                <a:cubicBezTo>
                  <a:pt x="2704574" y="1485941"/>
                  <a:pt x="2710772" y="1486108"/>
                  <a:pt x="2714939" y="1490399"/>
                </a:cubicBezTo>
                <a:cubicBezTo>
                  <a:pt x="2767489" y="1543733"/>
                  <a:pt x="2807861" y="1614744"/>
                  <a:pt x="2848361" y="1677588"/>
                </a:cubicBezTo>
                <a:cubicBezTo>
                  <a:pt x="2868524" y="1709038"/>
                  <a:pt x="2917950" y="1762853"/>
                  <a:pt x="2913715" y="1802206"/>
                </a:cubicBezTo>
                <a:cubicBezTo>
                  <a:pt x="2913215" y="1805857"/>
                  <a:pt x="2909347" y="1808139"/>
                  <a:pt x="2906275" y="1807635"/>
                </a:cubicBezTo>
                <a:cubicBezTo>
                  <a:pt x="2901520" y="1806736"/>
                  <a:pt x="2900705" y="1806045"/>
                  <a:pt x="2898653" y="1801713"/>
                </a:cubicBezTo>
                <a:cubicBezTo>
                  <a:pt x="2898185" y="1800905"/>
                  <a:pt x="2898355" y="1800266"/>
                  <a:pt x="2898467" y="1799455"/>
                </a:cubicBezTo>
                <a:cubicBezTo>
                  <a:pt x="2891170" y="1799613"/>
                  <a:pt x="2885861" y="1793098"/>
                  <a:pt x="2882483" y="1779738"/>
                </a:cubicBezTo>
                <a:cubicBezTo>
                  <a:pt x="2871399" y="1765900"/>
                  <a:pt x="2861122" y="1751595"/>
                  <a:pt x="2851482" y="1736880"/>
                </a:cubicBezTo>
                <a:cubicBezTo>
                  <a:pt x="2832847" y="1709359"/>
                  <a:pt x="2814619" y="1681893"/>
                  <a:pt x="2795984" y="1654371"/>
                </a:cubicBezTo>
                <a:cubicBezTo>
                  <a:pt x="2762219" y="1604522"/>
                  <a:pt x="2722442" y="1556329"/>
                  <a:pt x="2696066" y="1502034"/>
                </a:cubicBezTo>
                <a:cubicBezTo>
                  <a:pt x="2693106" y="1495882"/>
                  <a:pt x="2695742" y="1490828"/>
                  <a:pt x="2700158" y="1488384"/>
                </a:cubicBezTo>
                <a:close/>
                <a:moveTo>
                  <a:pt x="3376746" y="1452897"/>
                </a:moveTo>
                <a:lnTo>
                  <a:pt x="3376746" y="1472135"/>
                </a:lnTo>
                <a:lnTo>
                  <a:pt x="3370126" y="1468225"/>
                </a:lnTo>
                <a:cubicBezTo>
                  <a:pt x="3366661" y="1464856"/>
                  <a:pt x="3366548" y="1460252"/>
                  <a:pt x="3368454" y="1456751"/>
                </a:cubicBezTo>
                <a:close/>
                <a:moveTo>
                  <a:pt x="2596278" y="1435781"/>
                </a:moveTo>
                <a:cubicBezTo>
                  <a:pt x="2599828" y="1433560"/>
                  <a:pt x="2604534" y="1433315"/>
                  <a:pt x="2607594" y="1436918"/>
                </a:cubicBezTo>
                <a:cubicBezTo>
                  <a:pt x="2688592" y="1531850"/>
                  <a:pt x="2742742" y="1662208"/>
                  <a:pt x="2801582" y="1772209"/>
                </a:cubicBezTo>
                <a:cubicBezTo>
                  <a:pt x="2855799" y="1873725"/>
                  <a:pt x="2921439" y="1977547"/>
                  <a:pt x="2955608" y="2087807"/>
                </a:cubicBezTo>
                <a:cubicBezTo>
                  <a:pt x="2957673" y="2094455"/>
                  <a:pt x="2947387" y="2098916"/>
                  <a:pt x="2943417" y="2093494"/>
                </a:cubicBezTo>
                <a:cubicBezTo>
                  <a:pt x="2874414" y="1999131"/>
                  <a:pt x="2828474" y="1886101"/>
                  <a:pt x="2773092" y="1783436"/>
                </a:cubicBezTo>
                <a:cubicBezTo>
                  <a:pt x="2713847" y="1673957"/>
                  <a:pt x="2633632" y="1563673"/>
                  <a:pt x="2591894" y="1446507"/>
                </a:cubicBezTo>
                <a:cubicBezTo>
                  <a:pt x="2590334" y="1442201"/>
                  <a:pt x="2592729" y="1438002"/>
                  <a:pt x="2596278" y="1435781"/>
                </a:cubicBezTo>
                <a:close/>
                <a:moveTo>
                  <a:pt x="2837778" y="1417527"/>
                </a:moveTo>
                <a:cubicBezTo>
                  <a:pt x="2874460" y="1430985"/>
                  <a:pt x="2907659" y="1452979"/>
                  <a:pt x="2939300" y="1476082"/>
                </a:cubicBezTo>
                <a:cubicBezTo>
                  <a:pt x="2958903" y="1490508"/>
                  <a:pt x="2979368" y="1504059"/>
                  <a:pt x="2990847" y="1525888"/>
                </a:cubicBezTo>
                <a:cubicBezTo>
                  <a:pt x="2993012" y="1529988"/>
                  <a:pt x="2989387" y="1534120"/>
                  <a:pt x="2985039" y="1533277"/>
                </a:cubicBezTo>
                <a:cubicBezTo>
                  <a:pt x="2956046" y="1527650"/>
                  <a:pt x="2932471" y="1507225"/>
                  <a:pt x="2908285" y="1491261"/>
                </a:cubicBezTo>
                <a:cubicBezTo>
                  <a:pt x="2880610" y="1473002"/>
                  <a:pt x="2852937" y="1455320"/>
                  <a:pt x="2828482" y="1432870"/>
                </a:cubicBezTo>
                <a:cubicBezTo>
                  <a:pt x="2821787" y="1426828"/>
                  <a:pt x="2829129" y="1414275"/>
                  <a:pt x="2837778" y="1417527"/>
                </a:cubicBezTo>
                <a:close/>
                <a:moveTo>
                  <a:pt x="2314304" y="1375950"/>
                </a:moveTo>
                <a:cubicBezTo>
                  <a:pt x="2316911" y="1374727"/>
                  <a:pt x="2320098" y="1374998"/>
                  <a:pt x="2322171" y="1377969"/>
                </a:cubicBezTo>
                <a:cubicBezTo>
                  <a:pt x="2339588" y="1405323"/>
                  <a:pt x="2347758" y="1436205"/>
                  <a:pt x="2356740" y="1467200"/>
                </a:cubicBezTo>
                <a:cubicBezTo>
                  <a:pt x="2366612" y="1501954"/>
                  <a:pt x="2378457" y="1537391"/>
                  <a:pt x="2380345" y="1573697"/>
                </a:cubicBezTo>
                <a:cubicBezTo>
                  <a:pt x="2380807" y="1583598"/>
                  <a:pt x="2367568" y="1587902"/>
                  <a:pt x="2363169" y="1578371"/>
                </a:cubicBezTo>
                <a:cubicBezTo>
                  <a:pt x="2348622" y="1546366"/>
                  <a:pt x="2341989" y="1510899"/>
                  <a:pt x="2332297" y="1477245"/>
                </a:cubicBezTo>
                <a:cubicBezTo>
                  <a:pt x="2323256" y="1446077"/>
                  <a:pt x="2312075" y="1415443"/>
                  <a:pt x="2309920" y="1382904"/>
                </a:cubicBezTo>
                <a:cubicBezTo>
                  <a:pt x="2309672" y="1379894"/>
                  <a:pt x="2311698" y="1377174"/>
                  <a:pt x="2314304" y="1375950"/>
                </a:cubicBezTo>
                <a:close/>
                <a:moveTo>
                  <a:pt x="2633064" y="1373523"/>
                </a:moveTo>
                <a:cubicBezTo>
                  <a:pt x="2654342" y="1387185"/>
                  <a:pt x="2668377" y="1410853"/>
                  <a:pt x="2681243" y="1432209"/>
                </a:cubicBezTo>
                <a:cubicBezTo>
                  <a:pt x="2686154" y="1440406"/>
                  <a:pt x="2675142" y="1448983"/>
                  <a:pt x="2668154" y="1442652"/>
                </a:cubicBezTo>
                <a:cubicBezTo>
                  <a:pt x="2649816" y="1426250"/>
                  <a:pt x="2628918" y="1408009"/>
                  <a:pt x="2619518" y="1384894"/>
                </a:cubicBezTo>
                <a:cubicBezTo>
                  <a:pt x="2616405" y="1377440"/>
                  <a:pt x="2626029" y="1368755"/>
                  <a:pt x="2633064" y="1373523"/>
                </a:cubicBezTo>
                <a:close/>
                <a:moveTo>
                  <a:pt x="2365912" y="1349424"/>
                </a:moveTo>
                <a:cubicBezTo>
                  <a:pt x="2369425" y="1348521"/>
                  <a:pt x="2373732" y="1349524"/>
                  <a:pt x="2376182" y="1352464"/>
                </a:cubicBezTo>
                <a:cubicBezTo>
                  <a:pt x="2396068" y="1376272"/>
                  <a:pt x="2405819" y="1410099"/>
                  <a:pt x="2417395" y="1439051"/>
                </a:cubicBezTo>
                <a:cubicBezTo>
                  <a:pt x="2428976" y="1468582"/>
                  <a:pt x="2440729" y="1498055"/>
                  <a:pt x="2450053" y="1528351"/>
                </a:cubicBezTo>
                <a:cubicBezTo>
                  <a:pt x="2453418" y="1539395"/>
                  <a:pt x="2435146" y="1544829"/>
                  <a:pt x="2430800" y="1534312"/>
                </a:cubicBezTo>
                <a:cubicBezTo>
                  <a:pt x="2417061" y="1501838"/>
                  <a:pt x="2404536" y="1468954"/>
                  <a:pt x="2390449" y="1436600"/>
                </a:cubicBezTo>
                <a:cubicBezTo>
                  <a:pt x="2379413" y="1410946"/>
                  <a:pt x="2364613" y="1385604"/>
                  <a:pt x="2360399" y="1357826"/>
                </a:cubicBezTo>
                <a:cubicBezTo>
                  <a:pt x="2359678" y="1353138"/>
                  <a:pt x="2362398" y="1350328"/>
                  <a:pt x="2365912" y="1349424"/>
                </a:cubicBezTo>
                <a:close/>
                <a:moveTo>
                  <a:pt x="2699994" y="1348463"/>
                </a:moveTo>
                <a:cubicBezTo>
                  <a:pt x="2731843" y="1367627"/>
                  <a:pt x="2764696" y="1399989"/>
                  <a:pt x="2783010" y="1432262"/>
                </a:cubicBezTo>
                <a:cubicBezTo>
                  <a:pt x="2787691" y="1440344"/>
                  <a:pt x="2778310" y="1450882"/>
                  <a:pt x="2770394" y="1444092"/>
                </a:cubicBezTo>
                <a:cubicBezTo>
                  <a:pt x="2741524" y="1419468"/>
                  <a:pt x="2712860" y="1390324"/>
                  <a:pt x="2687966" y="1362028"/>
                </a:cubicBezTo>
                <a:cubicBezTo>
                  <a:pt x="2681027" y="1354132"/>
                  <a:pt x="2691275" y="1343300"/>
                  <a:pt x="2699994" y="1348463"/>
                </a:cubicBezTo>
                <a:close/>
                <a:moveTo>
                  <a:pt x="2396828" y="1307971"/>
                </a:moveTo>
                <a:cubicBezTo>
                  <a:pt x="2400447" y="1306595"/>
                  <a:pt x="2405056" y="1307351"/>
                  <a:pt x="2407453" y="1311276"/>
                </a:cubicBezTo>
                <a:cubicBezTo>
                  <a:pt x="2485402" y="1440514"/>
                  <a:pt x="2565683" y="1582307"/>
                  <a:pt x="2625786" y="1720508"/>
                </a:cubicBezTo>
                <a:cubicBezTo>
                  <a:pt x="2630011" y="1730099"/>
                  <a:pt x="2616254" y="1735160"/>
                  <a:pt x="2610363" y="1728069"/>
                </a:cubicBezTo>
                <a:cubicBezTo>
                  <a:pt x="2517840" y="1612874"/>
                  <a:pt x="2439626" y="1457225"/>
                  <a:pt x="2392139" y="1317445"/>
                </a:cubicBezTo>
                <a:cubicBezTo>
                  <a:pt x="2390578" y="1312850"/>
                  <a:pt x="2393209" y="1309345"/>
                  <a:pt x="2396828" y="1307971"/>
                </a:cubicBezTo>
                <a:close/>
                <a:moveTo>
                  <a:pt x="2523682" y="1302863"/>
                </a:moveTo>
                <a:cubicBezTo>
                  <a:pt x="2526754" y="1301021"/>
                  <a:pt x="2530765" y="1300723"/>
                  <a:pt x="2533560" y="1303255"/>
                </a:cubicBezTo>
                <a:cubicBezTo>
                  <a:pt x="2549631" y="1318107"/>
                  <a:pt x="2565346" y="1341590"/>
                  <a:pt x="2568368" y="1363583"/>
                </a:cubicBezTo>
                <a:cubicBezTo>
                  <a:pt x="2569334" y="1370412"/>
                  <a:pt x="2561366" y="1374860"/>
                  <a:pt x="2555957" y="1370894"/>
                </a:cubicBezTo>
                <a:cubicBezTo>
                  <a:pt x="2538217" y="1357963"/>
                  <a:pt x="2524635" y="1332788"/>
                  <a:pt x="2519418" y="1311734"/>
                </a:cubicBezTo>
                <a:cubicBezTo>
                  <a:pt x="2518470" y="1308092"/>
                  <a:pt x="2520608" y="1304705"/>
                  <a:pt x="2523682" y="1302863"/>
                </a:cubicBezTo>
                <a:close/>
                <a:moveTo>
                  <a:pt x="3373258" y="1266757"/>
                </a:moveTo>
                <a:lnTo>
                  <a:pt x="3376746" y="1267794"/>
                </a:lnTo>
                <a:lnTo>
                  <a:pt x="3376746" y="1289382"/>
                </a:lnTo>
                <a:lnTo>
                  <a:pt x="3365816" y="1281861"/>
                </a:lnTo>
                <a:cubicBezTo>
                  <a:pt x="3359820" y="1276739"/>
                  <a:pt x="3365838" y="1265410"/>
                  <a:pt x="3373258" y="1266757"/>
                </a:cubicBezTo>
                <a:close/>
                <a:moveTo>
                  <a:pt x="2442858" y="1260298"/>
                </a:moveTo>
                <a:cubicBezTo>
                  <a:pt x="2445312" y="1260502"/>
                  <a:pt x="2447716" y="1261812"/>
                  <a:pt x="2449643" y="1264639"/>
                </a:cubicBezTo>
                <a:cubicBezTo>
                  <a:pt x="2523473" y="1372644"/>
                  <a:pt x="2577702" y="1496400"/>
                  <a:pt x="2639180" y="1611889"/>
                </a:cubicBezTo>
                <a:cubicBezTo>
                  <a:pt x="2695622" y="1717676"/>
                  <a:pt x="2757912" y="1823025"/>
                  <a:pt x="2802512" y="1934382"/>
                </a:cubicBezTo>
                <a:cubicBezTo>
                  <a:pt x="2805216" y="1941201"/>
                  <a:pt x="2795763" y="1949249"/>
                  <a:pt x="2790916" y="1942384"/>
                </a:cubicBezTo>
                <a:cubicBezTo>
                  <a:pt x="2716912" y="1834438"/>
                  <a:pt x="2659686" y="1713248"/>
                  <a:pt x="2598094" y="1597992"/>
                </a:cubicBezTo>
                <a:cubicBezTo>
                  <a:pt x="2541710" y="1492378"/>
                  <a:pt x="2475838" y="1388440"/>
                  <a:pt x="2430949" y="1277373"/>
                </a:cubicBezTo>
                <a:cubicBezTo>
                  <a:pt x="2427686" y="1269051"/>
                  <a:pt x="2435497" y="1259689"/>
                  <a:pt x="2442858" y="1260298"/>
                </a:cubicBezTo>
                <a:close/>
                <a:moveTo>
                  <a:pt x="1125734" y="1238410"/>
                </a:moveTo>
                <a:cubicBezTo>
                  <a:pt x="1128524" y="1238936"/>
                  <a:pt x="1131143" y="1240949"/>
                  <a:pt x="1131884" y="1243985"/>
                </a:cubicBezTo>
                <a:cubicBezTo>
                  <a:pt x="1137403" y="1267064"/>
                  <a:pt x="1134195" y="1293495"/>
                  <a:pt x="1131723" y="1316967"/>
                </a:cubicBezTo>
                <a:cubicBezTo>
                  <a:pt x="1131066" y="1323574"/>
                  <a:pt x="1120990" y="1324094"/>
                  <a:pt x="1118928" y="1318024"/>
                </a:cubicBezTo>
                <a:cubicBezTo>
                  <a:pt x="1110507" y="1293805"/>
                  <a:pt x="1106869" y="1265444"/>
                  <a:pt x="1118549" y="1241745"/>
                </a:cubicBezTo>
                <a:cubicBezTo>
                  <a:pt x="1119980" y="1238840"/>
                  <a:pt x="1122944" y="1237882"/>
                  <a:pt x="1125734" y="1238410"/>
                </a:cubicBezTo>
                <a:close/>
                <a:moveTo>
                  <a:pt x="2530863" y="1207063"/>
                </a:moveTo>
                <a:cubicBezTo>
                  <a:pt x="2578004" y="1235928"/>
                  <a:pt x="2628483" y="1291704"/>
                  <a:pt x="2649685" y="1342728"/>
                </a:cubicBezTo>
                <a:cubicBezTo>
                  <a:pt x="2652857" y="1350355"/>
                  <a:pt x="2643502" y="1355273"/>
                  <a:pt x="2637685" y="1351253"/>
                </a:cubicBezTo>
                <a:cubicBezTo>
                  <a:pt x="2612971" y="1334307"/>
                  <a:pt x="2594480" y="1311188"/>
                  <a:pt x="2574255" y="1289236"/>
                </a:cubicBezTo>
                <a:cubicBezTo>
                  <a:pt x="2553566" y="1267055"/>
                  <a:pt x="2532130" y="1246094"/>
                  <a:pt x="2515997" y="1220237"/>
                </a:cubicBezTo>
                <a:cubicBezTo>
                  <a:pt x="2510383" y="1211118"/>
                  <a:pt x="2522844" y="1202244"/>
                  <a:pt x="2530863" y="1207063"/>
                </a:cubicBezTo>
                <a:close/>
                <a:moveTo>
                  <a:pt x="2650981" y="1205333"/>
                </a:moveTo>
                <a:cubicBezTo>
                  <a:pt x="2728646" y="1244332"/>
                  <a:pt x="2799965" y="1298252"/>
                  <a:pt x="2872525" y="1346142"/>
                </a:cubicBezTo>
                <a:cubicBezTo>
                  <a:pt x="2935374" y="1387658"/>
                  <a:pt x="3000533" y="1427425"/>
                  <a:pt x="3057290" y="1477201"/>
                </a:cubicBezTo>
                <a:cubicBezTo>
                  <a:pt x="3063576" y="1482608"/>
                  <a:pt x="3059076" y="1495552"/>
                  <a:pt x="3050133" y="1491432"/>
                </a:cubicBezTo>
                <a:cubicBezTo>
                  <a:pt x="2970511" y="1454644"/>
                  <a:pt x="2898043" y="1402468"/>
                  <a:pt x="2825188" y="1353712"/>
                </a:cubicBezTo>
                <a:cubicBezTo>
                  <a:pt x="2762335" y="1311616"/>
                  <a:pt x="2696363" y="1271161"/>
                  <a:pt x="2639950" y="1220687"/>
                </a:cubicBezTo>
                <a:cubicBezTo>
                  <a:pt x="2631682" y="1213436"/>
                  <a:pt x="2641457" y="1200638"/>
                  <a:pt x="2650981" y="1205333"/>
                </a:cubicBezTo>
                <a:close/>
                <a:moveTo>
                  <a:pt x="1445624" y="1165139"/>
                </a:moveTo>
                <a:cubicBezTo>
                  <a:pt x="1449085" y="1165148"/>
                  <a:pt x="1452528" y="1167170"/>
                  <a:pt x="1453623" y="1171247"/>
                </a:cubicBezTo>
                <a:cubicBezTo>
                  <a:pt x="1458713" y="1190216"/>
                  <a:pt x="1457440" y="1210959"/>
                  <a:pt x="1456105" y="1230370"/>
                </a:cubicBezTo>
                <a:cubicBezTo>
                  <a:pt x="1455203" y="1244797"/>
                  <a:pt x="1454589" y="1258934"/>
                  <a:pt x="1449571" y="1272632"/>
                </a:cubicBezTo>
                <a:cubicBezTo>
                  <a:pt x="1447974" y="1277043"/>
                  <a:pt x="1440507" y="1277838"/>
                  <a:pt x="1438856" y="1272983"/>
                </a:cubicBezTo>
                <a:cubicBezTo>
                  <a:pt x="1433087" y="1256566"/>
                  <a:pt x="1433334" y="1239072"/>
                  <a:pt x="1433294" y="1221870"/>
                </a:cubicBezTo>
                <a:cubicBezTo>
                  <a:pt x="1433251" y="1204668"/>
                  <a:pt x="1432577" y="1187875"/>
                  <a:pt x="1437520" y="1171108"/>
                </a:cubicBezTo>
                <a:cubicBezTo>
                  <a:pt x="1438684" y="1167133"/>
                  <a:pt x="1442163" y="1165130"/>
                  <a:pt x="1445624" y="1165139"/>
                </a:cubicBezTo>
                <a:close/>
                <a:moveTo>
                  <a:pt x="3162982" y="1161390"/>
                </a:moveTo>
                <a:cubicBezTo>
                  <a:pt x="3224390" y="1173607"/>
                  <a:pt x="3290253" y="1194950"/>
                  <a:pt x="3348651" y="1217668"/>
                </a:cubicBezTo>
                <a:cubicBezTo>
                  <a:pt x="3355791" y="1220465"/>
                  <a:pt x="3354179" y="1232231"/>
                  <a:pt x="3346302" y="1232393"/>
                </a:cubicBezTo>
                <a:cubicBezTo>
                  <a:pt x="3282425" y="1233976"/>
                  <a:pt x="3207944" y="1214593"/>
                  <a:pt x="3154108" y="1179686"/>
                </a:cubicBezTo>
                <a:cubicBezTo>
                  <a:pt x="3143703" y="1172969"/>
                  <a:pt x="3152370" y="1159192"/>
                  <a:pt x="3162982" y="1161390"/>
                </a:cubicBezTo>
                <a:close/>
                <a:moveTo>
                  <a:pt x="1039078" y="1096002"/>
                </a:moveTo>
                <a:cubicBezTo>
                  <a:pt x="1042187" y="1096397"/>
                  <a:pt x="1045125" y="1098495"/>
                  <a:pt x="1046331" y="1102050"/>
                </a:cubicBezTo>
                <a:cubicBezTo>
                  <a:pt x="1052404" y="1120491"/>
                  <a:pt x="1046915" y="1143054"/>
                  <a:pt x="1038906" y="1160476"/>
                </a:cubicBezTo>
                <a:cubicBezTo>
                  <a:pt x="1036217" y="1166226"/>
                  <a:pt x="1026423" y="1165298"/>
                  <a:pt x="1025112" y="1159165"/>
                </a:cubicBezTo>
                <a:cubicBezTo>
                  <a:pt x="1021241" y="1140363"/>
                  <a:pt x="1020815" y="1116908"/>
                  <a:pt x="1030799" y="1100169"/>
                </a:cubicBezTo>
                <a:cubicBezTo>
                  <a:pt x="1032690" y="1096914"/>
                  <a:pt x="1035970" y="1095608"/>
                  <a:pt x="1039078" y="1096002"/>
                </a:cubicBezTo>
                <a:close/>
                <a:moveTo>
                  <a:pt x="1513594" y="1067840"/>
                </a:moveTo>
                <a:cubicBezTo>
                  <a:pt x="1516649" y="1066802"/>
                  <a:pt x="1520244" y="1067273"/>
                  <a:pt x="1522315" y="1069956"/>
                </a:cubicBezTo>
                <a:cubicBezTo>
                  <a:pt x="1532584" y="1083102"/>
                  <a:pt x="1538231" y="1098013"/>
                  <a:pt x="1537574" y="1114873"/>
                </a:cubicBezTo>
                <a:cubicBezTo>
                  <a:pt x="1537159" y="1123330"/>
                  <a:pt x="1524572" y="1130121"/>
                  <a:pt x="1519767" y="1120534"/>
                </a:cubicBezTo>
                <a:cubicBezTo>
                  <a:pt x="1512561" y="1106154"/>
                  <a:pt x="1508940" y="1090941"/>
                  <a:pt x="1508327" y="1074901"/>
                </a:cubicBezTo>
                <a:lnTo>
                  <a:pt x="1508095" y="1074786"/>
                </a:lnTo>
                <a:cubicBezTo>
                  <a:pt x="1508016" y="1071427"/>
                  <a:pt x="1510536" y="1068878"/>
                  <a:pt x="1513594" y="1067840"/>
                </a:cubicBezTo>
                <a:close/>
                <a:moveTo>
                  <a:pt x="1313154" y="1044460"/>
                </a:moveTo>
                <a:cubicBezTo>
                  <a:pt x="1315868" y="1044191"/>
                  <a:pt x="1318582" y="1045349"/>
                  <a:pt x="1319643" y="1048470"/>
                </a:cubicBezTo>
                <a:cubicBezTo>
                  <a:pt x="1325429" y="1067783"/>
                  <a:pt x="1322726" y="1091140"/>
                  <a:pt x="1317449" y="1110342"/>
                </a:cubicBezTo>
                <a:cubicBezTo>
                  <a:pt x="1315238" y="1118638"/>
                  <a:pt x="1303425" y="1119169"/>
                  <a:pt x="1302039" y="1109967"/>
                </a:cubicBezTo>
                <a:cubicBezTo>
                  <a:pt x="1299148" y="1090638"/>
                  <a:pt x="1298957" y="1067297"/>
                  <a:pt x="1306671" y="1049008"/>
                </a:cubicBezTo>
                <a:cubicBezTo>
                  <a:pt x="1307728" y="1046424"/>
                  <a:pt x="1310440" y="1044729"/>
                  <a:pt x="1313154" y="1044460"/>
                </a:cubicBezTo>
                <a:close/>
                <a:moveTo>
                  <a:pt x="1432844" y="1017340"/>
                </a:moveTo>
                <a:cubicBezTo>
                  <a:pt x="1436230" y="1016698"/>
                  <a:pt x="1439943" y="1017951"/>
                  <a:pt x="1441470" y="1021591"/>
                </a:cubicBezTo>
                <a:cubicBezTo>
                  <a:pt x="1452277" y="1047709"/>
                  <a:pt x="1452908" y="1076898"/>
                  <a:pt x="1453300" y="1104814"/>
                </a:cubicBezTo>
                <a:cubicBezTo>
                  <a:pt x="1453418" y="1115412"/>
                  <a:pt x="1436344" y="1117537"/>
                  <a:pt x="1434835" y="1106830"/>
                </a:cubicBezTo>
                <a:cubicBezTo>
                  <a:pt x="1430857" y="1079747"/>
                  <a:pt x="1424733" y="1052037"/>
                  <a:pt x="1426195" y="1024459"/>
                </a:cubicBezTo>
                <a:cubicBezTo>
                  <a:pt x="1426404" y="1020519"/>
                  <a:pt x="1429459" y="1017982"/>
                  <a:pt x="1432844" y="1017340"/>
                </a:cubicBezTo>
                <a:close/>
                <a:moveTo>
                  <a:pt x="3120887" y="1012428"/>
                </a:moveTo>
                <a:cubicBezTo>
                  <a:pt x="3175267" y="1010785"/>
                  <a:pt x="3236286" y="1025840"/>
                  <a:pt x="3283585" y="1052329"/>
                </a:cubicBezTo>
                <a:cubicBezTo>
                  <a:pt x="3290963" y="1056400"/>
                  <a:pt x="3289123" y="1068631"/>
                  <a:pt x="3279616" y="1067411"/>
                </a:cubicBezTo>
                <a:cubicBezTo>
                  <a:pt x="3226169" y="1059840"/>
                  <a:pt x="3169218" y="1047077"/>
                  <a:pt x="3117748" y="1030517"/>
                </a:cubicBezTo>
                <a:cubicBezTo>
                  <a:pt x="3107302" y="1027101"/>
                  <a:pt x="3110581" y="1012834"/>
                  <a:pt x="3120887" y="1012428"/>
                </a:cubicBezTo>
                <a:close/>
                <a:moveTo>
                  <a:pt x="1465776" y="1002743"/>
                </a:moveTo>
                <a:cubicBezTo>
                  <a:pt x="1468595" y="1001931"/>
                  <a:pt x="1471771" y="1002883"/>
                  <a:pt x="1473239" y="1006350"/>
                </a:cubicBezTo>
                <a:cubicBezTo>
                  <a:pt x="1486632" y="1038940"/>
                  <a:pt x="1490958" y="1076159"/>
                  <a:pt x="1499667" y="1110340"/>
                </a:cubicBezTo>
                <a:cubicBezTo>
                  <a:pt x="1506721" y="1138507"/>
                  <a:pt x="1518998" y="1168381"/>
                  <a:pt x="1519976" y="1197452"/>
                </a:cubicBezTo>
                <a:cubicBezTo>
                  <a:pt x="1520252" y="1205096"/>
                  <a:pt x="1510002" y="1205676"/>
                  <a:pt x="1506786" y="1200192"/>
                </a:cubicBezTo>
                <a:cubicBezTo>
                  <a:pt x="1492572" y="1176005"/>
                  <a:pt x="1487933" y="1144696"/>
                  <a:pt x="1481232" y="1117570"/>
                </a:cubicBezTo>
                <a:cubicBezTo>
                  <a:pt x="1472751" y="1082924"/>
                  <a:pt x="1460431" y="1045520"/>
                  <a:pt x="1460458" y="1009725"/>
                </a:cubicBezTo>
                <a:cubicBezTo>
                  <a:pt x="1460496" y="1006134"/>
                  <a:pt x="1462956" y="1003556"/>
                  <a:pt x="1465776" y="1002743"/>
                </a:cubicBezTo>
                <a:close/>
                <a:moveTo>
                  <a:pt x="2353107" y="982467"/>
                </a:moveTo>
                <a:cubicBezTo>
                  <a:pt x="2356261" y="979654"/>
                  <a:pt x="2361094" y="978931"/>
                  <a:pt x="2365429" y="982585"/>
                </a:cubicBezTo>
                <a:cubicBezTo>
                  <a:pt x="2394182" y="1006862"/>
                  <a:pt x="2416826" y="1036504"/>
                  <a:pt x="2439874" y="1066202"/>
                </a:cubicBezTo>
                <a:cubicBezTo>
                  <a:pt x="2465260" y="1099360"/>
                  <a:pt x="2493882" y="1131226"/>
                  <a:pt x="2513728" y="1168007"/>
                </a:cubicBezTo>
                <a:cubicBezTo>
                  <a:pt x="2520109" y="1179961"/>
                  <a:pt x="2505624" y="1189137"/>
                  <a:pt x="2497649" y="1182175"/>
                </a:cubicBezTo>
                <a:cubicBezTo>
                  <a:pt x="2461088" y="1149717"/>
                  <a:pt x="2431540" y="1107720"/>
                  <a:pt x="2401373" y="1069028"/>
                </a:cubicBezTo>
                <a:cubicBezTo>
                  <a:pt x="2382817" y="1045155"/>
                  <a:pt x="2364497" y="1021976"/>
                  <a:pt x="2350845" y="994890"/>
                </a:cubicBezTo>
                <a:cubicBezTo>
                  <a:pt x="2348473" y="990183"/>
                  <a:pt x="2349951" y="985280"/>
                  <a:pt x="2353107" y="982467"/>
                </a:cubicBezTo>
                <a:close/>
                <a:moveTo>
                  <a:pt x="1194149" y="953374"/>
                </a:moveTo>
                <a:cubicBezTo>
                  <a:pt x="1196249" y="953579"/>
                  <a:pt x="1198255" y="954784"/>
                  <a:pt x="1198991" y="956952"/>
                </a:cubicBezTo>
                <a:cubicBezTo>
                  <a:pt x="1204999" y="974641"/>
                  <a:pt x="1200171" y="991176"/>
                  <a:pt x="1198364" y="1009200"/>
                </a:cubicBezTo>
                <a:cubicBezTo>
                  <a:pt x="1197550" y="1018761"/>
                  <a:pt x="1184922" y="1018603"/>
                  <a:pt x="1183652" y="1009169"/>
                </a:cubicBezTo>
                <a:cubicBezTo>
                  <a:pt x="1181052" y="990127"/>
                  <a:pt x="1178056" y="972768"/>
                  <a:pt x="1188731" y="955794"/>
                </a:cubicBezTo>
                <a:cubicBezTo>
                  <a:pt x="1189852" y="953964"/>
                  <a:pt x="1192047" y="953169"/>
                  <a:pt x="1194149" y="953374"/>
                </a:cubicBezTo>
                <a:close/>
                <a:moveTo>
                  <a:pt x="691824" y="941099"/>
                </a:moveTo>
                <a:cubicBezTo>
                  <a:pt x="693752" y="942644"/>
                  <a:pt x="694927" y="945389"/>
                  <a:pt x="694160" y="947971"/>
                </a:cubicBezTo>
                <a:cubicBezTo>
                  <a:pt x="685121" y="977736"/>
                  <a:pt x="664891" y="1005306"/>
                  <a:pt x="651209" y="1033360"/>
                </a:cubicBezTo>
                <a:cubicBezTo>
                  <a:pt x="640618" y="1055142"/>
                  <a:pt x="632178" y="1078127"/>
                  <a:pt x="620306" y="1098988"/>
                </a:cubicBezTo>
                <a:cubicBezTo>
                  <a:pt x="616749" y="1105032"/>
                  <a:pt x="605792" y="1102953"/>
                  <a:pt x="607775" y="1095122"/>
                </a:cubicBezTo>
                <a:cubicBezTo>
                  <a:pt x="614394" y="1067919"/>
                  <a:pt x="627276" y="1041491"/>
                  <a:pt x="639470" y="1016457"/>
                </a:cubicBezTo>
                <a:cubicBezTo>
                  <a:pt x="651946" y="990552"/>
                  <a:pt x="664350" y="961580"/>
                  <a:pt x="684971" y="941420"/>
                </a:cubicBezTo>
                <a:cubicBezTo>
                  <a:pt x="687217" y="939206"/>
                  <a:pt x="689898" y="939553"/>
                  <a:pt x="691824" y="941099"/>
                </a:cubicBezTo>
                <a:close/>
                <a:moveTo>
                  <a:pt x="2710611" y="917356"/>
                </a:moveTo>
                <a:cubicBezTo>
                  <a:pt x="2774416" y="923536"/>
                  <a:pt x="2839814" y="944650"/>
                  <a:pt x="2903818" y="954824"/>
                </a:cubicBezTo>
                <a:cubicBezTo>
                  <a:pt x="2946312" y="961473"/>
                  <a:pt x="2986901" y="969349"/>
                  <a:pt x="3024838" y="989346"/>
                </a:cubicBezTo>
                <a:cubicBezTo>
                  <a:pt x="3033611" y="994103"/>
                  <a:pt x="3029186" y="1010114"/>
                  <a:pt x="3018982" y="1008552"/>
                </a:cubicBezTo>
                <a:cubicBezTo>
                  <a:pt x="2959966" y="999391"/>
                  <a:pt x="2901667" y="983797"/>
                  <a:pt x="2842984" y="972201"/>
                </a:cubicBezTo>
                <a:cubicBezTo>
                  <a:pt x="2796538" y="963027"/>
                  <a:pt x="2745179" y="955907"/>
                  <a:pt x="2706266" y="927344"/>
                </a:cubicBezTo>
                <a:cubicBezTo>
                  <a:pt x="2701613" y="923895"/>
                  <a:pt x="2705395" y="916807"/>
                  <a:pt x="2710611" y="917356"/>
                </a:cubicBezTo>
                <a:close/>
                <a:moveTo>
                  <a:pt x="3042312" y="895009"/>
                </a:moveTo>
                <a:cubicBezTo>
                  <a:pt x="3121691" y="899767"/>
                  <a:pt x="3213940" y="916787"/>
                  <a:pt x="3285271" y="952521"/>
                </a:cubicBezTo>
                <a:cubicBezTo>
                  <a:pt x="3293577" y="956470"/>
                  <a:pt x="3290183" y="970969"/>
                  <a:pt x="3280448" y="970215"/>
                </a:cubicBezTo>
                <a:cubicBezTo>
                  <a:pt x="3200014" y="962914"/>
                  <a:pt x="3113804" y="938619"/>
                  <a:pt x="3036232" y="915838"/>
                </a:cubicBezTo>
                <a:cubicBezTo>
                  <a:pt x="3023758" y="912145"/>
                  <a:pt x="3030838" y="894264"/>
                  <a:pt x="3042312" y="895009"/>
                </a:cubicBezTo>
                <a:close/>
                <a:moveTo>
                  <a:pt x="928798" y="891376"/>
                </a:moveTo>
                <a:cubicBezTo>
                  <a:pt x="930898" y="892791"/>
                  <a:pt x="932260" y="895520"/>
                  <a:pt x="931698" y="898420"/>
                </a:cubicBezTo>
                <a:cubicBezTo>
                  <a:pt x="922627" y="942897"/>
                  <a:pt x="892267" y="981646"/>
                  <a:pt x="874726" y="1023391"/>
                </a:cubicBezTo>
                <a:cubicBezTo>
                  <a:pt x="857298" y="1064905"/>
                  <a:pt x="845454" y="1110903"/>
                  <a:pt x="822916" y="1149898"/>
                </a:cubicBezTo>
                <a:cubicBezTo>
                  <a:pt x="820219" y="1154490"/>
                  <a:pt x="814008" y="1152149"/>
                  <a:pt x="814443" y="1147165"/>
                </a:cubicBezTo>
                <a:cubicBezTo>
                  <a:pt x="818611" y="1096231"/>
                  <a:pt x="843218" y="1043960"/>
                  <a:pt x="863862" y="997678"/>
                </a:cubicBezTo>
                <a:cubicBezTo>
                  <a:pt x="880216" y="960980"/>
                  <a:pt x="892205" y="920539"/>
                  <a:pt x="921469" y="892223"/>
                </a:cubicBezTo>
                <a:cubicBezTo>
                  <a:pt x="923858" y="889864"/>
                  <a:pt x="926697" y="889963"/>
                  <a:pt x="928798" y="891376"/>
                </a:cubicBezTo>
                <a:close/>
                <a:moveTo>
                  <a:pt x="1616610" y="843951"/>
                </a:moveTo>
                <a:cubicBezTo>
                  <a:pt x="1619869" y="842650"/>
                  <a:pt x="1623681" y="843338"/>
                  <a:pt x="1626165" y="847233"/>
                </a:cubicBezTo>
                <a:cubicBezTo>
                  <a:pt x="1639370" y="867313"/>
                  <a:pt x="1648546" y="901725"/>
                  <a:pt x="1646829" y="925714"/>
                </a:cubicBezTo>
                <a:cubicBezTo>
                  <a:pt x="1646404" y="932434"/>
                  <a:pt x="1636928" y="936428"/>
                  <a:pt x="1632782" y="930486"/>
                </a:cubicBezTo>
                <a:cubicBezTo>
                  <a:pt x="1619000" y="910988"/>
                  <a:pt x="1609073" y="876639"/>
                  <a:pt x="1610443" y="852768"/>
                </a:cubicBezTo>
                <a:lnTo>
                  <a:pt x="1610384" y="852594"/>
                </a:lnTo>
                <a:cubicBezTo>
                  <a:pt x="1610649" y="848538"/>
                  <a:pt x="1613352" y="845251"/>
                  <a:pt x="1616610" y="843951"/>
                </a:cubicBezTo>
                <a:close/>
                <a:moveTo>
                  <a:pt x="1090196" y="843536"/>
                </a:moveTo>
                <a:cubicBezTo>
                  <a:pt x="1093059" y="844135"/>
                  <a:pt x="1095634" y="846307"/>
                  <a:pt x="1095566" y="849522"/>
                </a:cubicBezTo>
                <a:cubicBezTo>
                  <a:pt x="1094843" y="884974"/>
                  <a:pt x="1089475" y="918714"/>
                  <a:pt x="1082491" y="953391"/>
                </a:cubicBezTo>
                <a:cubicBezTo>
                  <a:pt x="1074887" y="990794"/>
                  <a:pt x="1070388" y="1034491"/>
                  <a:pt x="1049841" y="1067393"/>
                </a:cubicBezTo>
                <a:cubicBezTo>
                  <a:pt x="1046166" y="1073090"/>
                  <a:pt x="1038679" y="1070410"/>
                  <a:pt x="1038296" y="1064158"/>
                </a:cubicBezTo>
                <a:cubicBezTo>
                  <a:pt x="1034830" y="1025486"/>
                  <a:pt x="1049948" y="985144"/>
                  <a:pt x="1057782" y="947277"/>
                </a:cubicBezTo>
                <a:cubicBezTo>
                  <a:pt x="1064769" y="913179"/>
                  <a:pt x="1071877" y="880008"/>
                  <a:pt x="1083098" y="846987"/>
                </a:cubicBezTo>
                <a:cubicBezTo>
                  <a:pt x="1084182" y="843911"/>
                  <a:pt x="1087333" y="842937"/>
                  <a:pt x="1090196" y="843536"/>
                </a:cubicBezTo>
                <a:close/>
                <a:moveTo>
                  <a:pt x="1526371" y="783521"/>
                </a:moveTo>
                <a:cubicBezTo>
                  <a:pt x="1530184" y="783071"/>
                  <a:pt x="1534436" y="784770"/>
                  <a:pt x="1536398" y="788553"/>
                </a:cubicBezTo>
                <a:cubicBezTo>
                  <a:pt x="1552624" y="820374"/>
                  <a:pt x="1558054" y="857991"/>
                  <a:pt x="1565262" y="892877"/>
                </a:cubicBezTo>
                <a:cubicBezTo>
                  <a:pt x="1573302" y="931348"/>
                  <a:pt x="1581283" y="969645"/>
                  <a:pt x="1583593" y="1008902"/>
                </a:cubicBezTo>
                <a:cubicBezTo>
                  <a:pt x="1583983" y="1016314"/>
                  <a:pt x="1573462" y="1020081"/>
                  <a:pt x="1570291" y="1012454"/>
                </a:cubicBezTo>
                <a:cubicBezTo>
                  <a:pt x="1553662" y="970905"/>
                  <a:pt x="1544145" y="927518"/>
                  <a:pt x="1533818" y="884021"/>
                </a:cubicBezTo>
                <a:cubicBezTo>
                  <a:pt x="1526636" y="853770"/>
                  <a:pt x="1518002" y="822658"/>
                  <a:pt x="1518980" y="791375"/>
                </a:cubicBezTo>
                <a:cubicBezTo>
                  <a:pt x="1519185" y="786567"/>
                  <a:pt x="1522558" y="783970"/>
                  <a:pt x="1526371" y="783521"/>
                </a:cubicBezTo>
                <a:close/>
                <a:moveTo>
                  <a:pt x="672008" y="781982"/>
                </a:moveTo>
                <a:cubicBezTo>
                  <a:pt x="678541" y="779569"/>
                  <a:pt x="684143" y="786951"/>
                  <a:pt x="680410" y="792475"/>
                </a:cubicBezTo>
                <a:cubicBezTo>
                  <a:pt x="664265" y="815562"/>
                  <a:pt x="634131" y="832763"/>
                  <a:pt x="610466" y="847379"/>
                </a:cubicBezTo>
                <a:cubicBezTo>
                  <a:pt x="600539" y="853460"/>
                  <a:pt x="592468" y="839952"/>
                  <a:pt x="600884" y="832838"/>
                </a:cubicBezTo>
                <a:cubicBezTo>
                  <a:pt x="621462" y="815401"/>
                  <a:pt x="646694" y="791741"/>
                  <a:pt x="672008" y="781982"/>
                </a:cubicBezTo>
                <a:close/>
                <a:moveTo>
                  <a:pt x="1386520" y="775635"/>
                </a:moveTo>
                <a:cubicBezTo>
                  <a:pt x="1388756" y="775601"/>
                  <a:pt x="1391037" y="776905"/>
                  <a:pt x="1391372" y="779596"/>
                </a:cubicBezTo>
                <a:cubicBezTo>
                  <a:pt x="1400214" y="847197"/>
                  <a:pt x="1400200" y="915486"/>
                  <a:pt x="1402445" y="983587"/>
                </a:cubicBezTo>
                <a:cubicBezTo>
                  <a:pt x="1404194" y="1035996"/>
                  <a:pt x="1410298" y="1090406"/>
                  <a:pt x="1402601" y="1142347"/>
                </a:cubicBezTo>
                <a:cubicBezTo>
                  <a:pt x="1401765" y="1147855"/>
                  <a:pt x="1394176" y="1147725"/>
                  <a:pt x="1392988" y="1142518"/>
                </a:cubicBezTo>
                <a:cubicBezTo>
                  <a:pt x="1380663" y="1084032"/>
                  <a:pt x="1384471" y="1020644"/>
                  <a:pt x="1382738" y="960879"/>
                </a:cubicBezTo>
                <a:cubicBezTo>
                  <a:pt x="1381000" y="900536"/>
                  <a:pt x="1377702" y="840144"/>
                  <a:pt x="1381931" y="779708"/>
                </a:cubicBezTo>
                <a:cubicBezTo>
                  <a:pt x="1382089" y="777043"/>
                  <a:pt x="1384282" y="775670"/>
                  <a:pt x="1386520" y="775635"/>
                </a:cubicBezTo>
                <a:close/>
                <a:moveTo>
                  <a:pt x="1659235" y="769625"/>
                </a:moveTo>
                <a:cubicBezTo>
                  <a:pt x="1662680" y="768237"/>
                  <a:pt x="1666780" y="768633"/>
                  <a:pt x="1669230" y="771864"/>
                </a:cubicBezTo>
                <a:cubicBezTo>
                  <a:pt x="1686734" y="793773"/>
                  <a:pt x="1698350" y="829676"/>
                  <a:pt x="1698453" y="857882"/>
                </a:cubicBezTo>
                <a:cubicBezTo>
                  <a:pt x="1698510" y="867728"/>
                  <a:pt x="1685664" y="869771"/>
                  <a:pt x="1680928" y="862094"/>
                </a:cubicBezTo>
                <a:cubicBezTo>
                  <a:pt x="1667012" y="839354"/>
                  <a:pt x="1654882" y="804787"/>
                  <a:pt x="1653339" y="778036"/>
                </a:cubicBezTo>
                <a:lnTo>
                  <a:pt x="1653165" y="778096"/>
                </a:lnTo>
                <a:cubicBezTo>
                  <a:pt x="1652998" y="774187"/>
                  <a:pt x="1655788" y="771013"/>
                  <a:pt x="1659235" y="769625"/>
                </a:cubicBezTo>
                <a:close/>
                <a:moveTo>
                  <a:pt x="1145767" y="733160"/>
                </a:moveTo>
                <a:cubicBezTo>
                  <a:pt x="1149752" y="733572"/>
                  <a:pt x="1153562" y="736389"/>
                  <a:pt x="1153734" y="741166"/>
                </a:cubicBezTo>
                <a:cubicBezTo>
                  <a:pt x="1156822" y="815171"/>
                  <a:pt x="1147407" y="890522"/>
                  <a:pt x="1143892" y="964449"/>
                </a:cubicBezTo>
                <a:cubicBezTo>
                  <a:pt x="1140385" y="1039534"/>
                  <a:pt x="1140993" y="1115349"/>
                  <a:pt x="1128270" y="1189503"/>
                </a:cubicBezTo>
                <a:cubicBezTo>
                  <a:pt x="1127149" y="1195880"/>
                  <a:pt x="1118276" y="1194252"/>
                  <a:pt x="1117665" y="1188463"/>
                </a:cubicBezTo>
                <a:cubicBezTo>
                  <a:pt x="1110116" y="1114425"/>
                  <a:pt x="1116580" y="1039497"/>
                  <a:pt x="1120382" y="965279"/>
                </a:cubicBezTo>
                <a:cubicBezTo>
                  <a:pt x="1124180" y="890482"/>
                  <a:pt x="1123972" y="813564"/>
                  <a:pt x="1136754" y="739584"/>
                </a:cubicBezTo>
                <a:cubicBezTo>
                  <a:pt x="1137623" y="734742"/>
                  <a:pt x="1141782" y="732749"/>
                  <a:pt x="1145767" y="733160"/>
                </a:cubicBezTo>
                <a:close/>
                <a:moveTo>
                  <a:pt x="1448270" y="660670"/>
                </a:moveTo>
                <a:cubicBezTo>
                  <a:pt x="1451739" y="661063"/>
                  <a:pt x="1455259" y="663591"/>
                  <a:pt x="1456005" y="667497"/>
                </a:cubicBezTo>
                <a:cubicBezTo>
                  <a:pt x="1464789" y="714420"/>
                  <a:pt x="1463340" y="764818"/>
                  <a:pt x="1464655" y="812538"/>
                </a:cubicBezTo>
                <a:cubicBezTo>
                  <a:pt x="1465890" y="856029"/>
                  <a:pt x="1468692" y="900149"/>
                  <a:pt x="1464539" y="943730"/>
                </a:cubicBezTo>
                <a:cubicBezTo>
                  <a:pt x="1463889" y="951495"/>
                  <a:pt x="1452301" y="950982"/>
                  <a:pt x="1451100" y="943459"/>
                </a:cubicBezTo>
                <a:cubicBezTo>
                  <a:pt x="1443818" y="895831"/>
                  <a:pt x="1443768" y="846715"/>
                  <a:pt x="1442276" y="798475"/>
                </a:cubicBezTo>
                <a:cubicBezTo>
                  <a:pt x="1441042" y="754984"/>
                  <a:pt x="1436208" y="710008"/>
                  <a:pt x="1440825" y="666657"/>
                </a:cubicBezTo>
                <a:cubicBezTo>
                  <a:pt x="1441377" y="662019"/>
                  <a:pt x="1444800" y="660277"/>
                  <a:pt x="1448270" y="660670"/>
                </a:cubicBezTo>
                <a:close/>
                <a:moveTo>
                  <a:pt x="3305529" y="636911"/>
                </a:moveTo>
                <a:cubicBezTo>
                  <a:pt x="3328692" y="638473"/>
                  <a:pt x="3355144" y="656761"/>
                  <a:pt x="3372046" y="677288"/>
                </a:cubicBezTo>
                <a:lnTo>
                  <a:pt x="3376746" y="684647"/>
                </a:lnTo>
                <a:lnTo>
                  <a:pt x="3376746" y="710525"/>
                </a:lnTo>
                <a:lnTo>
                  <a:pt x="3372451" y="711478"/>
                </a:lnTo>
                <a:cubicBezTo>
                  <a:pt x="3357809" y="703684"/>
                  <a:pt x="3345695" y="691937"/>
                  <a:pt x="3332490" y="682109"/>
                </a:cubicBezTo>
                <a:cubicBezTo>
                  <a:pt x="3320798" y="673313"/>
                  <a:pt x="3307899" y="666090"/>
                  <a:pt x="3295804" y="657819"/>
                </a:cubicBezTo>
                <a:cubicBezTo>
                  <a:pt x="3284987" y="650467"/>
                  <a:pt x="3295041" y="636219"/>
                  <a:pt x="3305529" y="636911"/>
                </a:cubicBezTo>
                <a:close/>
                <a:moveTo>
                  <a:pt x="3091364" y="631130"/>
                </a:moveTo>
                <a:cubicBezTo>
                  <a:pt x="3119154" y="649158"/>
                  <a:pt x="3142745" y="672480"/>
                  <a:pt x="3165182" y="696389"/>
                </a:cubicBezTo>
                <a:cubicBezTo>
                  <a:pt x="3170602" y="702092"/>
                  <a:pt x="3161378" y="709675"/>
                  <a:pt x="3155677" y="705422"/>
                </a:cubicBezTo>
                <a:cubicBezTo>
                  <a:pt x="3129736" y="686572"/>
                  <a:pt x="3103792" y="667144"/>
                  <a:pt x="3082743" y="642763"/>
                </a:cubicBezTo>
                <a:cubicBezTo>
                  <a:pt x="3077611" y="636770"/>
                  <a:pt x="3083923" y="626307"/>
                  <a:pt x="3091364" y="631130"/>
                </a:cubicBezTo>
                <a:close/>
                <a:moveTo>
                  <a:pt x="438734" y="625427"/>
                </a:moveTo>
                <a:cubicBezTo>
                  <a:pt x="443360" y="624242"/>
                  <a:pt x="447281" y="631228"/>
                  <a:pt x="443999" y="634664"/>
                </a:cubicBezTo>
                <a:cubicBezTo>
                  <a:pt x="423906" y="655805"/>
                  <a:pt x="397291" y="670843"/>
                  <a:pt x="369120" y="677317"/>
                </a:cubicBezTo>
                <a:cubicBezTo>
                  <a:pt x="362700" y="678919"/>
                  <a:pt x="359280" y="668280"/>
                  <a:pt x="365696" y="666101"/>
                </a:cubicBezTo>
                <a:cubicBezTo>
                  <a:pt x="392636" y="657142"/>
                  <a:pt x="411086" y="632304"/>
                  <a:pt x="438734" y="625427"/>
                </a:cubicBezTo>
                <a:close/>
                <a:moveTo>
                  <a:pt x="3145296" y="622481"/>
                </a:moveTo>
                <a:cubicBezTo>
                  <a:pt x="3168524" y="632773"/>
                  <a:pt x="3188264" y="651020"/>
                  <a:pt x="3207816" y="667011"/>
                </a:cubicBezTo>
                <a:cubicBezTo>
                  <a:pt x="3224460" y="680701"/>
                  <a:pt x="3242835" y="693222"/>
                  <a:pt x="3255735" y="710698"/>
                </a:cubicBezTo>
                <a:cubicBezTo>
                  <a:pt x="3259938" y="716234"/>
                  <a:pt x="3252808" y="725426"/>
                  <a:pt x="3246306" y="722799"/>
                </a:cubicBezTo>
                <a:cubicBezTo>
                  <a:pt x="3222677" y="713031"/>
                  <a:pt x="3202243" y="695018"/>
                  <a:pt x="3182055" y="679438"/>
                </a:cubicBezTo>
                <a:cubicBezTo>
                  <a:pt x="3164485" y="665869"/>
                  <a:pt x="3146343" y="653462"/>
                  <a:pt x="3132630" y="635875"/>
                </a:cubicBezTo>
                <a:cubicBezTo>
                  <a:pt x="3126213" y="627803"/>
                  <a:pt x="3137574" y="619107"/>
                  <a:pt x="3145296" y="622481"/>
                </a:cubicBezTo>
                <a:close/>
                <a:moveTo>
                  <a:pt x="1622947" y="618110"/>
                </a:moveTo>
                <a:cubicBezTo>
                  <a:pt x="1625685" y="617204"/>
                  <a:pt x="1628961" y="617736"/>
                  <a:pt x="1630541" y="620391"/>
                </a:cubicBezTo>
                <a:cubicBezTo>
                  <a:pt x="1644989" y="645271"/>
                  <a:pt x="1651108" y="671822"/>
                  <a:pt x="1655439" y="699947"/>
                </a:cubicBezTo>
                <a:lnTo>
                  <a:pt x="1655379" y="699773"/>
                </a:lnTo>
                <a:cubicBezTo>
                  <a:pt x="1656702" y="708223"/>
                  <a:pt x="1642819" y="711198"/>
                  <a:pt x="1640570" y="702870"/>
                </a:cubicBezTo>
                <a:cubicBezTo>
                  <a:pt x="1633410" y="676673"/>
                  <a:pt x="1623998" y="651242"/>
                  <a:pt x="1618575" y="624456"/>
                </a:cubicBezTo>
                <a:cubicBezTo>
                  <a:pt x="1618007" y="621360"/>
                  <a:pt x="1620208" y="619016"/>
                  <a:pt x="1622947" y="618110"/>
                </a:cubicBezTo>
                <a:close/>
                <a:moveTo>
                  <a:pt x="1115082" y="588955"/>
                </a:moveTo>
                <a:cubicBezTo>
                  <a:pt x="1118390" y="590008"/>
                  <a:pt x="1121201" y="593017"/>
                  <a:pt x="1121398" y="597012"/>
                </a:cubicBezTo>
                <a:cubicBezTo>
                  <a:pt x="1122897" y="625907"/>
                  <a:pt x="1113621" y="654979"/>
                  <a:pt x="1108919" y="683272"/>
                </a:cubicBezTo>
                <a:cubicBezTo>
                  <a:pt x="1104046" y="712202"/>
                  <a:pt x="1100334" y="741704"/>
                  <a:pt x="1092156" y="770017"/>
                </a:cubicBezTo>
                <a:cubicBezTo>
                  <a:pt x="1090569" y="776165"/>
                  <a:pt x="1082224" y="775518"/>
                  <a:pt x="1081436" y="769209"/>
                </a:cubicBezTo>
                <a:cubicBezTo>
                  <a:pt x="1076842" y="735758"/>
                  <a:pt x="1081106" y="701617"/>
                  <a:pt x="1085898" y="668459"/>
                </a:cubicBezTo>
                <a:cubicBezTo>
                  <a:pt x="1089688" y="642604"/>
                  <a:pt x="1092952" y="615769"/>
                  <a:pt x="1105792" y="592643"/>
                </a:cubicBezTo>
                <a:cubicBezTo>
                  <a:pt x="1107971" y="588807"/>
                  <a:pt x="1111774" y="587903"/>
                  <a:pt x="1115082" y="588955"/>
                </a:cubicBezTo>
                <a:close/>
                <a:moveTo>
                  <a:pt x="3356948" y="533170"/>
                </a:moveTo>
                <a:lnTo>
                  <a:pt x="3376746" y="540682"/>
                </a:lnTo>
                <a:lnTo>
                  <a:pt x="3376746" y="556453"/>
                </a:lnTo>
                <a:lnTo>
                  <a:pt x="3352382" y="544781"/>
                </a:lnTo>
                <a:cubicBezTo>
                  <a:pt x="3346511" y="541165"/>
                  <a:pt x="3349756" y="531358"/>
                  <a:pt x="3356948" y="533170"/>
                </a:cubicBezTo>
                <a:close/>
                <a:moveTo>
                  <a:pt x="676749" y="527749"/>
                </a:moveTo>
                <a:cubicBezTo>
                  <a:pt x="682812" y="524528"/>
                  <a:pt x="690617" y="532128"/>
                  <a:pt x="685087" y="537488"/>
                </a:cubicBezTo>
                <a:cubicBezTo>
                  <a:pt x="654556" y="566623"/>
                  <a:pt x="620579" y="590733"/>
                  <a:pt x="586083" y="615026"/>
                </a:cubicBezTo>
                <a:lnTo>
                  <a:pt x="586315" y="615140"/>
                </a:lnTo>
                <a:cubicBezTo>
                  <a:pt x="567565" y="628280"/>
                  <a:pt x="533648" y="662821"/>
                  <a:pt x="509479" y="660006"/>
                </a:cubicBezTo>
                <a:cubicBezTo>
                  <a:pt x="506639" y="659616"/>
                  <a:pt x="504305" y="656734"/>
                  <a:pt x="504116" y="653897"/>
                </a:cubicBezTo>
                <a:cubicBezTo>
                  <a:pt x="504053" y="653144"/>
                  <a:pt x="504279" y="652101"/>
                  <a:pt x="504042" y="651407"/>
                </a:cubicBezTo>
                <a:cubicBezTo>
                  <a:pt x="503912" y="648744"/>
                  <a:pt x="506271" y="646007"/>
                  <a:pt x="508875" y="645704"/>
                </a:cubicBezTo>
                <a:lnTo>
                  <a:pt x="510957" y="644997"/>
                </a:lnTo>
                <a:cubicBezTo>
                  <a:pt x="566450" y="605640"/>
                  <a:pt x="616059" y="559777"/>
                  <a:pt x="676749" y="527749"/>
                </a:cubicBezTo>
                <a:close/>
                <a:moveTo>
                  <a:pt x="929055" y="525794"/>
                </a:moveTo>
                <a:cubicBezTo>
                  <a:pt x="931599" y="527445"/>
                  <a:pt x="933092" y="530420"/>
                  <a:pt x="931403" y="533702"/>
                </a:cubicBezTo>
                <a:cubicBezTo>
                  <a:pt x="906939" y="580693"/>
                  <a:pt x="865807" y="619619"/>
                  <a:pt x="828778" y="656960"/>
                </a:cubicBezTo>
                <a:cubicBezTo>
                  <a:pt x="797221" y="688765"/>
                  <a:pt x="766203" y="723869"/>
                  <a:pt x="726944" y="746104"/>
                </a:cubicBezTo>
                <a:cubicBezTo>
                  <a:pt x="721460" y="749321"/>
                  <a:pt x="715576" y="743389"/>
                  <a:pt x="719368" y="738039"/>
                </a:cubicBezTo>
                <a:cubicBezTo>
                  <a:pt x="745628" y="701456"/>
                  <a:pt x="781840" y="673098"/>
                  <a:pt x="812639" y="640197"/>
                </a:cubicBezTo>
                <a:cubicBezTo>
                  <a:pt x="848392" y="602517"/>
                  <a:pt x="879994" y="558323"/>
                  <a:pt x="920411" y="525829"/>
                </a:cubicBezTo>
                <a:cubicBezTo>
                  <a:pt x="922919" y="523816"/>
                  <a:pt x="926512" y="524144"/>
                  <a:pt x="929055" y="525794"/>
                </a:cubicBezTo>
                <a:close/>
                <a:moveTo>
                  <a:pt x="1275071" y="518966"/>
                </a:moveTo>
                <a:cubicBezTo>
                  <a:pt x="1277427" y="519495"/>
                  <a:pt x="1279668" y="521395"/>
                  <a:pt x="1280146" y="523940"/>
                </a:cubicBezTo>
                <a:cubicBezTo>
                  <a:pt x="1286592" y="557150"/>
                  <a:pt x="1282331" y="591862"/>
                  <a:pt x="1281943" y="625459"/>
                </a:cubicBezTo>
                <a:cubicBezTo>
                  <a:pt x="1281628" y="651293"/>
                  <a:pt x="1284739" y="678672"/>
                  <a:pt x="1278630" y="703960"/>
                </a:cubicBezTo>
                <a:cubicBezTo>
                  <a:pt x="1276817" y="711152"/>
                  <a:pt x="1266166" y="712256"/>
                  <a:pt x="1263747" y="704566"/>
                </a:cubicBezTo>
                <a:cubicBezTo>
                  <a:pt x="1255299" y="675712"/>
                  <a:pt x="1258522" y="641927"/>
                  <a:pt x="1259452" y="612207"/>
                </a:cubicBezTo>
                <a:cubicBezTo>
                  <a:pt x="1260553" y="581851"/>
                  <a:pt x="1259798" y="551164"/>
                  <a:pt x="1269304" y="522206"/>
                </a:cubicBezTo>
                <a:cubicBezTo>
                  <a:pt x="1270243" y="519275"/>
                  <a:pt x="1272715" y="518437"/>
                  <a:pt x="1275071" y="518966"/>
                </a:cubicBezTo>
                <a:close/>
                <a:moveTo>
                  <a:pt x="1485531" y="506154"/>
                </a:moveTo>
                <a:cubicBezTo>
                  <a:pt x="1488396" y="505617"/>
                  <a:pt x="1491575" y="506858"/>
                  <a:pt x="1492753" y="510326"/>
                </a:cubicBezTo>
                <a:cubicBezTo>
                  <a:pt x="1508644" y="554255"/>
                  <a:pt x="1515118" y="602923"/>
                  <a:pt x="1521871" y="648989"/>
                </a:cubicBezTo>
                <a:cubicBezTo>
                  <a:pt x="1526932" y="683250"/>
                  <a:pt x="1534785" y="719464"/>
                  <a:pt x="1532029" y="754058"/>
                </a:cubicBezTo>
                <a:cubicBezTo>
                  <a:pt x="1531275" y="763793"/>
                  <a:pt x="1518647" y="763633"/>
                  <a:pt x="1515759" y="755135"/>
                </a:cubicBezTo>
                <a:cubicBezTo>
                  <a:pt x="1504086" y="719060"/>
                  <a:pt x="1503159" y="678752"/>
                  <a:pt x="1497615" y="641367"/>
                </a:cubicBezTo>
                <a:cubicBezTo>
                  <a:pt x="1491290" y="598832"/>
                  <a:pt x="1481833" y="555625"/>
                  <a:pt x="1480197" y="512658"/>
                </a:cubicBezTo>
                <a:cubicBezTo>
                  <a:pt x="1480118" y="509009"/>
                  <a:pt x="1482667" y="506692"/>
                  <a:pt x="1485531" y="506154"/>
                </a:cubicBezTo>
                <a:close/>
                <a:moveTo>
                  <a:pt x="3376746" y="498844"/>
                </a:moveTo>
                <a:lnTo>
                  <a:pt x="3376746" y="511738"/>
                </a:lnTo>
                <a:lnTo>
                  <a:pt x="3374079" y="510715"/>
                </a:lnTo>
                <a:cubicBezTo>
                  <a:pt x="3370013" y="508711"/>
                  <a:pt x="3369515" y="505108"/>
                  <a:pt x="3370967" y="502124"/>
                </a:cubicBezTo>
                <a:close/>
                <a:moveTo>
                  <a:pt x="3090307" y="477127"/>
                </a:moveTo>
                <a:cubicBezTo>
                  <a:pt x="3123954" y="496454"/>
                  <a:pt x="3153815" y="522290"/>
                  <a:pt x="3184936" y="545569"/>
                </a:cubicBezTo>
                <a:cubicBezTo>
                  <a:pt x="3202502" y="558559"/>
                  <a:pt x="3221391" y="569745"/>
                  <a:pt x="3235446" y="586633"/>
                </a:cubicBezTo>
                <a:cubicBezTo>
                  <a:pt x="3241047" y="593436"/>
                  <a:pt x="3236830" y="605507"/>
                  <a:pt x="3226679" y="602959"/>
                </a:cubicBezTo>
                <a:cubicBezTo>
                  <a:pt x="3195356" y="595030"/>
                  <a:pt x="3170083" y="571313"/>
                  <a:pt x="3146272" y="550193"/>
                </a:cubicBezTo>
                <a:cubicBezTo>
                  <a:pt x="3123625" y="530224"/>
                  <a:pt x="3099947" y="511767"/>
                  <a:pt x="3078279" y="490692"/>
                </a:cubicBezTo>
                <a:cubicBezTo>
                  <a:pt x="3070475" y="483092"/>
                  <a:pt x="3081881" y="472253"/>
                  <a:pt x="3090307" y="477127"/>
                </a:cubicBezTo>
                <a:close/>
                <a:moveTo>
                  <a:pt x="1514740" y="469779"/>
                </a:moveTo>
                <a:cubicBezTo>
                  <a:pt x="1518107" y="469651"/>
                  <a:pt x="1521693" y="471383"/>
                  <a:pt x="1522841" y="474764"/>
                </a:cubicBezTo>
                <a:cubicBezTo>
                  <a:pt x="1543321" y="531063"/>
                  <a:pt x="1548130" y="591902"/>
                  <a:pt x="1560627" y="650331"/>
                </a:cubicBezTo>
                <a:cubicBezTo>
                  <a:pt x="1576108" y="723801"/>
                  <a:pt x="1595932" y="796958"/>
                  <a:pt x="1605914" y="871328"/>
                </a:cubicBezTo>
                <a:cubicBezTo>
                  <a:pt x="1606698" y="876479"/>
                  <a:pt x="1598368" y="878728"/>
                  <a:pt x="1596200" y="874048"/>
                </a:cubicBezTo>
                <a:cubicBezTo>
                  <a:pt x="1567870" y="812293"/>
                  <a:pt x="1550517" y="745842"/>
                  <a:pt x="1536467" y="679430"/>
                </a:cubicBezTo>
                <a:cubicBezTo>
                  <a:pt x="1522535" y="613364"/>
                  <a:pt x="1503604" y="543974"/>
                  <a:pt x="1507963" y="475950"/>
                </a:cubicBezTo>
                <a:cubicBezTo>
                  <a:pt x="1508230" y="471895"/>
                  <a:pt x="1511375" y="469907"/>
                  <a:pt x="1514740" y="469779"/>
                </a:cubicBezTo>
                <a:close/>
                <a:moveTo>
                  <a:pt x="1544521" y="467546"/>
                </a:moveTo>
                <a:cubicBezTo>
                  <a:pt x="1547553" y="466081"/>
                  <a:pt x="1551206" y="466581"/>
                  <a:pt x="1553169" y="470653"/>
                </a:cubicBezTo>
                <a:cubicBezTo>
                  <a:pt x="1583008" y="532863"/>
                  <a:pt x="1597028" y="604308"/>
                  <a:pt x="1615479" y="670579"/>
                </a:cubicBezTo>
                <a:cubicBezTo>
                  <a:pt x="1636528" y="745640"/>
                  <a:pt x="1664255" y="823268"/>
                  <a:pt x="1671015" y="901249"/>
                </a:cubicBezTo>
                <a:cubicBezTo>
                  <a:pt x="1671510" y="906690"/>
                  <a:pt x="1664228" y="909744"/>
                  <a:pt x="1661823" y="904371"/>
                </a:cubicBezTo>
                <a:lnTo>
                  <a:pt x="1661766" y="904199"/>
                </a:lnTo>
                <a:cubicBezTo>
                  <a:pt x="1633484" y="840879"/>
                  <a:pt x="1620573" y="770984"/>
                  <a:pt x="1602002" y="704366"/>
                </a:cubicBezTo>
                <a:cubicBezTo>
                  <a:pt x="1581247" y="630173"/>
                  <a:pt x="1550105" y="552744"/>
                  <a:pt x="1539590" y="476233"/>
                </a:cubicBezTo>
                <a:cubicBezTo>
                  <a:pt x="1539075" y="472443"/>
                  <a:pt x="1541489" y="469011"/>
                  <a:pt x="1544521" y="467546"/>
                </a:cubicBezTo>
                <a:close/>
                <a:moveTo>
                  <a:pt x="1407102" y="459632"/>
                </a:moveTo>
                <a:cubicBezTo>
                  <a:pt x="1410401" y="459236"/>
                  <a:pt x="1414045" y="460851"/>
                  <a:pt x="1415341" y="464667"/>
                </a:cubicBezTo>
                <a:cubicBezTo>
                  <a:pt x="1434111" y="526187"/>
                  <a:pt x="1432170" y="591642"/>
                  <a:pt x="1423613" y="654708"/>
                </a:cubicBezTo>
                <a:cubicBezTo>
                  <a:pt x="1422671" y="662185"/>
                  <a:pt x="1411548" y="661902"/>
                  <a:pt x="1411620" y="654141"/>
                </a:cubicBezTo>
                <a:cubicBezTo>
                  <a:pt x="1411608" y="591470"/>
                  <a:pt x="1402794" y="529088"/>
                  <a:pt x="1400931" y="466660"/>
                </a:cubicBezTo>
                <a:cubicBezTo>
                  <a:pt x="1400847" y="462432"/>
                  <a:pt x="1403802" y="460027"/>
                  <a:pt x="1407102" y="459632"/>
                </a:cubicBezTo>
                <a:close/>
                <a:moveTo>
                  <a:pt x="830742" y="423591"/>
                </a:moveTo>
                <a:cubicBezTo>
                  <a:pt x="837382" y="419789"/>
                  <a:pt x="842872" y="427982"/>
                  <a:pt x="838733" y="433450"/>
                </a:cubicBezTo>
                <a:cubicBezTo>
                  <a:pt x="809757" y="471149"/>
                  <a:pt x="761640" y="503745"/>
                  <a:pt x="718718" y="523742"/>
                </a:cubicBezTo>
                <a:cubicBezTo>
                  <a:pt x="712538" y="526615"/>
                  <a:pt x="709187" y="517888"/>
                  <a:pt x="713682" y="514040"/>
                </a:cubicBezTo>
                <a:cubicBezTo>
                  <a:pt x="731834" y="498007"/>
                  <a:pt x="751738" y="484281"/>
                  <a:pt x="770825" y="469287"/>
                </a:cubicBezTo>
                <a:cubicBezTo>
                  <a:pt x="790487" y="453710"/>
                  <a:pt x="809153" y="436343"/>
                  <a:pt x="830742" y="423591"/>
                </a:cubicBezTo>
                <a:close/>
                <a:moveTo>
                  <a:pt x="1564107" y="382138"/>
                </a:moveTo>
                <a:cubicBezTo>
                  <a:pt x="1566628" y="381015"/>
                  <a:pt x="1569888" y="381504"/>
                  <a:pt x="1572019" y="384358"/>
                </a:cubicBezTo>
                <a:cubicBezTo>
                  <a:pt x="1587777" y="405118"/>
                  <a:pt x="1597357" y="429334"/>
                  <a:pt x="1607398" y="453197"/>
                </a:cubicBezTo>
                <a:cubicBezTo>
                  <a:pt x="1617321" y="476714"/>
                  <a:pt x="1630850" y="502875"/>
                  <a:pt x="1631347" y="528821"/>
                </a:cubicBezTo>
                <a:cubicBezTo>
                  <a:pt x="1631314" y="533280"/>
                  <a:pt x="1626233" y="535974"/>
                  <a:pt x="1623026" y="532227"/>
                </a:cubicBezTo>
                <a:cubicBezTo>
                  <a:pt x="1606580" y="512860"/>
                  <a:pt x="1598895" y="485681"/>
                  <a:pt x="1589149" y="462685"/>
                </a:cubicBezTo>
                <a:cubicBezTo>
                  <a:pt x="1578702" y="438766"/>
                  <a:pt x="1566577" y="415028"/>
                  <a:pt x="1560639" y="389579"/>
                </a:cubicBezTo>
                <a:cubicBezTo>
                  <a:pt x="1559806" y="385992"/>
                  <a:pt x="1561586" y="383260"/>
                  <a:pt x="1564107" y="382138"/>
                </a:cubicBezTo>
                <a:close/>
                <a:moveTo>
                  <a:pt x="2995607" y="305415"/>
                </a:moveTo>
                <a:cubicBezTo>
                  <a:pt x="3097932" y="332167"/>
                  <a:pt x="3191838" y="385378"/>
                  <a:pt x="3285939" y="432335"/>
                </a:cubicBezTo>
                <a:cubicBezTo>
                  <a:pt x="3295989" y="437432"/>
                  <a:pt x="3288307" y="451261"/>
                  <a:pt x="3278566" y="449348"/>
                </a:cubicBezTo>
                <a:cubicBezTo>
                  <a:pt x="3177957" y="429362"/>
                  <a:pt x="3085994" y="361370"/>
                  <a:pt x="2990790" y="323688"/>
                </a:cubicBezTo>
                <a:cubicBezTo>
                  <a:pt x="2979816" y="319291"/>
                  <a:pt x="2983483" y="302183"/>
                  <a:pt x="2995607" y="305415"/>
                </a:cubicBezTo>
                <a:close/>
                <a:moveTo>
                  <a:pt x="623629" y="304188"/>
                </a:moveTo>
                <a:cubicBezTo>
                  <a:pt x="630033" y="299691"/>
                  <a:pt x="638179" y="306595"/>
                  <a:pt x="633761" y="313513"/>
                </a:cubicBezTo>
                <a:cubicBezTo>
                  <a:pt x="597482" y="370714"/>
                  <a:pt x="525474" y="418970"/>
                  <a:pt x="463644" y="444231"/>
                </a:cubicBezTo>
                <a:cubicBezTo>
                  <a:pt x="454282" y="447991"/>
                  <a:pt x="449451" y="433770"/>
                  <a:pt x="456895" y="428920"/>
                </a:cubicBezTo>
                <a:cubicBezTo>
                  <a:pt x="487356" y="408125"/>
                  <a:pt x="519110" y="389988"/>
                  <a:pt x="547881" y="367061"/>
                </a:cubicBezTo>
                <a:cubicBezTo>
                  <a:pt x="573423" y="346584"/>
                  <a:pt x="596628" y="322646"/>
                  <a:pt x="623629" y="304188"/>
                </a:cubicBezTo>
                <a:close/>
                <a:moveTo>
                  <a:pt x="1453162" y="298905"/>
                </a:moveTo>
                <a:cubicBezTo>
                  <a:pt x="1456933" y="298832"/>
                  <a:pt x="1461143" y="300835"/>
                  <a:pt x="1462959" y="304184"/>
                </a:cubicBezTo>
                <a:cubicBezTo>
                  <a:pt x="1479290" y="334036"/>
                  <a:pt x="1483786" y="370616"/>
                  <a:pt x="1491619" y="403353"/>
                </a:cubicBezTo>
                <a:cubicBezTo>
                  <a:pt x="1497259" y="427358"/>
                  <a:pt x="1505863" y="453258"/>
                  <a:pt x="1498879" y="477682"/>
                </a:cubicBezTo>
                <a:cubicBezTo>
                  <a:pt x="1497574" y="482381"/>
                  <a:pt x="1489763" y="483874"/>
                  <a:pt x="1487649" y="478789"/>
                </a:cubicBezTo>
                <a:cubicBezTo>
                  <a:pt x="1474666" y="446834"/>
                  <a:pt x="1467519" y="412701"/>
                  <a:pt x="1458871" y="379273"/>
                </a:cubicBezTo>
                <a:cubicBezTo>
                  <a:pt x="1452594" y="355098"/>
                  <a:pt x="1445622" y="331158"/>
                  <a:pt x="1445999" y="306077"/>
                </a:cubicBezTo>
                <a:cubicBezTo>
                  <a:pt x="1446058" y="301125"/>
                  <a:pt x="1449390" y="298977"/>
                  <a:pt x="1453162" y="298905"/>
                </a:cubicBezTo>
                <a:close/>
                <a:moveTo>
                  <a:pt x="603294" y="232945"/>
                </a:moveTo>
                <a:cubicBezTo>
                  <a:pt x="609078" y="231174"/>
                  <a:pt x="611500" y="239444"/>
                  <a:pt x="606883" y="242365"/>
                </a:cubicBezTo>
                <a:cubicBezTo>
                  <a:pt x="563082" y="270594"/>
                  <a:pt x="513111" y="293180"/>
                  <a:pt x="463977" y="310258"/>
                </a:cubicBezTo>
                <a:cubicBezTo>
                  <a:pt x="456691" y="312732"/>
                  <a:pt x="452758" y="303429"/>
                  <a:pt x="458992" y="299572"/>
                </a:cubicBezTo>
                <a:cubicBezTo>
                  <a:pt x="503957" y="272496"/>
                  <a:pt x="553343" y="248754"/>
                  <a:pt x="603294" y="232945"/>
                </a:cubicBezTo>
                <a:close/>
                <a:moveTo>
                  <a:pt x="2971385" y="225834"/>
                </a:moveTo>
                <a:cubicBezTo>
                  <a:pt x="3002760" y="228668"/>
                  <a:pt x="3036293" y="241542"/>
                  <a:pt x="3059972" y="257436"/>
                </a:cubicBezTo>
                <a:cubicBezTo>
                  <a:pt x="3067705" y="262546"/>
                  <a:pt x="3062388" y="274798"/>
                  <a:pt x="3053223" y="272302"/>
                </a:cubicBezTo>
                <a:cubicBezTo>
                  <a:pt x="3015169" y="262210"/>
                  <a:pt x="2977696" y="252695"/>
                  <a:pt x="2939362" y="244052"/>
                </a:cubicBezTo>
                <a:cubicBezTo>
                  <a:pt x="2930141" y="241962"/>
                  <a:pt x="2932783" y="228103"/>
                  <a:pt x="2941174" y="226607"/>
                </a:cubicBezTo>
                <a:cubicBezTo>
                  <a:pt x="2950707" y="225060"/>
                  <a:pt x="2960926" y="224890"/>
                  <a:pt x="2971385" y="225834"/>
                </a:cubicBezTo>
                <a:close/>
                <a:moveTo>
                  <a:pt x="2589649" y="195723"/>
                </a:moveTo>
                <a:cubicBezTo>
                  <a:pt x="2671884" y="233943"/>
                  <a:pt x="2752360" y="278370"/>
                  <a:pt x="2831617" y="322630"/>
                </a:cubicBezTo>
                <a:cubicBezTo>
                  <a:pt x="2902681" y="362131"/>
                  <a:pt x="2981086" y="399330"/>
                  <a:pt x="3039050" y="457208"/>
                </a:cubicBezTo>
                <a:cubicBezTo>
                  <a:pt x="3044875" y="462967"/>
                  <a:pt x="3038972" y="474063"/>
                  <a:pt x="3030956" y="469823"/>
                </a:cubicBezTo>
                <a:cubicBezTo>
                  <a:pt x="2940572" y="424699"/>
                  <a:pt x="2857046" y="363319"/>
                  <a:pt x="2767859" y="314887"/>
                </a:cubicBezTo>
                <a:cubicBezTo>
                  <a:pt x="2705458" y="280956"/>
                  <a:pt x="2641669" y="247496"/>
                  <a:pt x="2584088" y="205544"/>
                </a:cubicBezTo>
                <a:cubicBezTo>
                  <a:pt x="2578737" y="201752"/>
                  <a:pt x="2583668" y="192918"/>
                  <a:pt x="2589649" y="195723"/>
                </a:cubicBezTo>
                <a:close/>
                <a:moveTo>
                  <a:pt x="3219987" y="176709"/>
                </a:moveTo>
                <a:cubicBezTo>
                  <a:pt x="3245044" y="174263"/>
                  <a:pt x="3272063" y="181515"/>
                  <a:pt x="3295935" y="185592"/>
                </a:cubicBezTo>
                <a:cubicBezTo>
                  <a:pt x="3303935" y="186935"/>
                  <a:pt x="3303259" y="200319"/>
                  <a:pt x="3295272" y="201293"/>
                </a:cubicBezTo>
                <a:cubicBezTo>
                  <a:pt x="3264602" y="206102"/>
                  <a:pt x="3232889" y="190761"/>
                  <a:pt x="3202703" y="199274"/>
                </a:cubicBezTo>
                <a:cubicBezTo>
                  <a:pt x="3191947" y="202348"/>
                  <a:pt x="3185029" y="187675"/>
                  <a:pt x="3195774" y="182864"/>
                </a:cubicBezTo>
                <a:cubicBezTo>
                  <a:pt x="3203501" y="179418"/>
                  <a:pt x="3211636" y="177524"/>
                  <a:pt x="3219987" y="176709"/>
                </a:cubicBezTo>
                <a:close/>
                <a:moveTo>
                  <a:pt x="2945436" y="141787"/>
                </a:moveTo>
                <a:cubicBezTo>
                  <a:pt x="3014072" y="141683"/>
                  <a:pt x="3095447" y="151179"/>
                  <a:pt x="3158281" y="179546"/>
                </a:cubicBezTo>
                <a:cubicBezTo>
                  <a:pt x="3165830" y="182978"/>
                  <a:pt x="3162719" y="196030"/>
                  <a:pt x="3154375" y="195382"/>
                </a:cubicBezTo>
                <a:cubicBezTo>
                  <a:pt x="3084374" y="189759"/>
                  <a:pt x="3012791" y="170940"/>
                  <a:pt x="2943337" y="159522"/>
                </a:cubicBezTo>
                <a:cubicBezTo>
                  <a:pt x="2931685" y="157677"/>
                  <a:pt x="2934199" y="141734"/>
                  <a:pt x="2945436" y="141787"/>
                </a:cubicBezTo>
                <a:close/>
                <a:moveTo>
                  <a:pt x="3376746" y="89990"/>
                </a:moveTo>
                <a:lnTo>
                  <a:pt x="3376746" y="110472"/>
                </a:lnTo>
                <a:lnTo>
                  <a:pt x="3341987" y="110717"/>
                </a:lnTo>
                <a:cubicBezTo>
                  <a:pt x="3304222" y="109982"/>
                  <a:pt x="3266631" y="108015"/>
                  <a:pt x="3229380" y="104130"/>
                </a:cubicBezTo>
                <a:cubicBezTo>
                  <a:pt x="3222367" y="103417"/>
                  <a:pt x="3224857" y="93093"/>
                  <a:pt x="3231346" y="93403"/>
                </a:cubicBezTo>
                <a:cubicBezTo>
                  <a:pt x="3259290" y="95480"/>
                  <a:pt x="3287514" y="95476"/>
                  <a:pt x="3315897" y="94310"/>
                </a:cubicBezTo>
                <a:close/>
                <a:moveTo>
                  <a:pt x="1531699" y="80041"/>
                </a:moveTo>
                <a:cubicBezTo>
                  <a:pt x="1566948" y="156468"/>
                  <a:pt x="1601909" y="233185"/>
                  <a:pt x="1637446" y="309323"/>
                </a:cubicBezTo>
                <a:cubicBezTo>
                  <a:pt x="1718602" y="482735"/>
                  <a:pt x="1818138" y="659569"/>
                  <a:pt x="1874332" y="843204"/>
                </a:cubicBezTo>
                <a:cubicBezTo>
                  <a:pt x="1876813" y="851646"/>
                  <a:pt x="1865897" y="857096"/>
                  <a:pt x="1861564" y="848895"/>
                </a:cubicBezTo>
                <a:cubicBezTo>
                  <a:pt x="1766363" y="670581"/>
                  <a:pt x="1689219" y="479949"/>
                  <a:pt x="1601583" y="297714"/>
                </a:cubicBezTo>
                <a:cubicBezTo>
                  <a:pt x="1589860" y="273454"/>
                  <a:pt x="1577904" y="249078"/>
                  <a:pt x="1565949" y="224703"/>
                </a:cubicBezTo>
                <a:cubicBezTo>
                  <a:pt x="1600237" y="315387"/>
                  <a:pt x="1632905" y="406423"/>
                  <a:pt x="1666659" y="494963"/>
                </a:cubicBezTo>
                <a:cubicBezTo>
                  <a:pt x="1728226" y="656263"/>
                  <a:pt x="1797926" y="821574"/>
                  <a:pt x="1850841" y="989298"/>
                </a:cubicBezTo>
                <a:cubicBezTo>
                  <a:pt x="1855381" y="982728"/>
                  <a:pt x="1859919" y="976157"/>
                  <a:pt x="1864457" y="969585"/>
                </a:cubicBezTo>
                <a:cubicBezTo>
                  <a:pt x="1845944" y="912814"/>
                  <a:pt x="1823780" y="855541"/>
                  <a:pt x="1813593" y="796519"/>
                </a:cubicBezTo>
                <a:cubicBezTo>
                  <a:pt x="1812752" y="791197"/>
                  <a:pt x="1820280" y="790573"/>
                  <a:pt x="1822273" y="794732"/>
                </a:cubicBezTo>
                <a:cubicBezTo>
                  <a:pt x="1846357" y="843422"/>
                  <a:pt x="1861839" y="896968"/>
                  <a:pt x="1878355" y="949001"/>
                </a:cubicBezTo>
                <a:cubicBezTo>
                  <a:pt x="1889552" y="931851"/>
                  <a:pt x="1900284" y="914471"/>
                  <a:pt x="1910086" y="896633"/>
                </a:cubicBezTo>
                <a:cubicBezTo>
                  <a:pt x="1914131" y="885199"/>
                  <a:pt x="1917600" y="873770"/>
                  <a:pt x="1921009" y="862166"/>
                </a:cubicBezTo>
                <a:cubicBezTo>
                  <a:pt x="1912811" y="846574"/>
                  <a:pt x="1904612" y="830983"/>
                  <a:pt x="1896300" y="815623"/>
                </a:cubicBezTo>
                <a:cubicBezTo>
                  <a:pt x="1848820" y="727683"/>
                  <a:pt x="1790205" y="636561"/>
                  <a:pt x="1761274" y="540585"/>
                </a:cubicBezTo>
                <a:cubicBezTo>
                  <a:pt x="1759089" y="533590"/>
                  <a:pt x="1768442" y="528091"/>
                  <a:pt x="1772937" y="534494"/>
                </a:cubicBezTo>
                <a:cubicBezTo>
                  <a:pt x="1825038" y="610413"/>
                  <a:pt x="1858803" y="700691"/>
                  <a:pt x="1901609" y="782289"/>
                </a:cubicBezTo>
                <a:cubicBezTo>
                  <a:pt x="1910336" y="798861"/>
                  <a:pt x="1919580" y="815258"/>
                  <a:pt x="1928827" y="831654"/>
                </a:cubicBezTo>
                <a:cubicBezTo>
                  <a:pt x="1931204" y="822142"/>
                  <a:pt x="1933351" y="812515"/>
                  <a:pt x="1935323" y="802947"/>
                </a:cubicBezTo>
                <a:cubicBezTo>
                  <a:pt x="1934446" y="801504"/>
                  <a:pt x="1933743" y="800002"/>
                  <a:pt x="1932866" y="798558"/>
                </a:cubicBezTo>
                <a:cubicBezTo>
                  <a:pt x="1909861" y="756466"/>
                  <a:pt x="1880534" y="712846"/>
                  <a:pt x="1871055" y="665579"/>
                </a:cubicBezTo>
                <a:cubicBezTo>
                  <a:pt x="1869389" y="657827"/>
                  <a:pt x="1879427" y="650935"/>
                  <a:pt x="1885199" y="657679"/>
                </a:cubicBezTo>
                <a:cubicBezTo>
                  <a:pt x="1910160" y="687308"/>
                  <a:pt x="1926415" y="724342"/>
                  <a:pt x="1943360" y="759982"/>
                </a:cubicBezTo>
                <a:cubicBezTo>
                  <a:pt x="1946269" y="742357"/>
                  <a:pt x="1949182" y="724732"/>
                  <a:pt x="1951687" y="707052"/>
                </a:cubicBezTo>
                <a:cubicBezTo>
                  <a:pt x="1925722" y="673896"/>
                  <a:pt x="1900968" y="639749"/>
                  <a:pt x="1883085" y="601913"/>
                </a:cubicBezTo>
                <a:cubicBezTo>
                  <a:pt x="1881033" y="597581"/>
                  <a:pt x="1886111" y="594309"/>
                  <a:pt x="1889602" y="597184"/>
                </a:cubicBezTo>
                <a:cubicBezTo>
                  <a:pt x="1914685" y="618066"/>
                  <a:pt x="1936374" y="642615"/>
                  <a:pt x="1957197" y="668040"/>
                </a:cubicBezTo>
                <a:cubicBezTo>
                  <a:pt x="1958584" y="657317"/>
                  <a:pt x="1960143" y="646534"/>
                  <a:pt x="1961704" y="635752"/>
                </a:cubicBezTo>
                <a:cubicBezTo>
                  <a:pt x="1958784" y="631715"/>
                  <a:pt x="1955865" y="627677"/>
                  <a:pt x="1953005" y="623812"/>
                </a:cubicBezTo>
                <a:cubicBezTo>
                  <a:pt x="1946875" y="615449"/>
                  <a:pt x="1957424" y="606643"/>
                  <a:pt x="1965605" y="609086"/>
                </a:cubicBezTo>
                <a:cubicBezTo>
                  <a:pt x="1967054" y="599115"/>
                  <a:pt x="1968617" y="588912"/>
                  <a:pt x="1970239" y="578883"/>
                </a:cubicBezTo>
                <a:cubicBezTo>
                  <a:pt x="1967215" y="566570"/>
                  <a:pt x="1964304" y="554018"/>
                  <a:pt x="1961626" y="541580"/>
                </a:cubicBezTo>
                <a:cubicBezTo>
                  <a:pt x="1897999" y="475567"/>
                  <a:pt x="1834946" y="408973"/>
                  <a:pt x="1773970" y="340512"/>
                </a:cubicBezTo>
                <a:cubicBezTo>
                  <a:pt x="1718474" y="278508"/>
                  <a:pt x="1666329" y="214977"/>
                  <a:pt x="1618276" y="148123"/>
                </a:cubicBezTo>
                <a:cubicBezTo>
                  <a:pt x="1653781" y="198541"/>
                  <a:pt x="1688537" y="249604"/>
                  <a:pt x="1725193" y="298858"/>
                </a:cubicBezTo>
                <a:cubicBezTo>
                  <a:pt x="1777083" y="368470"/>
                  <a:pt x="1850286" y="437613"/>
                  <a:pt x="1885725" y="516877"/>
                </a:cubicBezTo>
                <a:cubicBezTo>
                  <a:pt x="1888656" y="523231"/>
                  <a:pt x="1880229" y="528029"/>
                  <a:pt x="1875284" y="524292"/>
                </a:cubicBezTo>
                <a:cubicBezTo>
                  <a:pt x="1808966" y="474282"/>
                  <a:pt x="1759880" y="388435"/>
                  <a:pt x="1711758" y="319669"/>
                </a:cubicBezTo>
                <a:cubicBezTo>
                  <a:pt x="1727555" y="347381"/>
                  <a:pt x="1743354" y="375093"/>
                  <a:pt x="1758344" y="403272"/>
                </a:cubicBezTo>
                <a:cubicBezTo>
                  <a:pt x="1795054" y="472044"/>
                  <a:pt x="1837681" y="542290"/>
                  <a:pt x="1857982" y="617985"/>
                </a:cubicBezTo>
                <a:cubicBezTo>
                  <a:pt x="1859284" y="622960"/>
                  <a:pt x="1853158" y="625427"/>
                  <a:pt x="1850298" y="621563"/>
                </a:cubicBezTo>
                <a:cubicBezTo>
                  <a:pt x="1798703" y="552824"/>
                  <a:pt x="1764867" y="470307"/>
                  <a:pt x="1722157" y="395834"/>
                </a:cubicBezTo>
                <a:cubicBezTo>
                  <a:pt x="1674005" y="311603"/>
                  <a:pt x="1623836" y="228831"/>
                  <a:pt x="1572856" y="146530"/>
                </a:cubicBezTo>
                <a:cubicBezTo>
                  <a:pt x="1559176" y="124483"/>
                  <a:pt x="1545439" y="102262"/>
                  <a:pt x="1531699" y="80041"/>
                </a:cubicBezTo>
                <a:close/>
                <a:moveTo>
                  <a:pt x="2902031" y="0"/>
                </a:moveTo>
                <a:lnTo>
                  <a:pt x="3001110" y="0"/>
                </a:lnTo>
                <a:lnTo>
                  <a:pt x="2975577" y="11435"/>
                </a:lnTo>
                <a:cubicBezTo>
                  <a:pt x="2933768" y="26010"/>
                  <a:pt x="2886324" y="32407"/>
                  <a:pt x="2844888" y="41116"/>
                </a:cubicBezTo>
                <a:cubicBezTo>
                  <a:pt x="2794498" y="51656"/>
                  <a:pt x="2743237" y="61333"/>
                  <a:pt x="2691666" y="57576"/>
                </a:cubicBezTo>
                <a:cubicBezTo>
                  <a:pt x="2686104" y="57144"/>
                  <a:pt x="2685304" y="49097"/>
                  <a:pt x="2690857" y="47791"/>
                </a:cubicBezTo>
                <a:cubicBezTo>
                  <a:pt x="2756389" y="31719"/>
                  <a:pt x="2823113" y="21432"/>
                  <a:pt x="2888347" y="3913"/>
                </a:cubicBezTo>
                <a:close/>
                <a:moveTo>
                  <a:pt x="1317442" y="0"/>
                </a:moveTo>
                <a:lnTo>
                  <a:pt x="1425647" y="0"/>
                </a:lnTo>
                <a:lnTo>
                  <a:pt x="1450004" y="105473"/>
                </a:lnTo>
                <a:cubicBezTo>
                  <a:pt x="1481374" y="222871"/>
                  <a:pt x="1528377" y="339024"/>
                  <a:pt x="1549856" y="458623"/>
                </a:cubicBezTo>
                <a:cubicBezTo>
                  <a:pt x="1550935" y="465220"/>
                  <a:pt x="1541703" y="471064"/>
                  <a:pt x="1538129" y="463961"/>
                </a:cubicBezTo>
                <a:cubicBezTo>
                  <a:pt x="1482370" y="356200"/>
                  <a:pt x="1454120" y="227488"/>
                  <a:pt x="1423447" y="110433"/>
                </a:cubicBezTo>
                <a:cubicBezTo>
                  <a:pt x="1415569" y="80418"/>
                  <a:pt x="1407171" y="49999"/>
                  <a:pt x="1398828" y="19176"/>
                </a:cubicBezTo>
                <a:cubicBezTo>
                  <a:pt x="1416765" y="157387"/>
                  <a:pt x="1429902" y="296843"/>
                  <a:pt x="1449510" y="433713"/>
                </a:cubicBezTo>
                <a:cubicBezTo>
                  <a:pt x="1465612" y="544885"/>
                  <a:pt x="1481482" y="655939"/>
                  <a:pt x="1497526" y="766939"/>
                </a:cubicBezTo>
                <a:cubicBezTo>
                  <a:pt x="1510681" y="859189"/>
                  <a:pt x="1531834" y="952205"/>
                  <a:pt x="1532601" y="1045568"/>
                </a:cubicBezTo>
                <a:cubicBezTo>
                  <a:pt x="1532693" y="1051534"/>
                  <a:pt x="1524466" y="1051234"/>
                  <a:pt x="1522757" y="1046204"/>
                </a:cubicBezTo>
                <a:cubicBezTo>
                  <a:pt x="1494740" y="947784"/>
                  <a:pt x="1488343" y="842404"/>
                  <a:pt x="1473747" y="741359"/>
                </a:cubicBezTo>
                <a:cubicBezTo>
                  <a:pt x="1457590" y="630590"/>
                  <a:pt x="1441664" y="519944"/>
                  <a:pt x="1425506" y="409175"/>
                </a:cubicBezTo>
                <a:cubicBezTo>
                  <a:pt x="1408680" y="293027"/>
                  <a:pt x="1386230" y="175690"/>
                  <a:pt x="1367774" y="58160"/>
                </a:cubicBezTo>
                <a:cubicBezTo>
                  <a:pt x="1367358" y="126972"/>
                  <a:pt x="1367114" y="195726"/>
                  <a:pt x="1368783" y="264411"/>
                </a:cubicBezTo>
                <a:cubicBezTo>
                  <a:pt x="1372682" y="419384"/>
                  <a:pt x="1391429" y="577625"/>
                  <a:pt x="1384266" y="732488"/>
                </a:cubicBezTo>
                <a:cubicBezTo>
                  <a:pt x="1384009" y="737992"/>
                  <a:pt x="1375324" y="738621"/>
                  <a:pt x="1374424" y="733124"/>
                </a:cubicBezTo>
                <a:cubicBezTo>
                  <a:pt x="1348648" y="571273"/>
                  <a:pt x="1354557" y="399620"/>
                  <a:pt x="1349448" y="235965"/>
                </a:cubicBezTo>
                <a:cubicBezTo>
                  <a:pt x="1347375" y="167226"/>
                  <a:pt x="1344489" y="98375"/>
                  <a:pt x="1342125" y="29348"/>
                </a:cubicBezTo>
                <a:cubicBezTo>
                  <a:pt x="1336176" y="123444"/>
                  <a:pt x="1331678" y="217823"/>
                  <a:pt x="1329031" y="311960"/>
                </a:cubicBezTo>
                <a:cubicBezTo>
                  <a:pt x="1322787" y="536149"/>
                  <a:pt x="1339661" y="761762"/>
                  <a:pt x="1330286" y="985275"/>
                </a:cubicBezTo>
                <a:cubicBezTo>
                  <a:pt x="1329935" y="995065"/>
                  <a:pt x="1316615" y="995141"/>
                  <a:pt x="1315343" y="985708"/>
                </a:cubicBezTo>
                <a:cubicBezTo>
                  <a:pt x="1288761" y="774218"/>
                  <a:pt x="1300802" y="550581"/>
                  <a:pt x="1305376" y="337985"/>
                </a:cubicBezTo>
                <a:close/>
                <a:moveTo>
                  <a:pt x="1182599" y="0"/>
                </a:moveTo>
                <a:lnTo>
                  <a:pt x="1308132" y="0"/>
                </a:lnTo>
                <a:lnTo>
                  <a:pt x="1294778" y="146212"/>
                </a:lnTo>
                <a:cubicBezTo>
                  <a:pt x="1287886" y="257459"/>
                  <a:pt x="1289682" y="368657"/>
                  <a:pt x="1285106" y="479892"/>
                </a:cubicBezTo>
                <a:cubicBezTo>
                  <a:pt x="1284693" y="488930"/>
                  <a:pt x="1270443" y="488548"/>
                  <a:pt x="1269410" y="479807"/>
                </a:cubicBezTo>
                <a:cubicBezTo>
                  <a:pt x="1256344" y="373019"/>
                  <a:pt x="1254081" y="261013"/>
                  <a:pt x="1259287" y="148790"/>
                </a:cubicBezTo>
                <a:cubicBezTo>
                  <a:pt x="1252805" y="200317"/>
                  <a:pt x="1246789" y="252077"/>
                  <a:pt x="1241583" y="303946"/>
                </a:cubicBezTo>
                <a:cubicBezTo>
                  <a:pt x="1221918" y="500583"/>
                  <a:pt x="1226781" y="702230"/>
                  <a:pt x="1200678" y="897572"/>
                </a:cubicBezTo>
                <a:cubicBezTo>
                  <a:pt x="1199568" y="906266"/>
                  <a:pt x="1186127" y="905417"/>
                  <a:pt x="1185498" y="896733"/>
                </a:cubicBezTo>
                <a:cubicBezTo>
                  <a:pt x="1170317" y="693749"/>
                  <a:pt x="1201402" y="478344"/>
                  <a:pt x="1219123" y="275984"/>
                </a:cubicBezTo>
                <a:cubicBezTo>
                  <a:pt x="1224076" y="220523"/>
                  <a:pt x="1227568" y="162468"/>
                  <a:pt x="1232211" y="103826"/>
                </a:cubicBezTo>
                <a:cubicBezTo>
                  <a:pt x="1225589" y="140701"/>
                  <a:pt x="1218618" y="177694"/>
                  <a:pt x="1212400" y="214626"/>
                </a:cubicBezTo>
                <a:cubicBezTo>
                  <a:pt x="1198674" y="295505"/>
                  <a:pt x="1185410" y="376611"/>
                  <a:pt x="1174118" y="457823"/>
                </a:cubicBezTo>
                <a:cubicBezTo>
                  <a:pt x="1162659" y="540252"/>
                  <a:pt x="1158983" y="626221"/>
                  <a:pt x="1138593" y="706848"/>
                </a:cubicBezTo>
                <a:cubicBezTo>
                  <a:pt x="1137009" y="713576"/>
                  <a:pt x="1125821" y="711961"/>
                  <a:pt x="1125495" y="705301"/>
                </a:cubicBezTo>
                <a:cubicBezTo>
                  <a:pt x="1120910" y="622906"/>
                  <a:pt x="1137508" y="537963"/>
                  <a:pt x="1149148" y="456634"/>
                </a:cubicBezTo>
                <a:cubicBezTo>
                  <a:pt x="1162288" y="364349"/>
                  <a:pt x="1176938" y="272518"/>
                  <a:pt x="1192745" y="180680"/>
                </a:cubicBezTo>
                <a:cubicBezTo>
                  <a:pt x="1200257" y="137312"/>
                  <a:pt x="1207305" y="93717"/>
                  <a:pt x="1214760" y="50175"/>
                </a:cubicBezTo>
                <a:cubicBezTo>
                  <a:pt x="1193085" y="119050"/>
                  <a:pt x="1173040" y="188729"/>
                  <a:pt x="1156131" y="260242"/>
                </a:cubicBezTo>
                <a:cubicBezTo>
                  <a:pt x="1115753" y="430645"/>
                  <a:pt x="1090952" y="610451"/>
                  <a:pt x="1038099" y="777161"/>
                </a:cubicBezTo>
                <a:cubicBezTo>
                  <a:pt x="1035709" y="784935"/>
                  <a:pt x="1024678" y="780366"/>
                  <a:pt x="1025391" y="773353"/>
                </a:cubicBezTo>
                <a:cubicBezTo>
                  <a:pt x="1041089" y="591797"/>
                  <a:pt x="1094999" y="407132"/>
                  <a:pt x="1133828" y="229323"/>
                </a:cubicBezTo>
                <a:cubicBezTo>
                  <a:pt x="1135242" y="223234"/>
                  <a:pt x="1136773" y="217490"/>
                  <a:pt x="1138186" y="211401"/>
                </a:cubicBezTo>
                <a:cubicBezTo>
                  <a:pt x="1094662" y="308206"/>
                  <a:pt x="1052243" y="405408"/>
                  <a:pt x="1016218" y="506627"/>
                </a:cubicBezTo>
                <a:cubicBezTo>
                  <a:pt x="966514" y="646728"/>
                  <a:pt x="929943" y="804424"/>
                  <a:pt x="855909" y="933837"/>
                </a:cubicBezTo>
                <a:cubicBezTo>
                  <a:pt x="852297" y="940288"/>
                  <a:pt x="843694" y="934892"/>
                  <a:pt x="845046" y="928630"/>
                </a:cubicBezTo>
                <a:cubicBezTo>
                  <a:pt x="877874" y="774720"/>
                  <a:pt x="946325" y="620895"/>
                  <a:pt x="999516" y="472840"/>
                </a:cubicBezTo>
                <a:cubicBezTo>
                  <a:pt x="1037372" y="367324"/>
                  <a:pt x="1073976" y="255849"/>
                  <a:pt x="1121158" y="151031"/>
                </a:cubicBezTo>
                <a:cubicBezTo>
                  <a:pt x="1058656" y="230683"/>
                  <a:pt x="986735" y="304249"/>
                  <a:pt x="910242" y="358669"/>
                </a:cubicBezTo>
                <a:cubicBezTo>
                  <a:pt x="905109" y="362348"/>
                  <a:pt x="897890" y="355902"/>
                  <a:pt x="902088" y="350607"/>
                </a:cubicBezTo>
                <a:cubicBezTo>
                  <a:pt x="947398" y="292659"/>
                  <a:pt x="999282" y="239827"/>
                  <a:pt x="1046161" y="183084"/>
                </a:cubicBezTo>
                <a:cubicBezTo>
                  <a:pt x="1073225" y="150291"/>
                  <a:pt x="1098603" y="116523"/>
                  <a:pt x="1123422" y="82389"/>
                </a:cubicBezTo>
                <a:close/>
                <a:moveTo>
                  <a:pt x="1130660" y="0"/>
                </a:moveTo>
                <a:lnTo>
                  <a:pt x="1179829" y="0"/>
                </a:lnTo>
                <a:lnTo>
                  <a:pt x="1116195" y="74567"/>
                </a:lnTo>
                <a:cubicBezTo>
                  <a:pt x="1087619" y="104973"/>
                  <a:pt x="1057784" y="134162"/>
                  <a:pt x="1027507" y="162340"/>
                </a:cubicBezTo>
                <a:cubicBezTo>
                  <a:pt x="946388" y="237870"/>
                  <a:pt x="860159" y="331386"/>
                  <a:pt x="761406" y="382343"/>
                </a:cubicBezTo>
                <a:cubicBezTo>
                  <a:pt x="755111" y="385449"/>
                  <a:pt x="749675" y="376850"/>
                  <a:pt x="753584" y="371846"/>
                </a:cubicBezTo>
                <a:cubicBezTo>
                  <a:pt x="822289" y="282545"/>
                  <a:pt x="924119" y="212744"/>
                  <a:pt x="1005570" y="134780"/>
                </a:cubicBezTo>
                <a:cubicBezTo>
                  <a:pt x="1036735" y="104946"/>
                  <a:pt x="1066477" y="74484"/>
                  <a:pt x="1094852" y="43058"/>
                </a:cubicBezTo>
                <a:close/>
                <a:moveTo>
                  <a:pt x="1068648" y="0"/>
                </a:moveTo>
                <a:lnTo>
                  <a:pt x="1115219" y="0"/>
                </a:lnTo>
                <a:lnTo>
                  <a:pt x="986290" y="115603"/>
                </a:lnTo>
                <a:cubicBezTo>
                  <a:pt x="889820" y="190931"/>
                  <a:pt x="787677" y="276894"/>
                  <a:pt x="675486" y="327580"/>
                </a:cubicBezTo>
                <a:cubicBezTo>
                  <a:pt x="668150" y="331039"/>
                  <a:pt x="664383" y="320519"/>
                  <a:pt x="669394" y="315915"/>
                </a:cubicBezTo>
                <a:cubicBezTo>
                  <a:pt x="767519" y="226095"/>
                  <a:pt x="888198" y="160532"/>
                  <a:pt x="989873" y="73764"/>
                </a:cubicBezTo>
                <a:close/>
                <a:moveTo>
                  <a:pt x="989522" y="0"/>
                </a:moveTo>
                <a:lnTo>
                  <a:pt x="1054699" y="0"/>
                </a:lnTo>
                <a:lnTo>
                  <a:pt x="992569" y="47749"/>
                </a:lnTo>
                <a:cubicBezTo>
                  <a:pt x="944739" y="81552"/>
                  <a:pt x="895743" y="112705"/>
                  <a:pt x="845620" y="139405"/>
                </a:cubicBezTo>
                <a:cubicBezTo>
                  <a:pt x="838403" y="143210"/>
                  <a:pt x="830296" y="133583"/>
                  <a:pt x="836635" y="127755"/>
                </a:cubicBezTo>
                <a:close/>
                <a:moveTo>
                  <a:pt x="866239" y="0"/>
                </a:moveTo>
                <a:lnTo>
                  <a:pt x="981584" y="0"/>
                </a:lnTo>
                <a:lnTo>
                  <a:pt x="980995" y="372"/>
                </a:lnTo>
                <a:cubicBezTo>
                  <a:pt x="872941" y="65514"/>
                  <a:pt x="762417" y="134205"/>
                  <a:pt x="645755" y="183121"/>
                </a:cubicBezTo>
                <a:cubicBezTo>
                  <a:pt x="637319" y="186760"/>
                  <a:pt x="630941" y="175386"/>
                  <a:pt x="638905" y="170359"/>
                </a:cubicBezTo>
                <a:cubicBezTo>
                  <a:pt x="718375" y="120150"/>
                  <a:pt x="800475" y="74271"/>
                  <a:pt x="881290" y="26313"/>
                </a:cubicBezTo>
                <a:cubicBezTo>
                  <a:pt x="879266" y="27193"/>
                  <a:pt x="877130" y="28305"/>
                  <a:pt x="875049" y="29013"/>
                </a:cubicBezTo>
                <a:cubicBezTo>
                  <a:pt x="781391" y="69340"/>
                  <a:pt x="687790" y="109842"/>
                  <a:pt x="593662" y="148783"/>
                </a:cubicBezTo>
                <a:cubicBezTo>
                  <a:pt x="527672" y="176036"/>
                  <a:pt x="458977" y="206142"/>
                  <a:pt x="387191" y="212347"/>
                </a:cubicBezTo>
                <a:cubicBezTo>
                  <a:pt x="380764" y="212790"/>
                  <a:pt x="376598" y="203371"/>
                  <a:pt x="383361" y="201073"/>
                </a:cubicBezTo>
                <a:cubicBezTo>
                  <a:pt x="547862" y="141516"/>
                  <a:pt x="705995" y="72321"/>
                  <a:pt x="865502" y="339"/>
                </a:cubicBezTo>
                <a:close/>
                <a:moveTo>
                  <a:pt x="395086" y="0"/>
                </a:moveTo>
                <a:lnTo>
                  <a:pt x="474594" y="0"/>
                </a:lnTo>
                <a:lnTo>
                  <a:pt x="398156" y="24904"/>
                </a:lnTo>
                <a:cubicBezTo>
                  <a:pt x="371806" y="34388"/>
                  <a:pt x="345566" y="44269"/>
                  <a:pt x="318858" y="53341"/>
                </a:cubicBezTo>
                <a:cubicBezTo>
                  <a:pt x="296200" y="61234"/>
                  <a:pt x="272892" y="67217"/>
                  <a:pt x="250174" y="74934"/>
                </a:cubicBezTo>
                <a:cubicBezTo>
                  <a:pt x="243930" y="77054"/>
                  <a:pt x="145952" y="111501"/>
                  <a:pt x="176600" y="133392"/>
                </a:cubicBezTo>
                <a:cubicBezTo>
                  <a:pt x="183521" y="138391"/>
                  <a:pt x="183975" y="146556"/>
                  <a:pt x="177288" y="151923"/>
                </a:cubicBezTo>
                <a:cubicBezTo>
                  <a:pt x="148917" y="174327"/>
                  <a:pt x="110676" y="181902"/>
                  <a:pt x="89782" y="214920"/>
                </a:cubicBezTo>
                <a:cubicBezTo>
                  <a:pt x="45181" y="285204"/>
                  <a:pt x="99641" y="378897"/>
                  <a:pt x="185129" y="368038"/>
                </a:cubicBezTo>
                <a:cubicBezTo>
                  <a:pt x="240683" y="349359"/>
                  <a:pt x="300100" y="337493"/>
                  <a:pt x="318385" y="334375"/>
                </a:cubicBezTo>
                <a:cubicBezTo>
                  <a:pt x="324809" y="333354"/>
                  <a:pt x="331461" y="342121"/>
                  <a:pt x="325117" y="346790"/>
                </a:cubicBezTo>
                <a:cubicBezTo>
                  <a:pt x="298414" y="366694"/>
                  <a:pt x="270478" y="373863"/>
                  <a:pt x="237852" y="380884"/>
                </a:cubicBezTo>
                <a:cubicBezTo>
                  <a:pt x="216391" y="385467"/>
                  <a:pt x="194459" y="389242"/>
                  <a:pt x="173531" y="395965"/>
                </a:cubicBezTo>
                <a:cubicBezTo>
                  <a:pt x="137072" y="401387"/>
                  <a:pt x="121181" y="428063"/>
                  <a:pt x="126031" y="475936"/>
                </a:cubicBezTo>
                <a:cubicBezTo>
                  <a:pt x="133590" y="481104"/>
                  <a:pt x="130362" y="493809"/>
                  <a:pt x="122384" y="496518"/>
                </a:cubicBezTo>
                <a:cubicBezTo>
                  <a:pt x="103767" y="502650"/>
                  <a:pt x="100452" y="500293"/>
                  <a:pt x="82643" y="505377"/>
                </a:cubicBezTo>
                <a:cubicBezTo>
                  <a:pt x="37885" y="518261"/>
                  <a:pt x="17364" y="596217"/>
                  <a:pt x="24495" y="637705"/>
                </a:cubicBezTo>
                <a:lnTo>
                  <a:pt x="24555" y="637878"/>
                </a:lnTo>
                <a:cubicBezTo>
                  <a:pt x="38271" y="716978"/>
                  <a:pt x="91230" y="750442"/>
                  <a:pt x="164377" y="739134"/>
                </a:cubicBezTo>
                <a:cubicBezTo>
                  <a:pt x="168248" y="737432"/>
                  <a:pt x="172002" y="735383"/>
                  <a:pt x="176164" y="733969"/>
                </a:cubicBezTo>
                <a:cubicBezTo>
                  <a:pt x="224769" y="715330"/>
                  <a:pt x="282602" y="669761"/>
                  <a:pt x="335806" y="675481"/>
                </a:cubicBezTo>
                <a:cubicBezTo>
                  <a:pt x="340614" y="675975"/>
                  <a:pt x="343898" y="682790"/>
                  <a:pt x="339341" y="685886"/>
                </a:cubicBezTo>
                <a:cubicBezTo>
                  <a:pt x="310893" y="704642"/>
                  <a:pt x="277841" y="718385"/>
                  <a:pt x="247112" y="733272"/>
                </a:cubicBezTo>
                <a:cubicBezTo>
                  <a:pt x="216210" y="748220"/>
                  <a:pt x="171368" y="756296"/>
                  <a:pt x="146193" y="780130"/>
                </a:cubicBezTo>
                <a:cubicBezTo>
                  <a:pt x="82075" y="840793"/>
                  <a:pt x="153843" y="922223"/>
                  <a:pt x="226867" y="889485"/>
                </a:cubicBezTo>
                <a:cubicBezTo>
                  <a:pt x="231199" y="887433"/>
                  <a:pt x="235185" y="885499"/>
                  <a:pt x="239344" y="883505"/>
                </a:cubicBezTo>
                <a:cubicBezTo>
                  <a:pt x="270709" y="858536"/>
                  <a:pt x="313951" y="833788"/>
                  <a:pt x="346772" y="830762"/>
                </a:cubicBezTo>
                <a:cubicBezTo>
                  <a:pt x="352621" y="830322"/>
                  <a:pt x="357521" y="836202"/>
                  <a:pt x="353959" y="841667"/>
                </a:cubicBezTo>
                <a:cubicBezTo>
                  <a:pt x="340178" y="862598"/>
                  <a:pt x="313009" y="872020"/>
                  <a:pt x="289093" y="883047"/>
                </a:cubicBezTo>
                <a:cubicBezTo>
                  <a:pt x="274767" y="899520"/>
                  <a:pt x="255439" y="912663"/>
                  <a:pt x="234288" y="921010"/>
                </a:cubicBezTo>
                <a:cubicBezTo>
                  <a:pt x="225769" y="930673"/>
                  <a:pt x="220507" y="941940"/>
                  <a:pt x="226250" y="953723"/>
                </a:cubicBezTo>
                <a:cubicBezTo>
                  <a:pt x="233927" y="969492"/>
                  <a:pt x="248991" y="980236"/>
                  <a:pt x="264669" y="987096"/>
                </a:cubicBezTo>
                <a:cubicBezTo>
                  <a:pt x="337077" y="1018596"/>
                  <a:pt x="395016" y="981310"/>
                  <a:pt x="453760" y="942978"/>
                </a:cubicBezTo>
                <a:cubicBezTo>
                  <a:pt x="470240" y="928287"/>
                  <a:pt x="486840" y="913943"/>
                  <a:pt x="502165" y="899839"/>
                </a:cubicBezTo>
                <a:cubicBezTo>
                  <a:pt x="512305" y="890398"/>
                  <a:pt x="524432" y="904461"/>
                  <a:pt x="518702" y="914919"/>
                </a:cubicBezTo>
                <a:cubicBezTo>
                  <a:pt x="480589" y="985511"/>
                  <a:pt x="321992" y="1054478"/>
                  <a:pt x="355043" y="1151768"/>
                </a:cubicBezTo>
                <a:cubicBezTo>
                  <a:pt x="370008" y="1195819"/>
                  <a:pt x="410684" y="1269434"/>
                  <a:pt x="468637" y="1244717"/>
                </a:cubicBezTo>
                <a:cubicBezTo>
                  <a:pt x="506830" y="1228455"/>
                  <a:pt x="533869" y="1196443"/>
                  <a:pt x="570723" y="1179087"/>
                </a:cubicBezTo>
                <a:cubicBezTo>
                  <a:pt x="575649" y="1159424"/>
                  <a:pt x="582143" y="1140388"/>
                  <a:pt x="588879" y="1123205"/>
                </a:cubicBezTo>
                <a:cubicBezTo>
                  <a:pt x="591791" y="1115833"/>
                  <a:pt x="602861" y="1117102"/>
                  <a:pt x="604180" y="1124971"/>
                </a:cubicBezTo>
                <a:cubicBezTo>
                  <a:pt x="613950" y="1182199"/>
                  <a:pt x="558260" y="1268240"/>
                  <a:pt x="605744" y="1316912"/>
                </a:cubicBezTo>
                <a:cubicBezTo>
                  <a:pt x="640759" y="1352796"/>
                  <a:pt x="700527" y="1361895"/>
                  <a:pt x="738314" y="1325071"/>
                </a:cubicBezTo>
                <a:cubicBezTo>
                  <a:pt x="764752" y="1299260"/>
                  <a:pt x="779566" y="1266567"/>
                  <a:pt x="801120" y="1237772"/>
                </a:cubicBezTo>
                <a:cubicBezTo>
                  <a:pt x="796888" y="1216772"/>
                  <a:pt x="799409" y="1191735"/>
                  <a:pt x="802176" y="1179382"/>
                </a:cubicBezTo>
                <a:cubicBezTo>
                  <a:pt x="804211" y="1170567"/>
                  <a:pt x="819268" y="1170481"/>
                  <a:pt x="820307" y="1179800"/>
                </a:cubicBezTo>
                <a:cubicBezTo>
                  <a:pt x="821108" y="1188425"/>
                  <a:pt x="822490" y="1197048"/>
                  <a:pt x="823641" y="1205555"/>
                </a:cubicBezTo>
                <a:cubicBezTo>
                  <a:pt x="824685" y="1205781"/>
                  <a:pt x="825491" y="1205313"/>
                  <a:pt x="826481" y="1205944"/>
                </a:cubicBezTo>
                <a:cubicBezTo>
                  <a:pt x="858222" y="1226499"/>
                  <a:pt x="880255" y="1189998"/>
                  <a:pt x="899024" y="1159829"/>
                </a:cubicBezTo>
                <a:cubicBezTo>
                  <a:pt x="899596" y="1158668"/>
                  <a:pt x="900167" y="1157505"/>
                  <a:pt x="900682" y="1156170"/>
                </a:cubicBezTo>
                <a:cubicBezTo>
                  <a:pt x="912155" y="1126739"/>
                  <a:pt x="924343" y="1100547"/>
                  <a:pt x="942498" y="1074842"/>
                </a:cubicBezTo>
                <a:cubicBezTo>
                  <a:pt x="948934" y="1065884"/>
                  <a:pt x="963324" y="1070668"/>
                  <a:pt x="966448" y="1079860"/>
                </a:cubicBezTo>
                <a:cubicBezTo>
                  <a:pt x="987786" y="1144377"/>
                  <a:pt x="998537" y="1211329"/>
                  <a:pt x="1018889" y="1275795"/>
                </a:cubicBezTo>
                <a:cubicBezTo>
                  <a:pt x="1033458" y="1321527"/>
                  <a:pt x="1066776" y="1364370"/>
                  <a:pt x="1066357" y="1412678"/>
                </a:cubicBezTo>
                <a:cubicBezTo>
                  <a:pt x="1065918" y="1467185"/>
                  <a:pt x="1178187" y="1389969"/>
                  <a:pt x="1185952" y="1380368"/>
                </a:cubicBezTo>
                <a:cubicBezTo>
                  <a:pt x="1192048" y="1372688"/>
                  <a:pt x="1198440" y="1366454"/>
                  <a:pt x="1205876" y="1359866"/>
                </a:cubicBezTo>
                <a:cubicBezTo>
                  <a:pt x="1222184" y="1345235"/>
                  <a:pt x="1241157" y="1350976"/>
                  <a:pt x="1257660" y="1360264"/>
                </a:cubicBezTo>
                <a:cubicBezTo>
                  <a:pt x="1259893" y="1356024"/>
                  <a:pt x="1261897" y="1351668"/>
                  <a:pt x="1264129" y="1347427"/>
                </a:cubicBezTo>
                <a:cubicBezTo>
                  <a:pt x="1260896" y="1288366"/>
                  <a:pt x="1274481" y="1223011"/>
                  <a:pt x="1278655" y="1173233"/>
                </a:cubicBezTo>
                <a:cubicBezTo>
                  <a:pt x="1279420" y="1165236"/>
                  <a:pt x="1290879" y="1163665"/>
                  <a:pt x="1293933" y="1170945"/>
                </a:cubicBezTo>
                <a:cubicBezTo>
                  <a:pt x="1320231" y="1231843"/>
                  <a:pt x="1286012" y="1304787"/>
                  <a:pt x="1293966" y="1368629"/>
                </a:cubicBezTo>
                <a:cubicBezTo>
                  <a:pt x="1301746" y="1432528"/>
                  <a:pt x="1367554" y="1464529"/>
                  <a:pt x="1422319" y="1449793"/>
                </a:cubicBezTo>
                <a:cubicBezTo>
                  <a:pt x="1422093" y="1430333"/>
                  <a:pt x="1426784" y="1409976"/>
                  <a:pt x="1427367" y="1390627"/>
                </a:cubicBezTo>
                <a:cubicBezTo>
                  <a:pt x="1428114" y="1369482"/>
                  <a:pt x="1423869" y="1346163"/>
                  <a:pt x="1429080" y="1325630"/>
                </a:cubicBezTo>
                <a:cubicBezTo>
                  <a:pt x="1430946" y="1318031"/>
                  <a:pt x="1442806" y="1315356"/>
                  <a:pt x="1446443" y="1323213"/>
                </a:cubicBezTo>
                <a:cubicBezTo>
                  <a:pt x="1455885" y="1343605"/>
                  <a:pt x="1453311" y="1369627"/>
                  <a:pt x="1452280" y="1391642"/>
                </a:cubicBezTo>
                <a:cubicBezTo>
                  <a:pt x="1451668" y="1406357"/>
                  <a:pt x="1451068" y="1422811"/>
                  <a:pt x="1448260" y="1438466"/>
                </a:cubicBezTo>
                <a:cubicBezTo>
                  <a:pt x="1457265" y="1433085"/>
                  <a:pt x="1465682" y="1425970"/>
                  <a:pt x="1472697" y="1417010"/>
                </a:cubicBezTo>
                <a:cubicBezTo>
                  <a:pt x="1464368" y="1358327"/>
                  <a:pt x="1477140" y="1292861"/>
                  <a:pt x="1476353" y="1236450"/>
                </a:cubicBezTo>
                <a:cubicBezTo>
                  <a:pt x="1476163" y="1223361"/>
                  <a:pt x="1497003" y="1221505"/>
                  <a:pt x="1499047" y="1234351"/>
                </a:cubicBezTo>
                <a:cubicBezTo>
                  <a:pt x="1508302" y="1292913"/>
                  <a:pt x="1491390" y="1363848"/>
                  <a:pt x="1504707" y="1423545"/>
                </a:cubicBezTo>
                <a:cubicBezTo>
                  <a:pt x="1520884" y="1406251"/>
                  <a:pt x="1536828" y="1388841"/>
                  <a:pt x="1552539" y="1371317"/>
                </a:cubicBezTo>
                <a:cubicBezTo>
                  <a:pt x="1551992" y="1366860"/>
                  <a:pt x="1551446" y="1362403"/>
                  <a:pt x="1550725" y="1358005"/>
                </a:cubicBezTo>
                <a:cubicBezTo>
                  <a:pt x="1546391" y="1329301"/>
                  <a:pt x="1537291" y="1297961"/>
                  <a:pt x="1543149" y="1269082"/>
                </a:cubicBezTo>
                <a:cubicBezTo>
                  <a:pt x="1544386" y="1262472"/>
                  <a:pt x="1553653" y="1262419"/>
                  <a:pt x="1556578" y="1267615"/>
                </a:cubicBezTo>
                <a:cubicBezTo>
                  <a:pt x="1569040" y="1289495"/>
                  <a:pt x="1573140" y="1317505"/>
                  <a:pt x="1576421" y="1344246"/>
                </a:cubicBezTo>
                <a:cubicBezTo>
                  <a:pt x="1577398" y="1343141"/>
                  <a:pt x="1578263" y="1342266"/>
                  <a:pt x="1579241" y="1341161"/>
                </a:cubicBezTo>
                <a:cubicBezTo>
                  <a:pt x="1577813" y="1334681"/>
                  <a:pt x="1576620" y="1328317"/>
                  <a:pt x="1575252" y="1322012"/>
                </a:cubicBezTo>
                <a:cubicBezTo>
                  <a:pt x="1562570" y="1261905"/>
                  <a:pt x="1543729" y="1198474"/>
                  <a:pt x="1541467" y="1137148"/>
                </a:cubicBezTo>
                <a:cubicBezTo>
                  <a:pt x="1541178" y="1127188"/>
                  <a:pt x="1554885" y="1123692"/>
                  <a:pt x="1558531" y="1133285"/>
                </a:cubicBezTo>
                <a:cubicBezTo>
                  <a:pt x="1578167" y="1184260"/>
                  <a:pt x="1585677" y="1241094"/>
                  <a:pt x="1597566" y="1294313"/>
                </a:cubicBezTo>
                <a:cubicBezTo>
                  <a:pt x="1599165" y="1300734"/>
                  <a:pt x="1600653" y="1307386"/>
                  <a:pt x="1602252" y="1313806"/>
                </a:cubicBezTo>
                <a:cubicBezTo>
                  <a:pt x="1610939" y="1303504"/>
                  <a:pt x="1619686" y="1293376"/>
                  <a:pt x="1628141" y="1282959"/>
                </a:cubicBezTo>
                <a:cubicBezTo>
                  <a:pt x="1623931" y="1266012"/>
                  <a:pt x="1619780" y="1249240"/>
                  <a:pt x="1615457" y="1232525"/>
                </a:cubicBezTo>
                <a:cubicBezTo>
                  <a:pt x="1598400" y="1166941"/>
                  <a:pt x="1575138" y="1100176"/>
                  <a:pt x="1568264" y="1032680"/>
                </a:cubicBezTo>
                <a:cubicBezTo>
                  <a:pt x="1566984" y="1021508"/>
                  <a:pt x="1582996" y="1016261"/>
                  <a:pt x="1587462" y="1027124"/>
                </a:cubicBezTo>
                <a:cubicBezTo>
                  <a:pt x="1616130" y="1097276"/>
                  <a:pt x="1629149" y="1176032"/>
                  <a:pt x="1648510" y="1249539"/>
                </a:cubicBezTo>
                <a:cubicBezTo>
                  <a:pt x="1648754" y="1251390"/>
                  <a:pt x="1649402" y="1253298"/>
                  <a:pt x="1650050" y="1255206"/>
                </a:cubicBezTo>
                <a:cubicBezTo>
                  <a:pt x="1656721" y="1246943"/>
                  <a:pt x="1663451" y="1238853"/>
                  <a:pt x="1670064" y="1230416"/>
                </a:cubicBezTo>
                <a:cubicBezTo>
                  <a:pt x="1664087" y="1208267"/>
                  <a:pt x="1658343" y="1186232"/>
                  <a:pt x="1652369" y="1164662"/>
                </a:cubicBezTo>
                <a:cubicBezTo>
                  <a:pt x="1631548" y="1089137"/>
                  <a:pt x="1600913" y="1009208"/>
                  <a:pt x="1597451" y="930687"/>
                </a:cubicBezTo>
                <a:cubicBezTo>
                  <a:pt x="1597119" y="923449"/>
                  <a:pt x="1608226" y="920837"/>
                  <a:pt x="1611217" y="927365"/>
                </a:cubicBezTo>
                <a:cubicBezTo>
                  <a:pt x="1647703" y="1007434"/>
                  <a:pt x="1659540" y="1102067"/>
                  <a:pt x="1684118" y="1186374"/>
                </a:cubicBezTo>
                <a:cubicBezTo>
                  <a:pt x="1685892" y="1192736"/>
                  <a:pt x="1687607" y="1198923"/>
                  <a:pt x="1689728" y="1205166"/>
                </a:cubicBezTo>
                <a:cubicBezTo>
                  <a:pt x="1696168" y="1196789"/>
                  <a:pt x="1702606" y="1188412"/>
                  <a:pt x="1709046" y="1180034"/>
                </a:cubicBezTo>
                <a:cubicBezTo>
                  <a:pt x="1686286" y="1099944"/>
                  <a:pt x="1655920" y="1016249"/>
                  <a:pt x="1650759" y="934436"/>
                </a:cubicBezTo>
                <a:cubicBezTo>
                  <a:pt x="1650180" y="924188"/>
                  <a:pt x="1663949" y="921444"/>
                  <a:pt x="1667822" y="930574"/>
                </a:cubicBezTo>
                <a:cubicBezTo>
                  <a:pt x="1697185" y="1000489"/>
                  <a:pt x="1709914" y="1078957"/>
                  <a:pt x="1728762" y="1153799"/>
                </a:cubicBezTo>
                <a:cubicBezTo>
                  <a:pt x="1737557" y="1142106"/>
                  <a:pt x="1746351" y="1130413"/>
                  <a:pt x="1755088" y="1118547"/>
                </a:cubicBezTo>
                <a:cubicBezTo>
                  <a:pt x="1751780" y="1107677"/>
                  <a:pt x="1748070" y="1096751"/>
                  <a:pt x="1744476" y="1086173"/>
                </a:cubicBezTo>
                <a:cubicBezTo>
                  <a:pt x="1723329" y="1024492"/>
                  <a:pt x="1693141" y="961821"/>
                  <a:pt x="1684834" y="896940"/>
                </a:cubicBezTo>
                <a:cubicBezTo>
                  <a:pt x="1683498" y="886175"/>
                  <a:pt x="1696969" y="881985"/>
                  <a:pt x="1702176" y="891047"/>
                </a:cubicBezTo>
                <a:cubicBezTo>
                  <a:pt x="1734881" y="948029"/>
                  <a:pt x="1748656" y="1017049"/>
                  <a:pt x="1769052" y="1079371"/>
                </a:cubicBezTo>
                <a:lnTo>
                  <a:pt x="1773649" y="1092898"/>
                </a:lnTo>
                <a:cubicBezTo>
                  <a:pt x="1776983" y="1088477"/>
                  <a:pt x="1780144" y="1084115"/>
                  <a:pt x="1783478" y="1079694"/>
                </a:cubicBezTo>
                <a:cubicBezTo>
                  <a:pt x="1772964" y="1044191"/>
                  <a:pt x="1762218" y="1008573"/>
                  <a:pt x="1751069" y="973478"/>
                </a:cubicBezTo>
                <a:cubicBezTo>
                  <a:pt x="1709125" y="840328"/>
                  <a:pt x="1656922" y="706020"/>
                  <a:pt x="1631924" y="568665"/>
                </a:cubicBezTo>
                <a:cubicBezTo>
                  <a:pt x="1630670" y="562128"/>
                  <a:pt x="1640388" y="559986"/>
                  <a:pt x="1642912" y="565706"/>
                </a:cubicBezTo>
                <a:cubicBezTo>
                  <a:pt x="1700632" y="692332"/>
                  <a:pt x="1734330" y="831958"/>
                  <a:pt x="1775753" y="964707"/>
                </a:cubicBezTo>
                <a:cubicBezTo>
                  <a:pt x="1784724" y="993963"/>
                  <a:pt x="1794273" y="1023218"/>
                  <a:pt x="1803825" y="1052469"/>
                </a:cubicBezTo>
                <a:cubicBezTo>
                  <a:pt x="1809975" y="1044384"/>
                  <a:pt x="1816183" y="1035891"/>
                  <a:pt x="1822275" y="1027632"/>
                </a:cubicBezTo>
                <a:cubicBezTo>
                  <a:pt x="1757114" y="855749"/>
                  <a:pt x="1704599" y="677249"/>
                  <a:pt x="1639384" y="506358"/>
                </a:cubicBezTo>
                <a:cubicBezTo>
                  <a:pt x="1605866" y="418510"/>
                  <a:pt x="1568313" y="331598"/>
                  <a:pt x="1530702" y="244658"/>
                </a:cubicBezTo>
                <a:lnTo>
                  <a:pt x="1428838" y="0"/>
                </a:lnTo>
                <a:lnTo>
                  <a:pt x="1554466" y="0"/>
                </a:lnTo>
                <a:lnTo>
                  <a:pt x="1620966" y="101945"/>
                </a:lnTo>
                <a:cubicBezTo>
                  <a:pt x="1709378" y="227820"/>
                  <a:pt x="1815330" y="341549"/>
                  <a:pt x="1921384" y="452729"/>
                </a:cubicBezTo>
                <a:cubicBezTo>
                  <a:pt x="1930534" y="462580"/>
                  <a:pt x="1939913" y="471968"/>
                  <a:pt x="1949177" y="481587"/>
                </a:cubicBezTo>
                <a:cubicBezTo>
                  <a:pt x="1932597" y="398044"/>
                  <a:pt x="1919485" y="313325"/>
                  <a:pt x="1904065" y="230353"/>
                </a:cubicBezTo>
                <a:lnTo>
                  <a:pt x="1861538" y="0"/>
                </a:lnTo>
                <a:lnTo>
                  <a:pt x="1929108" y="0"/>
                </a:lnTo>
                <a:lnTo>
                  <a:pt x="1932396" y="23277"/>
                </a:lnTo>
                <a:cubicBezTo>
                  <a:pt x="1936091" y="60419"/>
                  <a:pt x="1939298" y="96905"/>
                  <a:pt x="1945137" y="130321"/>
                </a:cubicBezTo>
                <a:cubicBezTo>
                  <a:pt x="1968181" y="260221"/>
                  <a:pt x="1998244" y="391992"/>
                  <a:pt x="2016144" y="523832"/>
                </a:cubicBezTo>
                <a:cubicBezTo>
                  <a:pt x="2034795" y="564503"/>
                  <a:pt x="2056039" y="592292"/>
                  <a:pt x="2091941" y="621104"/>
                </a:cubicBezTo>
                <a:cubicBezTo>
                  <a:pt x="2105732" y="632088"/>
                  <a:pt x="2109392" y="634327"/>
                  <a:pt x="2113367" y="640327"/>
                </a:cubicBezTo>
                <a:cubicBezTo>
                  <a:pt x="2132071" y="649835"/>
                  <a:pt x="2151581" y="658295"/>
                  <a:pt x="2168549" y="667813"/>
                </a:cubicBezTo>
                <a:cubicBezTo>
                  <a:pt x="2231304" y="702785"/>
                  <a:pt x="2299931" y="721447"/>
                  <a:pt x="2368735" y="740630"/>
                </a:cubicBezTo>
                <a:cubicBezTo>
                  <a:pt x="2471709" y="769289"/>
                  <a:pt x="2577354" y="789304"/>
                  <a:pt x="2684080" y="795411"/>
                </a:cubicBezTo>
                <a:cubicBezTo>
                  <a:pt x="2795383" y="801897"/>
                  <a:pt x="2904957" y="789627"/>
                  <a:pt x="3015934" y="790034"/>
                </a:cubicBezTo>
                <a:cubicBezTo>
                  <a:pt x="3034528" y="790100"/>
                  <a:pt x="3053180" y="790341"/>
                  <a:pt x="3071717" y="790814"/>
                </a:cubicBezTo>
                <a:cubicBezTo>
                  <a:pt x="2865490" y="502630"/>
                  <a:pt x="2614846" y="246552"/>
                  <a:pt x="2295821" y="85276"/>
                </a:cubicBezTo>
                <a:cubicBezTo>
                  <a:pt x="2247687" y="74836"/>
                  <a:pt x="2200333" y="56443"/>
                  <a:pt x="2154343" y="34950"/>
                </a:cubicBezTo>
                <a:lnTo>
                  <a:pt x="2086754" y="0"/>
                </a:lnTo>
                <a:lnTo>
                  <a:pt x="2271529" y="0"/>
                </a:lnTo>
                <a:lnTo>
                  <a:pt x="2282090" y="4997"/>
                </a:lnTo>
                <a:cubicBezTo>
                  <a:pt x="2304184" y="15795"/>
                  <a:pt x="2325869" y="27385"/>
                  <a:pt x="2346482" y="41371"/>
                </a:cubicBezTo>
                <a:cubicBezTo>
                  <a:pt x="2346482" y="41371"/>
                  <a:pt x="2346600" y="41717"/>
                  <a:pt x="2346773" y="41658"/>
                </a:cubicBezTo>
                <a:cubicBezTo>
                  <a:pt x="2377808" y="34791"/>
                  <a:pt x="2411687" y="23910"/>
                  <a:pt x="2441186" y="11810"/>
                </a:cubicBezTo>
                <a:lnTo>
                  <a:pt x="2466463" y="0"/>
                </a:lnTo>
                <a:lnTo>
                  <a:pt x="2553488" y="0"/>
                </a:lnTo>
                <a:lnTo>
                  <a:pt x="2508109" y="26313"/>
                </a:lnTo>
                <a:cubicBezTo>
                  <a:pt x="2518640" y="24283"/>
                  <a:pt x="2529519" y="22714"/>
                  <a:pt x="2539872" y="20164"/>
                </a:cubicBezTo>
                <a:lnTo>
                  <a:pt x="2602220" y="0"/>
                </a:lnTo>
                <a:lnTo>
                  <a:pt x="2717821" y="0"/>
                </a:lnTo>
                <a:lnTo>
                  <a:pt x="2717405" y="216"/>
                </a:lnTo>
                <a:cubicBezTo>
                  <a:pt x="2663632" y="22600"/>
                  <a:pt x="2601874" y="34693"/>
                  <a:pt x="2547902" y="46645"/>
                </a:cubicBezTo>
                <a:cubicBezTo>
                  <a:pt x="2512615" y="54377"/>
                  <a:pt x="2474962" y="63686"/>
                  <a:pt x="2437347" y="69694"/>
                </a:cubicBezTo>
                <a:cubicBezTo>
                  <a:pt x="2584372" y="83390"/>
                  <a:pt x="2732724" y="96441"/>
                  <a:pt x="2875590" y="132633"/>
                </a:cubicBezTo>
                <a:cubicBezTo>
                  <a:pt x="2887190" y="135462"/>
                  <a:pt x="2885091" y="153198"/>
                  <a:pt x="2873159" y="153381"/>
                </a:cubicBezTo>
                <a:cubicBezTo>
                  <a:pt x="2755192" y="156316"/>
                  <a:pt x="2636237" y="128444"/>
                  <a:pt x="2520001" y="110287"/>
                </a:cubicBezTo>
                <a:cubicBezTo>
                  <a:pt x="2497913" y="106764"/>
                  <a:pt x="2471320" y="105352"/>
                  <a:pt x="2443797" y="103483"/>
                </a:cubicBezTo>
                <a:cubicBezTo>
                  <a:pt x="2500019" y="120362"/>
                  <a:pt x="2555724" y="137999"/>
                  <a:pt x="2613139" y="150992"/>
                </a:cubicBezTo>
                <a:cubicBezTo>
                  <a:pt x="2700076" y="170592"/>
                  <a:pt x="2792774" y="184946"/>
                  <a:pt x="2873906" y="222766"/>
                </a:cubicBezTo>
                <a:cubicBezTo>
                  <a:pt x="2883140" y="227173"/>
                  <a:pt x="2876144" y="239608"/>
                  <a:pt x="2867506" y="238094"/>
                </a:cubicBezTo>
                <a:cubicBezTo>
                  <a:pt x="2780132" y="222898"/>
                  <a:pt x="2693558" y="195825"/>
                  <a:pt x="2607425" y="174598"/>
                </a:cubicBezTo>
                <a:lnTo>
                  <a:pt x="2607251" y="174657"/>
                </a:lnTo>
                <a:cubicBezTo>
                  <a:pt x="2542405" y="158580"/>
                  <a:pt x="2473568" y="143857"/>
                  <a:pt x="2410585" y="119602"/>
                </a:cubicBezTo>
                <a:cubicBezTo>
                  <a:pt x="2604279" y="231957"/>
                  <a:pt x="2777549" y="378721"/>
                  <a:pt x="2923213" y="548984"/>
                </a:cubicBezTo>
                <a:cubicBezTo>
                  <a:pt x="2989978" y="627077"/>
                  <a:pt x="3052826" y="708443"/>
                  <a:pt x="3111751" y="792496"/>
                </a:cubicBezTo>
                <a:cubicBezTo>
                  <a:pt x="3130693" y="793024"/>
                  <a:pt x="3149578" y="793380"/>
                  <a:pt x="3168521" y="793908"/>
                </a:cubicBezTo>
                <a:cubicBezTo>
                  <a:pt x="3099670" y="726188"/>
                  <a:pt x="3035188" y="652535"/>
                  <a:pt x="2983847" y="577706"/>
                </a:cubicBezTo>
                <a:cubicBezTo>
                  <a:pt x="2977890" y="569290"/>
                  <a:pt x="2988320" y="560137"/>
                  <a:pt x="2995950" y="567217"/>
                </a:cubicBezTo>
                <a:cubicBezTo>
                  <a:pt x="3058084" y="625413"/>
                  <a:pt x="3111183" y="693454"/>
                  <a:pt x="3170324" y="754801"/>
                </a:cubicBezTo>
                <a:cubicBezTo>
                  <a:pt x="3183260" y="768397"/>
                  <a:pt x="3196656" y="781642"/>
                  <a:pt x="3210056" y="794886"/>
                </a:cubicBezTo>
                <a:cubicBezTo>
                  <a:pt x="3220772" y="795115"/>
                  <a:pt x="3231489" y="795343"/>
                  <a:pt x="3242147" y="795397"/>
                </a:cubicBezTo>
                <a:cubicBezTo>
                  <a:pt x="3221435" y="779414"/>
                  <a:pt x="3201358" y="763022"/>
                  <a:pt x="3182552" y="745811"/>
                </a:cubicBezTo>
                <a:cubicBezTo>
                  <a:pt x="3175506" y="739307"/>
                  <a:pt x="3185874" y="729400"/>
                  <a:pt x="3193198" y="733876"/>
                </a:cubicBezTo>
                <a:cubicBezTo>
                  <a:pt x="3226676" y="753841"/>
                  <a:pt x="3260388" y="774499"/>
                  <a:pt x="3293812" y="795449"/>
                </a:cubicBezTo>
                <a:cubicBezTo>
                  <a:pt x="3296534" y="795491"/>
                  <a:pt x="3299431" y="795474"/>
                  <a:pt x="3302153" y="795517"/>
                </a:cubicBezTo>
                <a:cubicBezTo>
                  <a:pt x="3312579" y="795457"/>
                  <a:pt x="3322827" y="794877"/>
                  <a:pt x="3333135" y="794471"/>
                </a:cubicBezTo>
                <a:cubicBezTo>
                  <a:pt x="3310984" y="779944"/>
                  <a:pt x="3289180" y="765299"/>
                  <a:pt x="3268357" y="750128"/>
                </a:cubicBezTo>
                <a:cubicBezTo>
                  <a:pt x="3260853" y="744552"/>
                  <a:pt x="3268267" y="734489"/>
                  <a:pt x="3276167" y="738382"/>
                </a:cubicBezTo>
                <a:lnTo>
                  <a:pt x="3376746" y="788505"/>
                </a:lnTo>
                <a:lnTo>
                  <a:pt x="3376746" y="828454"/>
                </a:lnTo>
                <a:lnTo>
                  <a:pt x="3331964" y="831105"/>
                </a:lnTo>
                <a:cubicBezTo>
                  <a:pt x="3200490" y="833813"/>
                  <a:pt x="3069028" y="824467"/>
                  <a:pt x="2937400" y="831607"/>
                </a:cubicBezTo>
                <a:cubicBezTo>
                  <a:pt x="2740822" y="842291"/>
                  <a:pt x="2553582" y="835487"/>
                  <a:pt x="2362596" y="781210"/>
                </a:cubicBezTo>
                <a:cubicBezTo>
                  <a:pt x="2312238" y="766787"/>
                  <a:pt x="2265925" y="750603"/>
                  <a:pt x="2220292" y="731866"/>
                </a:cubicBezTo>
                <a:cubicBezTo>
                  <a:pt x="2279340" y="766744"/>
                  <a:pt x="2337183" y="803770"/>
                  <a:pt x="2399214" y="833766"/>
                </a:cubicBezTo>
                <a:cubicBezTo>
                  <a:pt x="2490867" y="878071"/>
                  <a:pt x="2584923" y="917497"/>
                  <a:pt x="2681148" y="950771"/>
                </a:cubicBezTo>
                <a:cubicBezTo>
                  <a:pt x="2883228" y="1020624"/>
                  <a:pt x="3097113" y="1058031"/>
                  <a:pt x="3296959" y="1132125"/>
                </a:cubicBezTo>
                <a:cubicBezTo>
                  <a:pt x="3304272" y="1134863"/>
                  <a:pt x="3300801" y="1145714"/>
                  <a:pt x="3293383" y="1144945"/>
                </a:cubicBezTo>
                <a:cubicBezTo>
                  <a:pt x="3092151" y="1122004"/>
                  <a:pt x="2884839" y="1058958"/>
                  <a:pt x="2693730" y="993503"/>
                </a:cubicBezTo>
                <a:cubicBezTo>
                  <a:pt x="2603950" y="962682"/>
                  <a:pt x="2506506" y="928662"/>
                  <a:pt x="2412782" y="886801"/>
                </a:cubicBezTo>
                <a:cubicBezTo>
                  <a:pt x="2481729" y="930889"/>
                  <a:pt x="2552337" y="971898"/>
                  <a:pt x="2630665" y="1005448"/>
                </a:cubicBezTo>
                <a:cubicBezTo>
                  <a:pt x="2781861" y="1070148"/>
                  <a:pt x="2946576" y="1108590"/>
                  <a:pt x="3094102" y="1179566"/>
                </a:cubicBezTo>
                <a:cubicBezTo>
                  <a:pt x="3101943" y="1183286"/>
                  <a:pt x="3099352" y="1196159"/>
                  <a:pt x="3090134" y="1194648"/>
                </a:cubicBezTo>
                <a:cubicBezTo>
                  <a:pt x="2939399" y="1170027"/>
                  <a:pt x="2783419" y="1109467"/>
                  <a:pt x="2642084" y="1047607"/>
                </a:cubicBezTo>
                <a:cubicBezTo>
                  <a:pt x="2690275" y="1077855"/>
                  <a:pt x="2739380" y="1106244"/>
                  <a:pt x="2790888" y="1129175"/>
                </a:cubicBezTo>
                <a:cubicBezTo>
                  <a:pt x="2975983" y="1211520"/>
                  <a:pt x="3174023" y="1261829"/>
                  <a:pt x="3365060" y="1329479"/>
                </a:cubicBezTo>
                <a:lnTo>
                  <a:pt x="3376746" y="1334157"/>
                </a:lnTo>
                <a:lnTo>
                  <a:pt x="3376746" y="1376675"/>
                </a:lnTo>
                <a:lnTo>
                  <a:pt x="3339112" y="1364825"/>
                </a:lnTo>
                <a:cubicBezTo>
                  <a:pt x="3271055" y="1342149"/>
                  <a:pt x="3203524" y="1317746"/>
                  <a:pt x="3136061" y="1295109"/>
                </a:cubicBezTo>
                <a:cubicBezTo>
                  <a:pt x="3069906" y="1272899"/>
                  <a:pt x="3001789" y="1252322"/>
                  <a:pt x="2934697" y="1229075"/>
                </a:cubicBezTo>
                <a:cubicBezTo>
                  <a:pt x="3027193" y="1278704"/>
                  <a:pt x="3120201" y="1326998"/>
                  <a:pt x="3211948" y="1377848"/>
                </a:cubicBezTo>
                <a:cubicBezTo>
                  <a:pt x="3219095" y="1381803"/>
                  <a:pt x="3213603" y="1393535"/>
                  <a:pt x="3206056" y="1390682"/>
                </a:cubicBezTo>
                <a:cubicBezTo>
                  <a:pt x="3046999" y="1329040"/>
                  <a:pt x="2895986" y="1245515"/>
                  <a:pt x="2749585" y="1158488"/>
                </a:cubicBezTo>
                <a:cubicBezTo>
                  <a:pt x="2669321" y="1110700"/>
                  <a:pt x="2583960" y="1062710"/>
                  <a:pt x="2503780" y="1008898"/>
                </a:cubicBezTo>
                <a:cubicBezTo>
                  <a:pt x="2553229" y="1046843"/>
                  <a:pt x="2603198" y="1084030"/>
                  <a:pt x="2654774" y="1119124"/>
                </a:cubicBezTo>
                <a:cubicBezTo>
                  <a:pt x="2872478" y="1267427"/>
                  <a:pt x="3102143" y="1390004"/>
                  <a:pt x="3337225" y="1508031"/>
                </a:cubicBezTo>
                <a:cubicBezTo>
                  <a:pt x="3345647" y="1512327"/>
                  <a:pt x="3340170" y="1526954"/>
                  <a:pt x="3331117" y="1523647"/>
                </a:cubicBezTo>
                <a:cubicBezTo>
                  <a:pt x="2897229" y="1361349"/>
                  <a:pt x="2493155" y="1085240"/>
                  <a:pt x="2154735" y="763809"/>
                </a:cubicBezTo>
                <a:cubicBezTo>
                  <a:pt x="2197969" y="818760"/>
                  <a:pt x="2236883" y="878079"/>
                  <a:pt x="2273400" y="933183"/>
                </a:cubicBezTo>
                <a:cubicBezTo>
                  <a:pt x="2333578" y="1023774"/>
                  <a:pt x="2397024" y="1118864"/>
                  <a:pt x="2437976" y="1220048"/>
                </a:cubicBezTo>
                <a:cubicBezTo>
                  <a:pt x="2442146" y="1230045"/>
                  <a:pt x="2427847" y="1241479"/>
                  <a:pt x="2421069" y="1231209"/>
                </a:cubicBezTo>
                <a:cubicBezTo>
                  <a:pt x="2354760" y="1132255"/>
                  <a:pt x="2300227" y="1025819"/>
                  <a:pt x="2232531" y="927337"/>
                </a:cubicBezTo>
                <a:cubicBezTo>
                  <a:pt x="2208820" y="892835"/>
                  <a:pt x="2182795" y="859507"/>
                  <a:pt x="2156770" y="826178"/>
                </a:cubicBezTo>
                <a:cubicBezTo>
                  <a:pt x="2176386" y="873097"/>
                  <a:pt x="2194260" y="919447"/>
                  <a:pt x="2211521" y="960008"/>
                </a:cubicBezTo>
                <a:cubicBezTo>
                  <a:pt x="2260014" y="1073719"/>
                  <a:pt x="2309129" y="1194375"/>
                  <a:pt x="2325648" y="1317594"/>
                </a:cubicBezTo>
                <a:cubicBezTo>
                  <a:pt x="2327039" y="1327954"/>
                  <a:pt x="2312500" y="1327864"/>
                  <a:pt x="2309038" y="1319948"/>
                </a:cubicBezTo>
                <a:cubicBezTo>
                  <a:pt x="2256384" y="1197979"/>
                  <a:pt x="2223896" y="1067612"/>
                  <a:pt x="2173146" y="944416"/>
                </a:cubicBezTo>
                <a:cubicBezTo>
                  <a:pt x="2147480" y="882530"/>
                  <a:pt x="2120139" y="821406"/>
                  <a:pt x="2089794" y="761691"/>
                </a:cubicBezTo>
                <a:cubicBezTo>
                  <a:pt x="2087682" y="757184"/>
                  <a:pt x="2084992" y="752682"/>
                  <a:pt x="2082475" y="748121"/>
                </a:cubicBezTo>
                <a:cubicBezTo>
                  <a:pt x="2090011" y="779413"/>
                  <a:pt x="2095406" y="811239"/>
                  <a:pt x="2099982" y="841794"/>
                </a:cubicBezTo>
                <a:cubicBezTo>
                  <a:pt x="2113119" y="930570"/>
                  <a:pt x="2129206" y="1018923"/>
                  <a:pt x="2140663" y="1107881"/>
                </a:cubicBezTo>
                <a:cubicBezTo>
                  <a:pt x="2160485" y="1261894"/>
                  <a:pt x="2196354" y="1436377"/>
                  <a:pt x="2179113" y="1591182"/>
                </a:cubicBezTo>
                <a:cubicBezTo>
                  <a:pt x="2178621" y="1596573"/>
                  <a:pt x="2170110" y="1597143"/>
                  <a:pt x="2168749" y="1591995"/>
                </a:cubicBezTo>
                <a:cubicBezTo>
                  <a:pt x="2149247" y="1514088"/>
                  <a:pt x="2149983" y="1430272"/>
                  <a:pt x="2140895" y="1350567"/>
                </a:cubicBezTo>
                <a:cubicBezTo>
                  <a:pt x="2131746" y="1270110"/>
                  <a:pt x="2121611" y="1189600"/>
                  <a:pt x="2110783" y="1109327"/>
                </a:cubicBezTo>
                <a:cubicBezTo>
                  <a:pt x="2100257" y="1031077"/>
                  <a:pt x="2087483" y="954753"/>
                  <a:pt x="2072046" y="879140"/>
                </a:cubicBezTo>
                <a:cubicBezTo>
                  <a:pt x="2076008" y="933505"/>
                  <a:pt x="2078287" y="987474"/>
                  <a:pt x="2080962" y="1039760"/>
                </a:cubicBezTo>
                <a:cubicBezTo>
                  <a:pt x="2087733" y="1170159"/>
                  <a:pt x="2091028" y="1300578"/>
                  <a:pt x="2080772" y="1430959"/>
                </a:cubicBezTo>
                <a:cubicBezTo>
                  <a:pt x="2079796" y="1442896"/>
                  <a:pt x="2062134" y="1443287"/>
                  <a:pt x="2061831" y="1431009"/>
                </a:cubicBezTo>
                <a:cubicBezTo>
                  <a:pt x="2058073" y="1290688"/>
                  <a:pt x="2057442" y="1150466"/>
                  <a:pt x="2047026" y="1010474"/>
                </a:cubicBezTo>
                <a:cubicBezTo>
                  <a:pt x="2041131" y="932199"/>
                  <a:pt x="2029618" y="853318"/>
                  <a:pt x="2020537" y="774772"/>
                </a:cubicBezTo>
                <a:cubicBezTo>
                  <a:pt x="2023511" y="879186"/>
                  <a:pt x="2018614" y="984920"/>
                  <a:pt x="2012078" y="1087535"/>
                </a:cubicBezTo>
                <a:cubicBezTo>
                  <a:pt x="2002617" y="1235635"/>
                  <a:pt x="1990909" y="1385659"/>
                  <a:pt x="1951649" y="1529179"/>
                </a:cubicBezTo>
                <a:cubicBezTo>
                  <a:pt x="1949834" y="1535793"/>
                  <a:pt x="1939052" y="1534233"/>
                  <a:pt x="1939591" y="1527279"/>
                </a:cubicBezTo>
                <a:cubicBezTo>
                  <a:pt x="1949458" y="1379235"/>
                  <a:pt x="1973464" y="1232384"/>
                  <a:pt x="1981476" y="1084003"/>
                </a:cubicBezTo>
                <a:cubicBezTo>
                  <a:pt x="1985001" y="1022066"/>
                  <a:pt x="1985284" y="960263"/>
                  <a:pt x="1985219" y="898577"/>
                </a:cubicBezTo>
                <a:cubicBezTo>
                  <a:pt x="1965543" y="961939"/>
                  <a:pt x="1941860" y="1023761"/>
                  <a:pt x="1917050" y="1081129"/>
                </a:cubicBezTo>
                <a:cubicBezTo>
                  <a:pt x="1859202" y="1214910"/>
                  <a:pt x="1788229" y="1352763"/>
                  <a:pt x="1690736" y="1462098"/>
                </a:cubicBezTo>
                <a:cubicBezTo>
                  <a:pt x="1681069" y="1472926"/>
                  <a:pt x="1666799" y="1459397"/>
                  <a:pt x="1674150" y="1448002"/>
                </a:cubicBezTo>
                <a:cubicBezTo>
                  <a:pt x="1759931" y="1316725"/>
                  <a:pt x="1845974" y="1190775"/>
                  <a:pt x="1903920" y="1043613"/>
                </a:cubicBezTo>
                <a:cubicBezTo>
                  <a:pt x="1922073" y="997405"/>
                  <a:pt x="1936229" y="950813"/>
                  <a:pt x="1948993" y="904114"/>
                </a:cubicBezTo>
                <a:cubicBezTo>
                  <a:pt x="1947845" y="905858"/>
                  <a:pt x="1946988" y="907890"/>
                  <a:pt x="1945898" y="909808"/>
                </a:cubicBezTo>
                <a:cubicBezTo>
                  <a:pt x="1934767" y="928290"/>
                  <a:pt x="1922881" y="946256"/>
                  <a:pt x="1911227" y="964336"/>
                </a:cubicBezTo>
                <a:cubicBezTo>
                  <a:pt x="1904345" y="976538"/>
                  <a:pt x="1896768" y="988398"/>
                  <a:pt x="1888667" y="999855"/>
                </a:cubicBezTo>
                <a:cubicBezTo>
                  <a:pt x="1824009" y="1097648"/>
                  <a:pt x="1754060" y="1191823"/>
                  <a:pt x="1683469" y="1285249"/>
                </a:cubicBezTo>
                <a:cubicBezTo>
                  <a:pt x="1584768" y="1416079"/>
                  <a:pt x="1463189" y="1526824"/>
                  <a:pt x="1342476" y="1636697"/>
                </a:cubicBezTo>
                <a:cubicBezTo>
                  <a:pt x="1280593" y="1693119"/>
                  <a:pt x="1215096" y="1755990"/>
                  <a:pt x="1169049" y="1826571"/>
                </a:cubicBezTo>
                <a:cubicBezTo>
                  <a:pt x="1149585" y="1856396"/>
                  <a:pt x="1135997" y="1880742"/>
                  <a:pt x="1138052" y="1915831"/>
                </a:cubicBezTo>
                <a:cubicBezTo>
                  <a:pt x="1138449" y="1924401"/>
                  <a:pt x="1138172" y="1977110"/>
                  <a:pt x="1164975" y="1964909"/>
                </a:cubicBezTo>
                <a:cubicBezTo>
                  <a:pt x="1184272" y="1956227"/>
                  <a:pt x="1201598" y="1977615"/>
                  <a:pt x="1194034" y="1991791"/>
                </a:cubicBezTo>
                <a:cubicBezTo>
                  <a:pt x="1193745" y="1992083"/>
                  <a:pt x="1193863" y="1992430"/>
                  <a:pt x="1193922" y="1992603"/>
                </a:cubicBezTo>
                <a:cubicBezTo>
                  <a:pt x="1184955" y="2014607"/>
                  <a:pt x="1174484" y="2037313"/>
                  <a:pt x="1188747" y="2059937"/>
                </a:cubicBezTo>
                <a:cubicBezTo>
                  <a:pt x="1204997" y="2085560"/>
                  <a:pt x="1227915" y="2112594"/>
                  <a:pt x="1255153" y="2125586"/>
                </a:cubicBezTo>
                <a:cubicBezTo>
                  <a:pt x="1297437" y="2145848"/>
                  <a:pt x="1335508" y="2138910"/>
                  <a:pt x="1368711" y="2111382"/>
                </a:cubicBezTo>
                <a:cubicBezTo>
                  <a:pt x="1376873" y="2100098"/>
                  <a:pt x="1387066" y="2089672"/>
                  <a:pt x="1396040" y="2079078"/>
                </a:cubicBezTo>
                <a:cubicBezTo>
                  <a:pt x="1409445" y="2063305"/>
                  <a:pt x="1423142" y="2047819"/>
                  <a:pt x="1438294" y="2033774"/>
                </a:cubicBezTo>
                <a:cubicBezTo>
                  <a:pt x="1446533" y="2026139"/>
                  <a:pt x="1461994" y="2035781"/>
                  <a:pt x="1455103" y="2046247"/>
                </a:cubicBezTo>
                <a:cubicBezTo>
                  <a:pt x="1435692" y="2075086"/>
                  <a:pt x="1421683" y="2106734"/>
                  <a:pt x="1412377" y="2140265"/>
                </a:cubicBezTo>
                <a:cubicBezTo>
                  <a:pt x="1402171" y="2178552"/>
                  <a:pt x="1393064" y="2216657"/>
                  <a:pt x="1404242" y="2256964"/>
                </a:cubicBezTo>
                <a:cubicBezTo>
                  <a:pt x="1419973" y="2313520"/>
                  <a:pt x="1484212" y="2364817"/>
                  <a:pt x="1542078" y="2325042"/>
                </a:cubicBezTo>
                <a:cubicBezTo>
                  <a:pt x="1604503" y="2282170"/>
                  <a:pt x="1618956" y="2206848"/>
                  <a:pt x="1661020" y="2148455"/>
                </a:cubicBezTo>
                <a:cubicBezTo>
                  <a:pt x="1666823" y="2140486"/>
                  <a:pt x="1680699" y="2146024"/>
                  <a:pt x="1678785" y="2155767"/>
                </a:cubicBezTo>
                <a:cubicBezTo>
                  <a:pt x="1673163" y="2185339"/>
                  <a:pt x="1660696" y="2223232"/>
                  <a:pt x="1642076" y="2258960"/>
                </a:cubicBezTo>
                <a:cubicBezTo>
                  <a:pt x="1640787" y="2266555"/>
                  <a:pt x="1637990" y="2273695"/>
                  <a:pt x="1635139" y="2281821"/>
                </a:cubicBezTo>
                <a:cubicBezTo>
                  <a:pt x="1632861" y="2288205"/>
                  <a:pt x="1630927" y="2294472"/>
                  <a:pt x="1628064" y="2300280"/>
                </a:cubicBezTo>
                <a:cubicBezTo>
                  <a:pt x="1628421" y="2301900"/>
                  <a:pt x="1629183" y="2303575"/>
                  <a:pt x="1628673" y="2305490"/>
                </a:cubicBezTo>
                <a:cubicBezTo>
                  <a:pt x="1623633" y="2325386"/>
                  <a:pt x="1619304" y="2348520"/>
                  <a:pt x="1624055" y="2368765"/>
                </a:cubicBezTo>
                <a:cubicBezTo>
                  <a:pt x="1627679" y="2384557"/>
                  <a:pt x="1645856" y="2423260"/>
                  <a:pt x="1668286" y="2405582"/>
                </a:cubicBezTo>
                <a:cubicBezTo>
                  <a:pt x="1697751" y="2382418"/>
                  <a:pt x="1698004" y="2335906"/>
                  <a:pt x="1730556" y="2315563"/>
                </a:cubicBezTo>
                <a:cubicBezTo>
                  <a:pt x="1738579" y="2310710"/>
                  <a:pt x="1747435" y="2319694"/>
                  <a:pt x="1745338" y="2327757"/>
                </a:cubicBezTo>
                <a:cubicBezTo>
                  <a:pt x="1738249" y="2354152"/>
                  <a:pt x="1721375" y="2401280"/>
                  <a:pt x="1694698" y="2425818"/>
                </a:cubicBezTo>
                <a:cubicBezTo>
                  <a:pt x="1690740" y="2442637"/>
                  <a:pt x="1692451" y="2458499"/>
                  <a:pt x="1695101" y="2475975"/>
                </a:cubicBezTo>
                <a:cubicBezTo>
                  <a:pt x="1761730" y="2428967"/>
                  <a:pt x="1761970" y="2319206"/>
                  <a:pt x="1802259" y="2254451"/>
                </a:cubicBezTo>
                <a:cubicBezTo>
                  <a:pt x="1807540" y="2246080"/>
                  <a:pt x="1819147" y="2250068"/>
                  <a:pt x="1818451" y="2259976"/>
                </a:cubicBezTo>
                <a:cubicBezTo>
                  <a:pt x="1813822" y="2321514"/>
                  <a:pt x="1786576" y="2418398"/>
                  <a:pt x="1737553" y="2475094"/>
                </a:cubicBezTo>
                <a:cubicBezTo>
                  <a:pt x="1746717" y="2507767"/>
                  <a:pt x="1753034" y="2599246"/>
                  <a:pt x="1786777" y="2554512"/>
                </a:cubicBezTo>
                <a:cubicBezTo>
                  <a:pt x="1792869" y="2546252"/>
                  <a:pt x="1808006" y="2549814"/>
                  <a:pt x="1810206" y="2559706"/>
                </a:cubicBezTo>
                <a:cubicBezTo>
                  <a:pt x="1825005" y="2625477"/>
                  <a:pt x="1924808" y="2565651"/>
                  <a:pt x="1949681" y="2539792"/>
                </a:cubicBezTo>
                <a:cubicBezTo>
                  <a:pt x="1978642" y="2509449"/>
                  <a:pt x="2002726" y="2477282"/>
                  <a:pt x="2019011" y="2438670"/>
                </a:cubicBezTo>
                <a:cubicBezTo>
                  <a:pt x="2025640" y="2422878"/>
                  <a:pt x="2050179" y="2429631"/>
                  <a:pt x="2044949" y="2446688"/>
                </a:cubicBezTo>
                <a:cubicBezTo>
                  <a:pt x="2032837" y="2486202"/>
                  <a:pt x="2012585" y="2681685"/>
                  <a:pt x="2105281" y="2665283"/>
                </a:cubicBezTo>
                <a:cubicBezTo>
                  <a:pt x="2136641" y="2659659"/>
                  <a:pt x="2165119" y="2656368"/>
                  <a:pt x="2194619" y="2669753"/>
                </a:cubicBezTo>
                <a:cubicBezTo>
                  <a:pt x="2221218" y="2681995"/>
                  <a:pt x="2251324" y="2730186"/>
                  <a:pt x="2262236" y="2673478"/>
                </a:cubicBezTo>
                <a:cubicBezTo>
                  <a:pt x="2276803" y="2597923"/>
                  <a:pt x="2259727" y="2528863"/>
                  <a:pt x="2258076" y="2453403"/>
                </a:cubicBezTo>
                <a:cubicBezTo>
                  <a:pt x="2257909" y="2444368"/>
                  <a:pt x="2272205" y="2442605"/>
                  <a:pt x="2275322" y="2450639"/>
                </a:cubicBezTo>
                <a:cubicBezTo>
                  <a:pt x="2282441" y="2469885"/>
                  <a:pt x="2290694" y="2515248"/>
                  <a:pt x="2294041" y="2563825"/>
                </a:cubicBezTo>
                <a:cubicBezTo>
                  <a:pt x="2312419" y="2596850"/>
                  <a:pt x="2310390" y="2637001"/>
                  <a:pt x="2330851" y="2669898"/>
                </a:cubicBezTo>
                <a:cubicBezTo>
                  <a:pt x="2346087" y="2710761"/>
                  <a:pt x="2373446" y="2714427"/>
                  <a:pt x="2412930" y="2680896"/>
                </a:cubicBezTo>
                <a:cubicBezTo>
                  <a:pt x="2414841" y="2660902"/>
                  <a:pt x="2416814" y="2641082"/>
                  <a:pt x="2418726" y="2621089"/>
                </a:cubicBezTo>
                <a:cubicBezTo>
                  <a:pt x="2418904" y="2591432"/>
                  <a:pt x="2417982" y="2561956"/>
                  <a:pt x="2413644" y="2532672"/>
                </a:cubicBezTo>
                <a:cubicBezTo>
                  <a:pt x="2400868" y="2446097"/>
                  <a:pt x="2373211" y="2360127"/>
                  <a:pt x="2369235" y="2272689"/>
                </a:cubicBezTo>
                <a:cubicBezTo>
                  <a:pt x="2368787" y="2265684"/>
                  <a:pt x="2380120" y="2262027"/>
                  <a:pt x="2381960" y="2269720"/>
                </a:cubicBezTo>
                <a:cubicBezTo>
                  <a:pt x="2406386" y="2367814"/>
                  <a:pt x="2442078" y="2471172"/>
                  <a:pt x="2448857" y="2572552"/>
                </a:cubicBezTo>
                <a:cubicBezTo>
                  <a:pt x="2450577" y="2599823"/>
                  <a:pt x="2452312" y="2629990"/>
                  <a:pt x="2449004" y="2658970"/>
                </a:cubicBezTo>
                <a:cubicBezTo>
                  <a:pt x="2451701" y="2664630"/>
                  <a:pt x="2454225" y="2670349"/>
                  <a:pt x="2457269" y="2675892"/>
                </a:cubicBezTo>
                <a:cubicBezTo>
                  <a:pt x="2469560" y="2698411"/>
                  <a:pt x="2510680" y="2697597"/>
                  <a:pt x="2512255" y="2669206"/>
                </a:cubicBezTo>
                <a:cubicBezTo>
                  <a:pt x="2513889" y="2640989"/>
                  <a:pt x="2511648" y="2613895"/>
                  <a:pt x="2506855" y="2586121"/>
                </a:cubicBezTo>
                <a:cubicBezTo>
                  <a:pt x="2496487" y="2525421"/>
                  <a:pt x="2464906" y="2462642"/>
                  <a:pt x="2464208" y="2401367"/>
                </a:cubicBezTo>
                <a:cubicBezTo>
                  <a:pt x="2464048" y="2393490"/>
                  <a:pt x="2476007" y="2388266"/>
                  <a:pt x="2479935" y="2396411"/>
                </a:cubicBezTo>
                <a:cubicBezTo>
                  <a:pt x="2504494" y="2447066"/>
                  <a:pt x="2518767" y="2511856"/>
                  <a:pt x="2530957" y="2567100"/>
                </a:cubicBezTo>
                <a:cubicBezTo>
                  <a:pt x="2533874" y="2580811"/>
                  <a:pt x="2536856" y="2595853"/>
                  <a:pt x="2538972" y="2611190"/>
                </a:cubicBezTo>
                <a:cubicBezTo>
                  <a:pt x="2577630" y="2656088"/>
                  <a:pt x="2701135" y="2740060"/>
                  <a:pt x="2699369" y="2623824"/>
                </a:cubicBezTo>
                <a:cubicBezTo>
                  <a:pt x="2698667" y="2572221"/>
                  <a:pt x="2685535" y="2524453"/>
                  <a:pt x="2675110" y="2474412"/>
                </a:cubicBezTo>
                <a:cubicBezTo>
                  <a:pt x="2638651" y="2297614"/>
                  <a:pt x="2591979" y="2107845"/>
                  <a:pt x="2591405" y="1926787"/>
                </a:cubicBezTo>
                <a:cubicBezTo>
                  <a:pt x="2591322" y="1912307"/>
                  <a:pt x="2612526" y="1913229"/>
                  <a:pt x="2615668" y="1925895"/>
                </a:cubicBezTo>
                <a:cubicBezTo>
                  <a:pt x="2624083" y="1959210"/>
                  <a:pt x="2630825" y="1993286"/>
                  <a:pt x="2637219" y="2027481"/>
                </a:cubicBezTo>
                <a:cubicBezTo>
                  <a:pt x="2662979" y="2075407"/>
                  <a:pt x="2674817" y="2130189"/>
                  <a:pt x="2694397" y="2180990"/>
                </a:cubicBezTo>
                <a:cubicBezTo>
                  <a:pt x="2724207" y="2258491"/>
                  <a:pt x="2758700" y="2334401"/>
                  <a:pt x="2792728" y="2410082"/>
                </a:cubicBezTo>
                <a:cubicBezTo>
                  <a:pt x="2822121" y="2475538"/>
                  <a:pt x="2853312" y="2551409"/>
                  <a:pt x="2901985" y="2605286"/>
                </a:cubicBezTo>
                <a:cubicBezTo>
                  <a:pt x="2916034" y="2621018"/>
                  <a:pt x="2982499" y="2697092"/>
                  <a:pt x="2996901" y="2652932"/>
                </a:cubicBezTo>
                <a:cubicBezTo>
                  <a:pt x="3000030" y="2643356"/>
                  <a:pt x="3010915" y="2642369"/>
                  <a:pt x="3016617" y="2647201"/>
                </a:cubicBezTo>
                <a:cubicBezTo>
                  <a:pt x="3020536" y="2643356"/>
                  <a:pt x="3028065" y="2643312"/>
                  <a:pt x="3031284" y="2649376"/>
                </a:cubicBezTo>
                <a:cubicBezTo>
                  <a:pt x="3034624" y="2655786"/>
                  <a:pt x="3038482" y="2662019"/>
                  <a:pt x="3042627" y="2667961"/>
                </a:cubicBezTo>
                <a:cubicBezTo>
                  <a:pt x="3049222" y="2666302"/>
                  <a:pt x="3055757" y="2664468"/>
                  <a:pt x="3062348" y="2662810"/>
                </a:cubicBezTo>
                <a:cubicBezTo>
                  <a:pt x="3060722" y="2651755"/>
                  <a:pt x="3058459" y="2641112"/>
                  <a:pt x="3055387" y="2630355"/>
                </a:cubicBezTo>
                <a:cubicBezTo>
                  <a:pt x="3049715" y="2610810"/>
                  <a:pt x="3045023" y="2590739"/>
                  <a:pt x="3037383" y="2571669"/>
                </a:cubicBezTo>
                <a:cubicBezTo>
                  <a:pt x="3021167" y="2531333"/>
                  <a:pt x="3000624" y="2494208"/>
                  <a:pt x="2993079" y="2450927"/>
                </a:cubicBezTo>
                <a:cubicBezTo>
                  <a:pt x="2991586" y="2443116"/>
                  <a:pt x="3002582" y="2441895"/>
                  <a:pt x="3005804" y="2447958"/>
                </a:cubicBezTo>
                <a:cubicBezTo>
                  <a:pt x="3029345" y="2492769"/>
                  <a:pt x="3056828" y="2538368"/>
                  <a:pt x="3070431" y="2587523"/>
                </a:cubicBezTo>
                <a:cubicBezTo>
                  <a:pt x="3071791" y="2592091"/>
                  <a:pt x="3073325" y="2597180"/>
                  <a:pt x="3074976" y="2602035"/>
                </a:cubicBezTo>
                <a:cubicBezTo>
                  <a:pt x="3085968" y="2609908"/>
                  <a:pt x="3094944" y="2619818"/>
                  <a:pt x="3104094" y="2629671"/>
                </a:cubicBezTo>
                <a:cubicBezTo>
                  <a:pt x="3108581" y="2634337"/>
                  <a:pt x="3116635" y="2644948"/>
                  <a:pt x="3124223" y="2645078"/>
                </a:cubicBezTo>
                <a:cubicBezTo>
                  <a:pt x="3146236" y="2645531"/>
                  <a:pt x="3154957" y="2610845"/>
                  <a:pt x="3150865" y="2594245"/>
                </a:cubicBezTo>
                <a:cubicBezTo>
                  <a:pt x="3142620" y="2560292"/>
                  <a:pt x="3115683" y="2529401"/>
                  <a:pt x="3119413" y="2493121"/>
                </a:cubicBezTo>
                <a:cubicBezTo>
                  <a:pt x="3120009" y="2485763"/>
                  <a:pt x="3131452" y="2481294"/>
                  <a:pt x="3134799" y="2489443"/>
                </a:cubicBezTo>
                <a:cubicBezTo>
                  <a:pt x="3149837" y="2526309"/>
                  <a:pt x="3187945" y="2575845"/>
                  <a:pt x="3178868" y="2619164"/>
                </a:cubicBezTo>
                <a:cubicBezTo>
                  <a:pt x="3195465" y="2624745"/>
                  <a:pt x="3216122" y="2631462"/>
                  <a:pt x="3224393" y="2619367"/>
                </a:cubicBezTo>
                <a:cubicBezTo>
                  <a:pt x="3248348" y="2584534"/>
                  <a:pt x="3217596" y="2554939"/>
                  <a:pt x="3214907" y="2520260"/>
                </a:cubicBezTo>
                <a:cubicBezTo>
                  <a:pt x="3214407" y="2514240"/>
                  <a:pt x="3220916" y="2507773"/>
                  <a:pt x="3227076" y="2511097"/>
                </a:cubicBezTo>
                <a:cubicBezTo>
                  <a:pt x="3247005" y="2521930"/>
                  <a:pt x="3256088" y="2550374"/>
                  <a:pt x="3259106" y="2571788"/>
                </a:cubicBezTo>
                <a:cubicBezTo>
                  <a:pt x="3260068" y="2578038"/>
                  <a:pt x="3260392" y="2584118"/>
                  <a:pt x="3260426" y="2589910"/>
                </a:cubicBezTo>
                <a:cubicBezTo>
                  <a:pt x="3269660" y="2594317"/>
                  <a:pt x="3278495" y="2599827"/>
                  <a:pt x="3288691" y="2600232"/>
                </a:cubicBezTo>
                <a:cubicBezTo>
                  <a:pt x="3308798" y="2601332"/>
                  <a:pt x="3322886" y="2583586"/>
                  <a:pt x="3322947" y="2563834"/>
                </a:cubicBezTo>
                <a:cubicBezTo>
                  <a:pt x="3323020" y="2546400"/>
                  <a:pt x="3315915" y="2529470"/>
                  <a:pt x="3306911" y="2514925"/>
                </a:cubicBezTo>
                <a:cubicBezTo>
                  <a:pt x="3298436" y="2501363"/>
                  <a:pt x="3285506" y="2488926"/>
                  <a:pt x="3282403" y="2472957"/>
                </a:cubicBezTo>
                <a:cubicBezTo>
                  <a:pt x="3281506" y="2468040"/>
                  <a:pt x="3286751" y="2463550"/>
                  <a:pt x="3291332" y="2464508"/>
                </a:cubicBezTo>
                <a:cubicBezTo>
                  <a:pt x="3315224" y="2469352"/>
                  <a:pt x="3331735" y="2500302"/>
                  <a:pt x="3341118" y="2520522"/>
                </a:cubicBezTo>
                <a:cubicBezTo>
                  <a:pt x="3344168" y="2527223"/>
                  <a:pt x="3346523" y="2534160"/>
                  <a:pt x="3348360" y="2541274"/>
                </a:cubicBezTo>
                <a:lnTo>
                  <a:pt x="3376746" y="2541253"/>
                </a:lnTo>
                <a:lnTo>
                  <a:pt x="3376746" y="2577310"/>
                </a:lnTo>
                <a:lnTo>
                  <a:pt x="3351703" y="2568767"/>
                </a:lnTo>
                <a:cubicBezTo>
                  <a:pt x="3351182" y="2578616"/>
                  <a:pt x="3349094" y="2588416"/>
                  <a:pt x="3343993" y="2597887"/>
                </a:cubicBezTo>
                <a:cubicBezTo>
                  <a:pt x="3327429" y="2628275"/>
                  <a:pt x="3283061" y="2638318"/>
                  <a:pt x="3256306" y="2618778"/>
                </a:cubicBezTo>
                <a:cubicBezTo>
                  <a:pt x="3254076" y="2624177"/>
                  <a:pt x="3251212" y="2629407"/>
                  <a:pt x="3247420" y="2634757"/>
                </a:cubicBezTo>
                <a:cubicBezTo>
                  <a:pt x="3226789" y="2663431"/>
                  <a:pt x="3196840" y="2652714"/>
                  <a:pt x="3173061" y="2636805"/>
                </a:cubicBezTo>
                <a:cubicBezTo>
                  <a:pt x="3172832" y="2637269"/>
                  <a:pt x="3172891" y="2637444"/>
                  <a:pt x="3172662" y="2637908"/>
                </a:cubicBezTo>
                <a:cubicBezTo>
                  <a:pt x="3161705" y="2656332"/>
                  <a:pt x="3139655" y="2679684"/>
                  <a:pt x="3115564" y="2670266"/>
                </a:cubicBezTo>
                <a:cubicBezTo>
                  <a:pt x="3105289" y="2666211"/>
                  <a:pt x="3096676" y="2659079"/>
                  <a:pt x="3088925" y="2651071"/>
                </a:cubicBezTo>
                <a:cubicBezTo>
                  <a:pt x="3090006" y="2657669"/>
                  <a:pt x="3090508" y="2664270"/>
                  <a:pt x="3090137" y="2670585"/>
                </a:cubicBezTo>
                <a:cubicBezTo>
                  <a:pt x="3088828" y="2694630"/>
                  <a:pt x="3074375" y="2709598"/>
                  <a:pt x="3049496" y="2704123"/>
                </a:cubicBezTo>
                <a:cubicBezTo>
                  <a:pt x="3033027" y="2700625"/>
                  <a:pt x="3023314" y="2683421"/>
                  <a:pt x="3018240" y="2667348"/>
                </a:cubicBezTo>
                <a:cubicBezTo>
                  <a:pt x="2993815" y="2741221"/>
                  <a:pt x="2894272" y="2644079"/>
                  <a:pt x="2870787" y="2609114"/>
                </a:cubicBezTo>
                <a:cubicBezTo>
                  <a:pt x="2784677" y="2480908"/>
                  <a:pt x="2715346" y="2329206"/>
                  <a:pt x="2662057" y="2177468"/>
                </a:cubicBezTo>
                <a:cubicBezTo>
                  <a:pt x="2671657" y="2245587"/>
                  <a:pt x="2680678" y="2313707"/>
                  <a:pt x="2692181" y="2380598"/>
                </a:cubicBezTo>
                <a:cubicBezTo>
                  <a:pt x="2705300" y="2456225"/>
                  <a:pt x="2735007" y="2545948"/>
                  <a:pt x="2730239" y="2623589"/>
                </a:cubicBezTo>
                <a:cubicBezTo>
                  <a:pt x="2722490" y="2747121"/>
                  <a:pt x="2598643" y="2724778"/>
                  <a:pt x="2542505" y="2651772"/>
                </a:cubicBezTo>
                <a:cubicBezTo>
                  <a:pt x="2542078" y="2668166"/>
                  <a:pt x="2539736" y="2684050"/>
                  <a:pt x="2534026" y="2698563"/>
                </a:cubicBezTo>
                <a:cubicBezTo>
                  <a:pt x="2522266" y="2728286"/>
                  <a:pt x="2503379" y="2737603"/>
                  <a:pt x="2473039" y="2729147"/>
                </a:cubicBezTo>
                <a:cubicBezTo>
                  <a:pt x="2459346" y="2725287"/>
                  <a:pt x="2449255" y="2712660"/>
                  <a:pt x="2441464" y="2697703"/>
                </a:cubicBezTo>
                <a:cubicBezTo>
                  <a:pt x="2436620" y="2711342"/>
                  <a:pt x="2429974" y="2724239"/>
                  <a:pt x="2420716" y="2735703"/>
                </a:cubicBezTo>
                <a:cubicBezTo>
                  <a:pt x="2395694" y="2766255"/>
                  <a:pt x="2351078" y="2743110"/>
                  <a:pt x="2331772" y="2719300"/>
                </a:cubicBezTo>
                <a:cubicBezTo>
                  <a:pt x="2314037" y="2697276"/>
                  <a:pt x="2302779" y="2673245"/>
                  <a:pt x="2294641" y="2648154"/>
                </a:cubicBezTo>
                <a:cubicBezTo>
                  <a:pt x="2288351" y="2712772"/>
                  <a:pt x="2265086" y="2756461"/>
                  <a:pt x="2206145" y="2709942"/>
                </a:cubicBezTo>
                <a:cubicBezTo>
                  <a:pt x="2163554" y="2676244"/>
                  <a:pt x="2125660" y="2693953"/>
                  <a:pt x="2077875" y="2693937"/>
                </a:cubicBezTo>
                <a:cubicBezTo>
                  <a:pt x="2058355" y="2693992"/>
                  <a:pt x="2039185" y="2674003"/>
                  <a:pt x="2032430" y="2657535"/>
                </a:cubicBezTo>
                <a:cubicBezTo>
                  <a:pt x="2014157" y="2612287"/>
                  <a:pt x="2007036" y="2562284"/>
                  <a:pt x="2009303" y="2513155"/>
                </a:cubicBezTo>
                <a:cubicBezTo>
                  <a:pt x="1980687" y="2553053"/>
                  <a:pt x="1942584" y="2584952"/>
                  <a:pt x="1895433" y="2604453"/>
                </a:cubicBezTo>
                <a:cubicBezTo>
                  <a:pt x="1855907" y="2620782"/>
                  <a:pt x="1815884" y="2620838"/>
                  <a:pt x="1794970" y="2589448"/>
                </a:cubicBezTo>
                <a:cubicBezTo>
                  <a:pt x="1742750" y="2644135"/>
                  <a:pt x="1728807" y="2546156"/>
                  <a:pt x="1722933" y="2491280"/>
                </a:cubicBezTo>
                <a:cubicBezTo>
                  <a:pt x="1713309" y="2499965"/>
                  <a:pt x="1702869" y="2507382"/>
                  <a:pt x="1691603" y="2512370"/>
                </a:cubicBezTo>
                <a:cubicBezTo>
                  <a:pt x="1683747" y="2516006"/>
                  <a:pt x="1671737" y="2512541"/>
                  <a:pt x="1670637" y="2502469"/>
                </a:cubicBezTo>
                <a:cubicBezTo>
                  <a:pt x="1668135" y="2480300"/>
                  <a:pt x="1664599" y="2459642"/>
                  <a:pt x="1666052" y="2440579"/>
                </a:cubicBezTo>
                <a:cubicBezTo>
                  <a:pt x="1662176" y="2441122"/>
                  <a:pt x="1658242" y="2442071"/>
                  <a:pt x="1654127" y="2441341"/>
                </a:cubicBezTo>
                <a:cubicBezTo>
                  <a:pt x="1604156" y="2433751"/>
                  <a:pt x="1583548" y="2375369"/>
                  <a:pt x="1594634" y="2328853"/>
                </a:cubicBezTo>
                <a:cubicBezTo>
                  <a:pt x="1565555" y="2358849"/>
                  <a:pt x="1530044" y="2377877"/>
                  <a:pt x="1488829" y="2372147"/>
                </a:cubicBezTo>
                <a:cubicBezTo>
                  <a:pt x="1395851" y="2359242"/>
                  <a:pt x="1344912" y="2253713"/>
                  <a:pt x="1366306" y="2166362"/>
                </a:cubicBezTo>
                <a:cubicBezTo>
                  <a:pt x="1276102" y="2213448"/>
                  <a:pt x="1115148" y="2093258"/>
                  <a:pt x="1156302" y="2007704"/>
                </a:cubicBezTo>
                <a:cubicBezTo>
                  <a:pt x="1104470" y="2008871"/>
                  <a:pt x="1088057" y="1934362"/>
                  <a:pt x="1097606" y="1882758"/>
                </a:cubicBezTo>
                <a:cubicBezTo>
                  <a:pt x="1109739" y="1816544"/>
                  <a:pt x="1162104" y="1766836"/>
                  <a:pt x="1203870" y="1717248"/>
                </a:cubicBezTo>
                <a:cubicBezTo>
                  <a:pt x="1257947" y="1653226"/>
                  <a:pt x="1320372" y="1600102"/>
                  <a:pt x="1382374" y="1544027"/>
                </a:cubicBezTo>
                <a:cubicBezTo>
                  <a:pt x="1408130" y="1520769"/>
                  <a:pt x="1432841" y="1496706"/>
                  <a:pt x="1457260" y="1472355"/>
                </a:cubicBezTo>
                <a:cubicBezTo>
                  <a:pt x="1410242" y="1495098"/>
                  <a:pt x="1336338" y="1485385"/>
                  <a:pt x="1303531" y="1450879"/>
                </a:cubicBezTo>
                <a:cubicBezTo>
                  <a:pt x="1286980" y="1433482"/>
                  <a:pt x="1277012" y="1412109"/>
                  <a:pt x="1271202" y="1388742"/>
                </a:cubicBezTo>
                <a:cubicBezTo>
                  <a:pt x="1266585" y="1391664"/>
                  <a:pt x="1260734" y="1391524"/>
                  <a:pt x="1255793" y="1388366"/>
                </a:cubicBezTo>
                <a:cubicBezTo>
                  <a:pt x="1216838" y="1362525"/>
                  <a:pt x="1199012" y="1415394"/>
                  <a:pt x="1177960" y="1430863"/>
                </a:cubicBezTo>
                <a:cubicBezTo>
                  <a:pt x="1159273" y="1444756"/>
                  <a:pt x="1137663" y="1454031"/>
                  <a:pt x="1114218" y="1456192"/>
                </a:cubicBezTo>
                <a:cubicBezTo>
                  <a:pt x="1085851" y="1458671"/>
                  <a:pt x="1051891" y="1455508"/>
                  <a:pt x="1039442" y="1425692"/>
                </a:cubicBezTo>
                <a:cubicBezTo>
                  <a:pt x="1033924" y="1412865"/>
                  <a:pt x="1042247" y="1399785"/>
                  <a:pt x="1034988" y="1386389"/>
                </a:cubicBezTo>
                <a:cubicBezTo>
                  <a:pt x="1020005" y="1359368"/>
                  <a:pt x="1006466" y="1331469"/>
                  <a:pt x="997375" y="1301865"/>
                </a:cubicBezTo>
                <a:cubicBezTo>
                  <a:pt x="978785" y="1241446"/>
                  <a:pt x="967019" y="1179480"/>
                  <a:pt x="949700" y="1118820"/>
                </a:cubicBezTo>
                <a:cubicBezTo>
                  <a:pt x="923264" y="1175387"/>
                  <a:pt x="905320" y="1258085"/>
                  <a:pt x="840692" y="1269982"/>
                </a:cubicBezTo>
                <a:cubicBezTo>
                  <a:pt x="830103" y="1271837"/>
                  <a:pt x="822442" y="1269217"/>
                  <a:pt x="816506" y="1264270"/>
                </a:cubicBezTo>
                <a:cubicBezTo>
                  <a:pt x="787699" y="1341760"/>
                  <a:pt x="703630" y="1408040"/>
                  <a:pt x="622231" y="1363733"/>
                </a:cubicBezTo>
                <a:cubicBezTo>
                  <a:pt x="567382" y="1333813"/>
                  <a:pt x="556349" y="1278561"/>
                  <a:pt x="563092" y="1222108"/>
                </a:cubicBezTo>
                <a:cubicBezTo>
                  <a:pt x="501089" y="1287856"/>
                  <a:pt x="400301" y="1307201"/>
                  <a:pt x="350006" y="1212672"/>
                </a:cubicBezTo>
                <a:cubicBezTo>
                  <a:pt x="310016" y="1137662"/>
                  <a:pt x="332365" y="1075906"/>
                  <a:pt x="375785" y="1021501"/>
                </a:cubicBezTo>
                <a:cubicBezTo>
                  <a:pt x="374223" y="1022032"/>
                  <a:pt x="372953" y="1022851"/>
                  <a:pt x="371394" y="1023381"/>
                </a:cubicBezTo>
                <a:cubicBezTo>
                  <a:pt x="321665" y="1038146"/>
                  <a:pt x="270402" y="1027319"/>
                  <a:pt x="229101" y="996278"/>
                </a:cubicBezTo>
                <a:cubicBezTo>
                  <a:pt x="206995" y="979608"/>
                  <a:pt x="195782" y="953435"/>
                  <a:pt x="202361" y="928953"/>
                </a:cubicBezTo>
                <a:cubicBezTo>
                  <a:pt x="145362" y="938258"/>
                  <a:pt x="88978" y="913502"/>
                  <a:pt x="93527" y="838064"/>
                </a:cubicBezTo>
                <a:cubicBezTo>
                  <a:pt x="95391" y="809382"/>
                  <a:pt x="104646" y="787087"/>
                  <a:pt x="120357" y="769563"/>
                </a:cubicBezTo>
                <a:cubicBezTo>
                  <a:pt x="74939" y="767970"/>
                  <a:pt x="36096" y="731644"/>
                  <a:pt x="12010" y="682376"/>
                </a:cubicBezTo>
                <a:lnTo>
                  <a:pt x="12124" y="682144"/>
                </a:lnTo>
                <a:cubicBezTo>
                  <a:pt x="-8331" y="640152"/>
                  <a:pt x="307" y="590986"/>
                  <a:pt x="14485" y="548455"/>
                </a:cubicBezTo>
                <a:cubicBezTo>
                  <a:pt x="31170" y="498490"/>
                  <a:pt x="55053" y="491924"/>
                  <a:pt x="93387" y="480062"/>
                </a:cubicBezTo>
                <a:cubicBezTo>
                  <a:pt x="51989" y="442477"/>
                  <a:pt x="85286" y="410661"/>
                  <a:pt x="137912" y="386207"/>
                </a:cubicBezTo>
                <a:cubicBezTo>
                  <a:pt x="70145" y="366091"/>
                  <a:pt x="16257" y="281489"/>
                  <a:pt x="61238" y="216881"/>
                </a:cubicBezTo>
                <a:cubicBezTo>
                  <a:pt x="76347" y="195305"/>
                  <a:pt x="98160" y="161007"/>
                  <a:pt x="125216" y="151816"/>
                </a:cubicBezTo>
                <a:cubicBezTo>
                  <a:pt x="152155" y="142857"/>
                  <a:pt x="156675" y="153315"/>
                  <a:pt x="149471" y="129261"/>
                </a:cubicBezTo>
                <a:cubicBezTo>
                  <a:pt x="140614" y="99773"/>
                  <a:pt x="201151" y="71276"/>
                  <a:pt x="219752" y="62829"/>
                </a:cubicBezTo>
                <a:cubicBezTo>
                  <a:pt x="263081" y="43178"/>
                  <a:pt x="309035" y="26986"/>
                  <a:pt x="355497" y="12146"/>
                </a:cubicBezTo>
                <a:close/>
              </a:path>
            </a:pathLst>
          </a:custGeom>
          <a:solidFill>
            <a:schemeClr val="accent2">
              <a:lumMod val="20000"/>
              <a:lumOff val="80000"/>
            </a:schemeClr>
          </a:solidFill>
          <a:ln w="0" cap="flat">
            <a:noFill/>
            <a:prstDash val="solid"/>
            <a:miter/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/>
            <a:endParaRPr lang="en-US" dirty="0">
              <a:solidFill>
                <a:schemeClr val="tx1"/>
              </a:solidFill>
            </a:endParaRPr>
          </a:p>
        </p:txBody>
      </p:sp>
      <p:sp>
        <p:nvSpPr>
          <p:cNvPr id="305" name="Freeform: Shape 304">
            <a:extLst>
              <a:ext uri="{FF2B5EF4-FFF2-40B4-BE49-F238E27FC236}">
                <a16:creationId xmlns:a16="http://schemas.microsoft.com/office/drawing/2014/main" id="{7AC6B21F-36AD-7C26-96D7-5E2973299B31}"/>
              </a:ext>
            </a:extLst>
          </p:cNvPr>
          <p:cNvSpPr/>
          <p:nvPr userDrawn="1"/>
        </p:nvSpPr>
        <p:spPr>
          <a:xfrm>
            <a:off x="0" y="4022524"/>
            <a:ext cx="3304340" cy="2835477"/>
          </a:xfrm>
          <a:custGeom>
            <a:avLst/>
            <a:gdLst>
              <a:gd name="connsiteX0" fmla="*/ 519131 w 3304340"/>
              <a:gd name="connsiteY0" fmla="*/ 2823954 h 2835477"/>
              <a:gd name="connsiteX1" fmla="*/ 529228 w 3304340"/>
              <a:gd name="connsiteY1" fmla="*/ 2828552 h 2835477"/>
              <a:gd name="connsiteX2" fmla="*/ 526351 w 3304340"/>
              <a:gd name="connsiteY2" fmla="*/ 2835477 h 2835477"/>
              <a:gd name="connsiteX3" fmla="*/ 488180 w 3304340"/>
              <a:gd name="connsiteY3" fmla="*/ 2835477 h 2835477"/>
              <a:gd name="connsiteX4" fmla="*/ 89571 w 3304340"/>
              <a:gd name="connsiteY4" fmla="*/ 2800236 h 2835477"/>
              <a:gd name="connsiteX5" fmla="*/ 92847 w 3304340"/>
              <a:gd name="connsiteY5" fmla="*/ 2816146 h 2835477"/>
              <a:gd name="connsiteX6" fmla="*/ 44749 w 3304340"/>
              <a:gd name="connsiteY6" fmla="*/ 2835477 h 2835477"/>
              <a:gd name="connsiteX7" fmla="*/ 0 w 3304340"/>
              <a:gd name="connsiteY7" fmla="*/ 2835477 h 2835477"/>
              <a:gd name="connsiteX8" fmla="*/ 0 w 3304340"/>
              <a:gd name="connsiteY8" fmla="*/ 2824907 h 2835477"/>
              <a:gd name="connsiteX9" fmla="*/ 39573 w 3304340"/>
              <a:gd name="connsiteY9" fmla="*/ 2810790 h 2835477"/>
              <a:gd name="connsiteX10" fmla="*/ 89571 w 3304340"/>
              <a:gd name="connsiteY10" fmla="*/ 2800236 h 2835477"/>
              <a:gd name="connsiteX11" fmla="*/ 2444246 w 3304340"/>
              <a:gd name="connsiteY11" fmla="*/ 2773877 h 2835477"/>
              <a:gd name="connsiteX12" fmla="*/ 2448291 w 3304340"/>
              <a:gd name="connsiteY12" fmla="*/ 2782368 h 2835477"/>
              <a:gd name="connsiteX13" fmla="*/ 2358163 w 3304340"/>
              <a:gd name="connsiteY13" fmla="*/ 2835477 h 2835477"/>
              <a:gd name="connsiteX14" fmla="*/ 2301310 w 3304340"/>
              <a:gd name="connsiteY14" fmla="*/ 2835477 h 2835477"/>
              <a:gd name="connsiteX15" fmla="*/ 2318020 w 3304340"/>
              <a:gd name="connsiteY15" fmla="*/ 2826526 h 2835477"/>
              <a:gd name="connsiteX16" fmla="*/ 2444246 w 3304340"/>
              <a:gd name="connsiteY16" fmla="*/ 2773877 h 2835477"/>
              <a:gd name="connsiteX17" fmla="*/ 612673 w 3304340"/>
              <a:gd name="connsiteY17" fmla="*/ 2692748 h 2835477"/>
              <a:gd name="connsiteX18" fmla="*/ 613484 w 3304340"/>
              <a:gd name="connsiteY18" fmla="*/ 2702532 h 2835477"/>
              <a:gd name="connsiteX19" fmla="*/ 415992 w 3304340"/>
              <a:gd name="connsiteY19" fmla="*/ 2746409 h 2835477"/>
              <a:gd name="connsiteX20" fmla="*/ 293292 w 3304340"/>
              <a:gd name="connsiteY20" fmla="*/ 2772426 h 2835477"/>
              <a:gd name="connsiteX21" fmla="*/ 289262 w 3304340"/>
              <a:gd name="connsiteY21" fmla="*/ 2756579 h 2835477"/>
              <a:gd name="connsiteX22" fmla="*/ 459452 w 3304340"/>
              <a:gd name="connsiteY22" fmla="*/ 2709208 h 2835477"/>
              <a:gd name="connsiteX23" fmla="*/ 612673 w 3304340"/>
              <a:gd name="connsiteY23" fmla="*/ 2692748 h 2835477"/>
              <a:gd name="connsiteX24" fmla="*/ 0 w 3304340"/>
              <a:gd name="connsiteY24" fmla="*/ 2641809 h 2835477"/>
              <a:gd name="connsiteX25" fmla="*/ 74958 w 3304340"/>
              <a:gd name="connsiteY25" fmla="*/ 2646194 h 2835477"/>
              <a:gd name="connsiteX26" fmla="*/ 72993 w 3304340"/>
              <a:gd name="connsiteY26" fmla="*/ 2656921 h 2835477"/>
              <a:gd name="connsiteX27" fmla="*/ 0 w 3304340"/>
              <a:gd name="connsiteY27" fmla="*/ 2657317 h 2835477"/>
              <a:gd name="connsiteX28" fmla="*/ 149967 w 3304340"/>
              <a:gd name="connsiteY28" fmla="*/ 2554943 h 2835477"/>
              <a:gd name="connsiteX29" fmla="*/ 361004 w 3304340"/>
              <a:gd name="connsiteY29" fmla="*/ 2590802 h 2835477"/>
              <a:gd name="connsiteX30" fmla="*/ 358906 w 3304340"/>
              <a:gd name="connsiteY30" fmla="*/ 2608538 h 2835477"/>
              <a:gd name="connsiteX31" fmla="*/ 146061 w 3304340"/>
              <a:gd name="connsiteY31" fmla="*/ 2570778 h 2835477"/>
              <a:gd name="connsiteX32" fmla="*/ 149967 w 3304340"/>
              <a:gd name="connsiteY32" fmla="*/ 2554943 h 2835477"/>
              <a:gd name="connsiteX33" fmla="*/ 32227 w 3304340"/>
              <a:gd name="connsiteY33" fmla="*/ 2548517 h 2835477"/>
              <a:gd name="connsiteX34" fmla="*/ 101638 w 3304340"/>
              <a:gd name="connsiteY34" fmla="*/ 2551051 h 2835477"/>
              <a:gd name="connsiteX35" fmla="*/ 108567 w 3304340"/>
              <a:gd name="connsiteY35" fmla="*/ 2567461 h 2835477"/>
              <a:gd name="connsiteX36" fmla="*/ 8406 w 3304340"/>
              <a:gd name="connsiteY36" fmla="*/ 2564734 h 2835477"/>
              <a:gd name="connsiteX37" fmla="*/ 9069 w 3304340"/>
              <a:gd name="connsiteY37" fmla="*/ 2549033 h 2835477"/>
              <a:gd name="connsiteX38" fmla="*/ 32227 w 3304340"/>
              <a:gd name="connsiteY38" fmla="*/ 2548517 h 2835477"/>
              <a:gd name="connsiteX39" fmla="*/ 251118 w 3304340"/>
              <a:gd name="connsiteY39" fmla="*/ 2478025 h 2835477"/>
              <a:gd name="connsiteX40" fmla="*/ 364979 w 3304340"/>
              <a:gd name="connsiteY40" fmla="*/ 2506273 h 2835477"/>
              <a:gd name="connsiteX41" fmla="*/ 363167 w 3304340"/>
              <a:gd name="connsiteY41" fmla="*/ 2523717 h 2835477"/>
              <a:gd name="connsiteX42" fmla="*/ 244369 w 3304340"/>
              <a:gd name="connsiteY42" fmla="*/ 2492890 h 2835477"/>
              <a:gd name="connsiteX43" fmla="*/ 251118 w 3304340"/>
              <a:gd name="connsiteY43" fmla="*/ 2478025 h 2835477"/>
              <a:gd name="connsiteX44" fmla="*/ 2840364 w 3304340"/>
              <a:gd name="connsiteY44" fmla="*/ 2440068 h 2835477"/>
              <a:gd name="connsiteX45" fmla="*/ 2845347 w 3304340"/>
              <a:gd name="connsiteY45" fmla="*/ 2450756 h 2835477"/>
              <a:gd name="connsiteX46" fmla="*/ 2701044 w 3304340"/>
              <a:gd name="connsiteY46" fmla="*/ 2517381 h 2835477"/>
              <a:gd name="connsiteX47" fmla="*/ 2697457 w 3304340"/>
              <a:gd name="connsiteY47" fmla="*/ 2507960 h 2835477"/>
              <a:gd name="connsiteX48" fmla="*/ 2840364 w 3304340"/>
              <a:gd name="connsiteY48" fmla="*/ 2440068 h 2835477"/>
              <a:gd name="connsiteX49" fmla="*/ 2840696 w 3304340"/>
              <a:gd name="connsiteY49" fmla="*/ 2306097 h 2835477"/>
              <a:gd name="connsiteX50" fmla="*/ 2847445 w 3304340"/>
              <a:gd name="connsiteY50" fmla="*/ 2321407 h 2835477"/>
              <a:gd name="connsiteX51" fmla="*/ 2756459 w 3304340"/>
              <a:gd name="connsiteY51" fmla="*/ 2383266 h 2835477"/>
              <a:gd name="connsiteX52" fmla="*/ 2680711 w 3304340"/>
              <a:gd name="connsiteY52" fmla="*/ 2446140 h 2835477"/>
              <a:gd name="connsiteX53" fmla="*/ 2670579 w 3304340"/>
              <a:gd name="connsiteY53" fmla="*/ 2436814 h 2835477"/>
              <a:gd name="connsiteX54" fmla="*/ 2840696 w 3304340"/>
              <a:gd name="connsiteY54" fmla="*/ 2306097 h 2835477"/>
              <a:gd name="connsiteX55" fmla="*/ 25776 w 3304340"/>
              <a:gd name="connsiteY55" fmla="*/ 2300978 h 2835477"/>
              <a:gd name="connsiteX56" fmla="*/ 313552 w 3304340"/>
              <a:gd name="connsiteY56" fmla="*/ 2426638 h 2835477"/>
              <a:gd name="connsiteX57" fmla="*/ 308734 w 3304340"/>
              <a:gd name="connsiteY57" fmla="*/ 2444910 h 2835477"/>
              <a:gd name="connsiteX58" fmla="*/ 18402 w 3304340"/>
              <a:gd name="connsiteY58" fmla="*/ 2317991 h 2835477"/>
              <a:gd name="connsiteX59" fmla="*/ 25776 w 3304340"/>
              <a:gd name="connsiteY59" fmla="*/ 2300978 h 2835477"/>
              <a:gd name="connsiteX60" fmla="*/ 273386 w 3304340"/>
              <a:gd name="connsiteY60" fmla="*/ 2280503 h 2835477"/>
              <a:gd name="connsiteX61" fmla="*/ 536482 w 3304340"/>
              <a:gd name="connsiteY61" fmla="*/ 2435438 h 2835477"/>
              <a:gd name="connsiteX62" fmla="*/ 720253 w 3304340"/>
              <a:gd name="connsiteY62" fmla="*/ 2544781 h 2835477"/>
              <a:gd name="connsiteX63" fmla="*/ 714692 w 3304340"/>
              <a:gd name="connsiteY63" fmla="*/ 2554602 h 2835477"/>
              <a:gd name="connsiteX64" fmla="*/ 472724 w 3304340"/>
              <a:gd name="connsiteY64" fmla="*/ 2427695 h 2835477"/>
              <a:gd name="connsiteX65" fmla="*/ 265291 w 3304340"/>
              <a:gd name="connsiteY65" fmla="*/ 2293118 h 2835477"/>
              <a:gd name="connsiteX66" fmla="*/ 273386 w 3304340"/>
              <a:gd name="connsiteY66" fmla="*/ 2280503 h 2835477"/>
              <a:gd name="connsiteX67" fmla="*/ 1810771 w 3304340"/>
              <a:gd name="connsiteY67" fmla="*/ 2268424 h 2835477"/>
              <a:gd name="connsiteX68" fmla="*/ 1816689 w 3304340"/>
              <a:gd name="connsiteY68" fmla="*/ 2271539 h 2835477"/>
              <a:gd name="connsiteX69" fmla="*/ 1845467 w 3304340"/>
              <a:gd name="connsiteY69" fmla="*/ 2371055 h 2835477"/>
              <a:gd name="connsiteX70" fmla="*/ 1858340 w 3304340"/>
              <a:gd name="connsiteY70" fmla="*/ 2444252 h 2835477"/>
              <a:gd name="connsiteX71" fmla="*/ 1841379 w 3304340"/>
              <a:gd name="connsiteY71" fmla="*/ 2446144 h 2835477"/>
              <a:gd name="connsiteX72" fmla="*/ 1812719 w 3304340"/>
              <a:gd name="connsiteY72" fmla="*/ 2346975 h 2835477"/>
              <a:gd name="connsiteX73" fmla="*/ 1805459 w 3304340"/>
              <a:gd name="connsiteY73" fmla="*/ 2272647 h 2835477"/>
              <a:gd name="connsiteX74" fmla="*/ 1810771 w 3304340"/>
              <a:gd name="connsiteY74" fmla="*/ 2268424 h 2835477"/>
              <a:gd name="connsiteX75" fmla="*/ 2585620 w 3304340"/>
              <a:gd name="connsiteY75" fmla="*/ 2226587 h 2835477"/>
              <a:gd name="connsiteX76" fmla="*/ 2590657 w 3304340"/>
              <a:gd name="connsiteY76" fmla="*/ 2236288 h 2835477"/>
              <a:gd name="connsiteX77" fmla="*/ 2533513 w 3304340"/>
              <a:gd name="connsiteY77" fmla="*/ 2281041 h 2835477"/>
              <a:gd name="connsiteX78" fmla="*/ 2473596 w 3304340"/>
              <a:gd name="connsiteY78" fmla="*/ 2326737 h 2835477"/>
              <a:gd name="connsiteX79" fmla="*/ 2465604 w 3304340"/>
              <a:gd name="connsiteY79" fmla="*/ 2316877 h 2835477"/>
              <a:gd name="connsiteX80" fmla="*/ 2585620 w 3304340"/>
              <a:gd name="connsiteY80" fmla="*/ 2226587 h 2835477"/>
              <a:gd name="connsiteX81" fmla="*/ 1675961 w 3304340"/>
              <a:gd name="connsiteY81" fmla="*/ 2216728 h 2835477"/>
              <a:gd name="connsiteX82" fmla="*/ 1681312 w 3304340"/>
              <a:gd name="connsiteY82" fmla="*/ 2218102 h 2835477"/>
              <a:gd name="connsiteX83" fmla="*/ 1715188 w 3304340"/>
              <a:gd name="connsiteY83" fmla="*/ 2287644 h 2835477"/>
              <a:gd name="connsiteX84" fmla="*/ 1743699 w 3304340"/>
              <a:gd name="connsiteY84" fmla="*/ 2360751 h 2835477"/>
              <a:gd name="connsiteX85" fmla="*/ 1732318 w 3304340"/>
              <a:gd name="connsiteY85" fmla="*/ 2365971 h 2835477"/>
              <a:gd name="connsiteX86" fmla="*/ 1696940 w 3304340"/>
              <a:gd name="connsiteY86" fmla="*/ 2297132 h 2835477"/>
              <a:gd name="connsiteX87" fmla="*/ 1672991 w 3304340"/>
              <a:gd name="connsiteY87" fmla="*/ 2221509 h 2835477"/>
              <a:gd name="connsiteX88" fmla="*/ 1675961 w 3304340"/>
              <a:gd name="connsiteY88" fmla="*/ 2216728 h 2835477"/>
              <a:gd name="connsiteX89" fmla="*/ 77662 w 3304340"/>
              <a:gd name="connsiteY89" fmla="*/ 2147367 h 2835477"/>
              <a:gd name="connsiteX90" fmla="*/ 158070 w 3304340"/>
              <a:gd name="connsiteY90" fmla="*/ 2200134 h 2835477"/>
              <a:gd name="connsiteX91" fmla="*/ 226062 w 3304340"/>
              <a:gd name="connsiteY91" fmla="*/ 2259634 h 2835477"/>
              <a:gd name="connsiteX92" fmla="*/ 214034 w 3304340"/>
              <a:gd name="connsiteY92" fmla="*/ 2273199 h 2835477"/>
              <a:gd name="connsiteX93" fmla="*/ 119406 w 3304340"/>
              <a:gd name="connsiteY93" fmla="*/ 2204757 h 2835477"/>
              <a:gd name="connsiteX94" fmla="*/ 68895 w 3304340"/>
              <a:gd name="connsiteY94" fmla="*/ 2163692 h 2835477"/>
              <a:gd name="connsiteX95" fmla="*/ 77662 w 3304340"/>
              <a:gd name="connsiteY95" fmla="*/ 2147367 h 2835477"/>
              <a:gd name="connsiteX96" fmla="*/ 2794861 w 3304340"/>
              <a:gd name="connsiteY96" fmla="*/ 2090316 h 2835477"/>
              <a:gd name="connsiteX97" fmla="*/ 2800225 w 3304340"/>
              <a:gd name="connsiteY97" fmla="*/ 2096424 h 2835477"/>
              <a:gd name="connsiteX98" fmla="*/ 2800297 w 3304340"/>
              <a:gd name="connsiteY98" fmla="*/ 2098914 h 2835477"/>
              <a:gd name="connsiteX99" fmla="*/ 2795463 w 3304340"/>
              <a:gd name="connsiteY99" fmla="*/ 2104618 h 2835477"/>
              <a:gd name="connsiteX100" fmla="*/ 2793382 w 3304340"/>
              <a:gd name="connsiteY100" fmla="*/ 2105325 h 2835477"/>
              <a:gd name="connsiteX101" fmla="*/ 2627591 w 3304340"/>
              <a:gd name="connsiteY101" fmla="*/ 2222580 h 2835477"/>
              <a:gd name="connsiteX102" fmla="*/ 2619252 w 3304340"/>
              <a:gd name="connsiteY102" fmla="*/ 2212840 h 2835477"/>
              <a:gd name="connsiteX103" fmla="*/ 2718257 w 3304340"/>
              <a:gd name="connsiteY103" fmla="*/ 2135296 h 2835477"/>
              <a:gd name="connsiteX104" fmla="*/ 2718025 w 3304340"/>
              <a:gd name="connsiteY104" fmla="*/ 2135181 h 2835477"/>
              <a:gd name="connsiteX105" fmla="*/ 2794861 w 3304340"/>
              <a:gd name="connsiteY105" fmla="*/ 2090316 h 2835477"/>
              <a:gd name="connsiteX106" fmla="*/ 1887104 w 3304340"/>
              <a:gd name="connsiteY106" fmla="*/ 2090184 h 2835477"/>
              <a:gd name="connsiteX107" fmla="*/ 1892720 w 3304340"/>
              <a:gd name="connsiteY107" fmla="*/ 2096183 h 2835477"/>
              <a:gd name="connsiteX108" fmla="*/ 1903410 w 3304340"/>
              <a:gd name="connsiteY108" fmla="*/ 2283668 h 2835477"/>
              <a:gd name="connsiteX109" fmla="*/ 1888999 w 3304340"/>
              <a:gd name="connsiteY109" fmla="*/ 2285662 h 2835477"/>
              <a:gd name="connsiteX110" fmla="*/ 1880727 w 3304340"/>
              <a:gd name="connsiteY110" fmla="*/ 2095615 h 2835477"/>
              <a:gd name="connsiteX111" fmla="*/ 1887104 w 3304340"/>
              <a:gd name="connsiteY111" fmla="*/ 2090184 h 2835477"/>
              <a:gd name="connsiteX112" fmla="*/ 0 w 3304340"/>
              <a:gd name="connsiteY112" fmla="*/ 2086854 h 2835477"/>
              <a:gd name="connsiteX113" fmla="*/ 8538 w 3304340"/>
              <a:gd name="connsiteY113" fmla="*/ 2092507 h 2835477"/>
              <a:gd name="connsiteX114" fmla="*/ 11664 w 3304340"/>
              <a:gd name="connsiteY114" fmla="*/ 2105977 h 2835477"/>
              <a:gd name="connsiteX115" fmla="*/ 0 w 3304340"/>
              <a:gd name="connsiteY115" fmla="*/ 2112726 h 2835477"/>
              <a:gd name="connsiteX116" fmla="*/ 2935219 w 3304340"/>
              <a:gd name="connsiteY116" fmla="*/ 2073003 h 2835477"/>
              <a:gd name="connsiteX117" fmla="*/ 2938643 w 3304340"/>
              <a:gd name="connsiteY117" fmla="*/ 2084220 h 2835477"/>
              <a:gd name="connsiteX118" fmla="*/ 2865606 w 3304340"/>
              <a:gd name="connsiteY118" fmla="*/ 2124894 h 2835477"/>
              <a:gd name="connsiteX119" fmla="*/ 2860341 w 3304340"/>
              <a:gd name="connsiteY119" fmla="*/ 2115656 h 2835477"/>
              <a:gd name="connsiteX120" fmla="*/ 2935219 w 3304340"/>
              <a:gd name="connsiteY120" fmla="*/ 2073003 h 2835477"/>
              <a:gd name="connsiteX121" fmla="*/ 148664 w 3304340"/>
              <a:gd name="connsiteY121" fmla="*/ 2044902 h 2835477"/>
              <a:gd name="connsiteX122" fmla="*/ 221598 w 3304340"/>
              <a:gd name="connsiteY122" fmla="*/ 2107560 h 2835477"/>
              <a:gd name="connsiteX123" fmla="*/ 212977 w 3304340"/>
              <a:gd name="connsiteY123" fmla="*/ 2119194 h 2835477"/>
              <a:gd name="connsiteX124" fmla="*/ 139158 w 3304340"/>
              <a:gd name="connsiteY124" fmla="*/ 2053935 h 2835477"/>
              <a:gd name="connsiteX125" fmla="*/ 148664 w 3304340"/>
              <a:gd name="connsiteY125" fmla="*/ 2044902 h 2835477"/>
              <a:gd name="connsiteX126" fmla="*/ 1655026 w 3304340"/>
              <a:gd name="connsiteY126" fmla="*/ 2042710 h 2835477"/>
              <a:gd name="connsiteX127" fmla="*/ 1663770 w 3304340"/>
              <a:gd name="connsiteY127" fmla="*/ 2047452 h 2835477"/>
              <a:gd name="connsiteX128" fmla="*/ 1685765 w 3304340"/>
              <a:gd name="connsiteY128" fmla="*/ 2125867 h 2835477"/>
              <a:gd name="connsiteX129" fmla="*/ 1673799 w 3304340"/>
              <a:gd name="connsiteY129" fmla="*/ 2129932 h 2835477"/>
              <a:gd name="connsiteX130" fmla="*/ 1648901 w 3304340"/>
              <a:gd name="connsiteY130" fmla="*/ 2050377 h 2835477"/>
              <a:gd name="connsiteX131" fmla="*/ 1648960 w 3304340"/>
              <a:gd name="connsiteY131" fmla="*/ 2050549 h 2835477"/>
              <a:gd name="connsiteX132" fmla="*/ 1655026 w 3304340"/>
              <a:gd name="connsiteY132" fmla="*/ 2042710 h 2835477"/>
              <a:gd name="connsiteX133" fmla="*/ 2032924 w 3304340"/>
              <a:gd name="connsiteY133" fmla="*/ 2040477 h 2835477"/>
              <a:gd name="connsiteX134" fmla="*/ 2040593 w 3304340"/>
              <a:gd name="connsiteY134" fmla="*/ 2045755 h 2835477"/>
              <a:gd name="connsiteX135" fmla="*/ 2044886 w 3304340"/>
              <a:gd name="connsiteY135" fmla="*/ 2138113 h 2835477"/>
              <a:gd name="connsiteX136" fmla="*/ 2035034 w 3304340"/>
              <a:gd name="connsiteY136" fmla="*/ 2228121 h 2835477"/>
              <a:gd name="connsiteX137" fmla="*/ 2024193 w 3304340"/>
              <a:gd name="connsiteY137" fmla="*/ 2226388 h 2835477"/>
              <a:gd name="connsiteX138" fmla="*/ 2022396 w 3304340"/>
              <a:gd name="connsiteY138" fmla="*/ 2124863 h 2835477"/>
              <a:gd name="connsiteX139" fmla="*/ 2025709 w 3304340"/>
              <a:gd name="connsiteY139" fmla="*/ 2046362 h 2835477"/>
              <a:gd name="connsiteX140" fmla="*/ 2032924 w 3304340"/>
              <a:gd name="connsiteY140" fmla="*/ 2040477 h 2835477"/>
              <a:gd name="connsiteX141" fmla="*/ 58036 w 3304340"/>
              <a:gd name="connsiteY141" fmla="*/ 2027524 h 2835477"/>
              <a:gd name="connsiteX142" fmla="*/ 122285 w 3304340"/>
              <a:gd name="connsiteY142" fmla="*/ 2070886 h 2835477"/>
              <a:gd name="connsiteX143" fmla="*/ 171710 w 3304340"/>
              <a:gd name="connsiteY143" fmla="*/ 2114448 h 2835477"/>
              <a:gd name="connsiteX144" fmla="*/ 159045 w 3304340"/>
              <a:gd name="connsiteY144" fmla="*/ 2127844 h 2835477"/>
              <a:gd name="connsiteX145" fmla="*/ 96524 w 3304340"/>
              <a:gd name="connsiteY145" fmla="*/ 2083312 h 2835477"/>
              <a:gd name="connsiteX146" fmla="*/ 48605 w 3304340"/>
              <a:gd name="connsiteY146" fmla="*/ 2039625 h 2835477"/>
              <a:gd name="connsiteX147" fmla="*/ 58036 w 3304340"/>
              <a:gd name="connsiteY147" fmla="*/ 2027524 h 2835477"/>
              <a:gd name="connsiteX148" fmla="*/ 2577395 w 3304340"/>
              <a:gd name="connsiteY148" fmla="*/ 2004217 h 2835477"/>
              <a:gd name="connsiteX149" fmla="*/ 2584971 w 3304340"/>
              <a:gd name="connsiteY149" fmla="*/ 2012283 h 2835477"/>
              <a:gd name="connsiteX150" fmla="*/ 2491700 w 3304340"/>
              <a:gd name="connsiteY150" fmla="*/ 2110125 h 2835477"/>
              <a:gd name="connsiteX151" fmla="*/ 2383927 w 3304340"/>
              <a:gd name="connsiteY151" fmla="*/ 2224499 h 2835477"/>
              <a:gd name="connsiteX152" fmla="*/ 2372936 w 3304340"/>
              <a:gd name="connsiteY152" fmla="*/ 2216626 h 2835477"/>
              <a:gd name="connsiteX153" fmla="*/ 2475560 w 3304340"/>
              <a:gd name="connsiteY153" fmla="*/ 2093362 h 2835477"/>
              <a:gd name="connsiteX154" fmla="*/ 2577395 w 3304340"/>
              <a:gd name="connsiteY154" fmla="*/ 2004217 h 2835477"/>
              <a:gd name="connsiteX155" fmla="*/ 1779645 w 3304340"/>
              <a:gd name="connsiteY155" fmla="*/ 1988889 h 2835477"/>
              <a:gd name="connsiteX156" fmla="*/ 1788580 w 3304340"/>
              <a:gd name="connsiteY156" fmla="*/ 1995187 h 2835477"/>
              <a:gd name="connsiteX157" fmla="*/ 1806724 w 3304340"/>
              <a:gd name="connsiteY157" fmla="*/ 2108954 h 2835477"/>
              <a:gd name="connsiteX158" fmla="*/ 1824142 w 3304340"/>
              <a:gd name="connsiteY158" fmla="*/ 2237670 h 2835477"/>
              <a:gd name="connsiteX159" fmla="*/ 1811587 w 3304340"/>
              <a:gd name="connsiteY159" fmla="*/ 2240002 h 2835477"/>
              <a:gd name="connsiteX160" fmla="*/ 1782469 w 3304340"/>
              <a:gd name="connsiteY160" fmla="*/ 2101333 h 2835477"/>
              <a:gd name="connsiteX161" fmla="*/ 1772310 w 3304340"/>
              <a:gd name="connsiteY161" fmla="*/ 1996265 h 2835477"/>
              <a:gd name="connsiteX162" fmla="*/ 1779645 w 3304340"/>
              <a:gd name="connsiteY162" fmla="*/ 1988889 h 2835477"/>
              <a:gd name="connsiteX163" fmla="*/ 2217844 w 3304340"/>
              <a:gd name="connsiteY163" fmla="*/ 1976038 h 2835477"/>
              <a:gd name="connsiteX164" fmla="*/ 2222904 w 3304340"/>
              <a:gd name="connsiteY164" fmla="*/ 1981113 h 2835477"/>
              <a:gd name="connsiteX165" fmla="*/ 2218443 w 3304340"/>
              <a:gd name="connsiteY165" fmla="*/ 2081863 h 2835477"/>
              <a:gd name="connsiteX166" fmla="*/ 2198547 w 3304340"/>
              <a:gd name="connsiteY166" fmla="*/ 2157679 h 2835477"/>
              <a:gd name="connsiteX167" fmla="*/ 2182942 w 3304340"/>
              <a:gd name="connsiteY167" fmla="*/ 2153308 h 2835477"/>
              <a:gd name="connsiteX168" fmla="*/ 2195421 w 3304340"/>
              <a:gd name="connsiteY168" fmla="*/ 2067051 h 2835477"/>
              <a:gd name="connsiteX169" fmla="*/ 2212185 w 3304340"/>
              <a:gd name="connsiteY169" fmla="*/ 1980306 h 2835477"/>
              <a:gd name="connsiteX170" fmla="*/ 2217844 w 3304340"/>
              <a:gd name="connsiteY170" fmla="*/ 1976038 h 2835477"/>
              <a:gd name="connsiteX171" fmla="*/ 0 w 3304340"/>
              <a:gd name="connsiteY171" fmla="*/ 1975560 h 2835477"/>
              <a:gd name="connsiteX172" fmla="*/ 35990 w 3304340"/>
              <a:gd name="connsiteY172" fmla="*/ 2000196 h 2835477"/>
              <a:gd name="connsiteX173" fmla="*/ 28180 w 3304340"/>
              <a:gd name="connsiteY173" fmla="*/ 2011941 h 2835477"/>
              <a:gd name="connsiteX174" fmla="*/ 0 w 3304340"/>
              <a:gd name="connsiteY174" fmla="*/ 1997899 h 2835477"/>
              <a:gd name="connsiteX175" fmla="*/ 2693874 w 3304340"/>
              <a:gd name="connsiteY175" fmla="*/ 1902942 h 2835477"/>
              <a:gd name="connsiteX176" fmla="*/ 2703457 w 3304340"/>
              <a:gd name="connsiteY176" fmla="*/ 1917483 h 2835477"/>
              <a:gd name="connsiteX177" fmla="*/ 2632331 w 3304340"/>
              <a:gd name="connsiteY177" fmla="*/ 1968340 h 2835477"/>
              <a:gd name="connsiteX178" fmla="*/ 2623931 w 3304340"/>
              <a:gd name="connsiteY178" fmla="*/ 1957846 h 2835477"/>
              <a:gd name="connsiteX179" fmla="*/ 2693874 w 3304340"/>
              <a:gd name="connsiteY179" fmla="*/ 1902942 h 2835477"/>
              <a:gd name="connsiteX180" fmla="*/ 1612852 w 3304340"/>
              <a:gd name="connsiteY180" fmla="*/ 1883765 h 2835477"/>
              <a:gd name="connsiteX181" fmla="*/ 1623412 w 3304340"/>
              <a:gd name="connsiteY181" fmla="*/ 1888229 h 2835477"/>
              <a:gd name="connsiteX182" fmla="*/ 1651000 w 3304340"/>
              <a:gd name="connsiteY182" fmla="*/ 1972287 h 2835477"/>
              <a:gd name="connsiteX183" fmla="*/ 1651174 w 3304340"/>
              <a:gd name="connsiteY183" fmla="*/ 1972228 h 2835477"/>
              <a:gd name="connsiteX184" fmla="*/ 1635108 w 3304340"/>
              <a:gd name="connsiteY184" fmla="*/ 1978460 h 2835477"/>
              <a:gd name="connsiteX185" fmla="*/ 1605886 w 3304340"/>
              <a:gd name="connsiteY185" fmla="*/ 1892441 h 2835477"/>
              <a:gd name="connsiteX186" fmla="*/ 1612852 w 3304340"/>
              <a:gd name="connsiteY186" fmla="*/ 1883765 h 2835477"/>
              <a:gd name="connsiteX187" fmla="*/ 1702176 w 3304340"/>
              <a:gd name="connsiteY187" fmla="*/ 1873948 h 2835477"/>
              <a:gd name="connsiteX188" fmla="*/ 1708140 w 3304340"/>
              <a:gd name="connsiteY188" fmla="*/ 1876274 h 2835477"/>
              <a:gd name="connsiteX189" fmla="*/ 1767872 w 3304340"/>
              <a:gd name="connsiteY189" fmla="*/ 2070892 h 2835477"/>
              <a:gd name="connsiteX190" fmla="*/ 1796377 w 3304340"/>
              <a:gd name="connsiteY190" fmla="*/ 2274377 h 2835477"/>
              <a:gd name="connsiteX191" fmla="*/ 1781497 w 3304340"/>
              <a:gd name="connsiteY191" fmla="*/ 2275562 h 2835477"/>
              <a:gd name="connsiteX192" fmla="*/ 1743712 w 3304340"/>
              <a:gd name="connsiteY192" fmla="*/ 2099991 h 2835477"/>
              <a:gd name="connsiteX193" fmla="*/ 1698426 w 3304340"/>
              <a:gd name="connsiteY193" fmla="*/ 1878994 h 2835477"/>
              <a:gd name="connsiteX194" fmla="*/ 1702176 w 3304340"/>
              <a:gd name="connsiteY194" fmla="*/ 1873948 h 2835477"/>
              <a:gd name="connsiteX195" fmla="*/ 1636833 w 3304340"/>
              <a:gd name="connsiteY195" fmla="*/ 1843458 h 2835477"/>
              <a:gd name="connsiteX196" fmla="*/ 1642515 w 3304340"/>
              <a:gd name="connsiteY196" fmla="*/ 1845951 h 2835477"/>
              <a:gd name="connsiteX197" fmla="*/ 1642574 w 3304340"/>
              <a:gd name="connsiteY197" fmla="*/ 1846125 h 2835477"/>
              <a:gd name="connsiteX198" fmla="*/ 1702336 w 3304340"/>
              <a:gd name="connsiteY198" fmla="*/ 2045957 h 2835477"/>
              <a:gd name="connsiteX199" fmla="*/ 1764751 w 3304340"/>
              <a:gd name="connsiteY199" fmla="*/ 2274096 h 2835477"/>
              <a:gd name="connsiteX200" fmla="*/ 1751171 w 3304340"/>
              <a:gd name="connsiteY200" fmla="*/ 2279676 h 2835477"/>
              <a:gd name="connsiteX201" fmla="*/ 1688860 w 3304340"/>
              <a:gd name="connsiteY201" fmla="*/ 2079744 h 2835477"/>
              <a:gd name="connsiteX202" fmla="*/ 1633324 w 3304340"/>
              <a:gd name="connsiteY202" fmla="*/ 1849074 h 2835477"/>
              <a:gd name="connsiteX203" fmla="*/ 1636833 w 3304340"/>
              <a:gd name="connsiteY203" fmla="*/ 1843458 h 2835477"/>
              <a:gd name="connsiteX204" fmla="*/ 1663139 w 3304340"/>
              <a:gd name="connsiteY204" fmla="*/ 1817475 h 2835477"/>
              <a:gd name="connsiteX205" fmla="*/ 1671559 w 3304340"/>
              <a:gd name="connsiteY205" fmla="*/ 1819837 h 2835477"/>
              <a:gd name="connsiteX206" fmla="*/ 1693897 w 3304340"/>
              <a:gd name="connsiteY206" fmla="*/ 1897554 h 2835477"/>
              <a:gd name="connsiteX207" fmla="*/ 1693957 w 3304340"/>
              <a:gd name="connsiteY207" fmla="*/ 1897728 h 2835477"/>
              <a:gd name="connsiteX208" fmla="*/ 1678175 w 3304340"/>
              <a:gd name="connsiteY208" fmla="*/ 1903090 h 2835477"/>
              <a:gd name="connsiteX209" fmla="*/ 1657511 w 3304340"/>
              <a:gd name="connsiteY209" fmla="*/ 1824610 h 2835477"/>
              <a:gd name="connsiteX210" fmla="*/ 1663139 w 3304340"/>
              <a:gd name="connsiteY210" fmla="*/ 1817475 h 2835477"/>
              <a:gd name="connsiteX211" fmla="*/ 2455725 w 3304340"/>
              <a:gd name="connsiteY211" fmla="*/ 1814320 h 2835477"/>
              <a:gd name="connsiteX212" fmla="*/ 2459293 w 3304340"/>
              <a:gd name="connsiteY212" fmla="*/ 1821692 h 2835477"/>
              <a:gd name="connsiteX213" fmla="*/ 2304824 w 3304340"/>
              <a:gd name="connsiteY213" fmla="*/ 2277486 h 2835477"/>
              <a:gd name="connsiteX214" fmla="*/ 2183182 w 3304340"/>
              <a:gd name="connsiteY214" fmla="*/ 2599295 h 2835477"/>
              <a:gd name="connsiteX215" fmla="*/ 2394098 w 3304340"/>
              <a:gd name="connsiteY215" fmla="*/ 2391657 h 2835477"/>
              <a:gd name="connsiteX216" fmla="*/ 2402252 w 3304340"/>
              <a:gd name="connsiteY216" fmla="*/ 2399719 h 2835477"/>
              <a:gd name="connsiteX217" fmla="*/ 2258179 w 3304340"/>
              <a:gd name="connsiteY217" fmla="*/ 2567241 h 2835477"/>
              <a:gd name="connsiteX218" fmla="*/ 2107014 w 3304340"/>
              <a:gd name="connsiteY218" fmla="*/ 2770829 h 2835477"/>
              <a:gd name="connsiteX219" fmla="*/ 2276833 w 3304340"/>
              <a:gd name="connsiteY219" fmla="*/ 2587985 h 2835477"/>
              <a:gd name="connsiteX220" fmla="*/ 2542934 w 3304340"/>
              <a:gd name="connsiteY220" fmla="*/ 2367983 h 2835477"/>
              <a:gd name="connsiteX221" fmla="*/ 2550756 w 3304340"/>
              <a:gd name="connsiteY221" fmla="*/ 2378479 h 2835477"/>
              <a:gd name="connsiteX222" fmla="*/ 2298768 w 3304340"/>
              <a:gd name="connsiteY222" fmla="*/ 2615545 h 2835477"/>
              <a:gd name="connsiteX223" fmla="*/ 2128407 w 3304340"/>
              <a:gd name="connsiteY223" fmla="*/ 2804763 h 2835477"/>
              <a:gd name="connsiteX224" fmla="*/ 2318051 w 3304340"/>
              <a:gd name="connsiteY224" fmla="*/ 2634722 h 2835477"/>
              <a:gd name="connsiteX225" fmla="*/ 2628854 w 3304340"/>
              <a:gd name="connsiteY225" fmla="*/ 2422747 h 2835477"/>
              <a:gd name="connsiteX226" fmla="*/ 2634945 w 3304340"/>
              <a:gd name="connsiteY226" fmla="*/ 2434412 h 2835477"/>
              <a:gd name="connsiteX227" fmla="*/ 2314467 w 3304340"/>
              <a:gd name="connsiteY227" fmla="*/ 2676561 h 2835477"/>
              <a:gd name="connsiteX228" fmla="*/ 2171822 w 3304340"/>
              <a:gd name="connsiteY228" fmla="*/ 2810134 h 2835477"/>
              <a:gd name="connsiteX229" fmla="*/ 2458720 w 3304340"/>
              <a:gd name="connsiteY229" fmla="*/ 2610921 h 2835477"/>
              <a:gd name="connsiteX230" fmla="*/ 2467706 w 3304340"/>
              <a:gd name="connsiteY230" fmla="*/ 2622569 h 2835477"/>
              <a:gd name="connsiteX231" fmla="*/ 2290218 w 3304340"/>
              <a:gd name="connsiteY231" fmla="*/ 2770879 h 2835477"/>
              <a:gd name="connsiteX232" fmla="*/ 2323345 w 3304340"/>
              <a:gd name="connsiteY232" fmla="*/ 2749954 h 2835477"/>
              <a:gd name="connsiteX233" fmla="*/ 2658586 w 3304340"/>
              <a:gd name="connsiteY233" fmla="*/ 2567204 h 2835477"/>
              <a:gd name="connsiteX234" fmla="*/ 2665436 w 3304340"/>
              <a:gd name="connsiteY234" fmla="*/ 2579965 h 2835477"/>
              <a:gd name="connsiteX235" fmla="*/ 2423051 w 3304340"/>
              <a:gd name="connsiteY235" fmla="*/ 2724012 h 2835477"/>
              <a:gd name="connsiteX236" fmla="*/ 2429292 w 3304340"/>
              <a:gd name="connsiteY236" fmla="*/ 2721313 h 2835477"/>
              <a:gd name="connsiteX237" fmla="*/ 2710679 w 3304340"/>
              <a:gd name="connsiteY237" fmla="*/ 2601542 h 2835477"/>
              <a:gd name="connsiteX238" fmla="*/ 2917150 w 3304340"/>
              <a:gd name="connsiteY238" fmla="*/ 2537977 h 2835477"/>
              <a:gd name="connsiteX239" fmla="*/ 2920979 w 3304340"/>
              <a:gd name="connsiteY239" fmla="*/ 2549250 h 2835477"/>
              <a:gd name="connsiteX240" fmla="*/ 2438839 w 3304340"/>
              <a:gd name="connsiteY240" fmla="*/ 2749986 h 2835477"/>
              <a:gd name="connsiteX241" fmla="*/ 2320457 w 3304340"/>
              <a:gd name="connsiteY241" fmla="*/ 2804445 h 2835477"/>
              <a:gd name="connsiteX242" fmla="*/ 2261909 w 3304340"/>
              <a:gd name="connsiteY242" fmla="*/ 2835477 h 2835477"/>
              <a:gd name="connsiteX243" fmla="*/ 1985155 w 3304340"/>
              <a:gd name="connsiteY243" fmla="*/ 2835477 h 2835477"/>
              <a:gd name="connsiteX244" fmla="*/ 1995985 w 3304340"/>
              <a:gd name="connsiteY244" fmla="*/ 2752764 h 2835477"/>
              <a:gd name="connsiteX245" fmla="*/ 2009563 w 3304340"/>
              <a:gd name="connsiteY245" fmla="*/ 2604113 h 2835477"/>
              <a:gd name="connsiteX246" fmla="*/ 2019234 w 3304340"/>
              <a:gd name="connsiteY246" fmla="*/ 2270435 h 2835477"/>
              <a:gd name="connsiteX247" fmla="*/ 2034932 w 3304340"/>
              <a:gd name="connsiteY247" fmla="*/ 2270519 h 2835477"/>
              <a:gd name="connsiteX248" fmla="*/ 2045053 w 3304340"/>
              <a:gd name="connsiteY248" fmla="*/ 2601534 h 2835477"/>
              <a:gd name="connsiteX249" fmla="*/ 2062757 w 3304340"/>
              <a:gd name="connsiteY249" fmla="*/ 2446381 h 2835477"/>
              <a:gd name="connsiteX250" fmla="*/ 2103664 w 3304340"/>
              <a:gd name="connsiteY250" fmla="*/ 1852750 h 2835477"/>
              <a:gd name="connsiteX251" fmla="*/ 2118844 w 3304340"/>
              <a:gd name="connsiteY251" fmla="*/ 1853588 h 2835477"/>
              <a:gd name="connsiteX252" fmla="*/ 2085216 w 3304340"/>
              <a:gd name="connsiteY252" fmla="*/ 2474343 h 2835477"/>
              <a:gd name="connsiteX253" fmla="*/ 2072129 w 3304340"/>
              <a:gd name="connsiteY253" fmla="*/ 2646500 h 2835477"/>
              <a:gd name="connsiteX254" fmla="*/ 2091940 w 3304340"/>
              <a:gd name="connsiteY254" fmla="*/ 2535701 h 2835477"/>
              <a:gd name="connsiteX255" fmla="*/ 2130221 w 3304340"/>
              <a:gd name="connsiteY255" fmla="*/ 2292504 h 2835477"/>
              <a:gd name="connsiteX256" fmla="*/ 2165747 w 3304340"/>
              <a:gd name="connsiteY256" fmla="*/ 2043473 h 2835477"/>
              <a:gd name="connsiteX257" fmla="*/ 2178847 w 3304340"/>
              <a:gd name="connsiteY257" fmla="*/ 2045019 h 2835477"/>
              <a:gd name="connsiteX258" fmla="*/ 2155192 w 3304340"/>
              <a:gd name="connsiteY258" fmla="*/ 2293693 h 2835477"/>
              <a:gd name="connsiteX259" fmla="*/ 2111595 w 3304340"/>
              <a:gd name="connsiteY259" fmla="*/ 2569645 h 2835477"/>
              <a:gd name="connsiteX260" fmla="*/ 2089581 w 3304340"/>
              <a:gd name="connsiteY260" fmla="*/ 2700150 h 2835477"/>
              <a:gd name="connsiteX261" fmla="*/ 2148208 w 3304340"/>
              <a:gd name="connsiteY261" fmla="*/ 2490083 h 2835477"/>
              <a:gd name="connsiteX262" fmla="*/ 2266242 w 3304340"/>
              <a:gd name="connsiteY262" fmla="*/ 1973161 h 2835477"/>
              <a:gd name="connsiteX263" fmla="*/ 2278950 w 3304340"/>
              <a:gd name="connsiteY263" fmla="*/ 1976969 h 2835477"/>
              <a:gd name="connsiteX264" fmla="*/ 2170511 w 3304340"/>
              <a:gd name="connsiteY264" fmla="*/ 2521001 h 2835477"/>
              <a:gd name="connsiteX265" fmla="*/ 2166155 w 3304340"/>
              <a:gd name="connsiteY265" fmla="*/ 2538923 h 2835477"/>
              <a:gd name="connsiteX266" fmla="*/ 2288124 w 3304340"/>
              <a:gd name="connsiteY266" fmla="*/ 2243699 h 2835477"/>
              <a:gd name="connsiteX267" fmla="*/ 2448433 w 3304340"/>
              <a:gd name="connsiteY267" fmla="*/ 1816483 h 2835477"/>
              <a:gd name="connsiteX268" fmla="*/ 2455725 w 3304340"/>
              <a:gd name="connsiteY268" fmla="*/ 1814320 h 2835477"/>
              <a:gd name="connsiteX269" fmla="*/ 1846312 w 3304340"/>
              <a:gd name="connsiteY269" fmla="*/ 1800996 h 2835477"/>
              <a:gd name="connsiteX270" fmla="*/ 1853238 w 3304340"/>
              <a:gd name="connsiteY270" fmla="*/ 1806864 h 2835477"/>
              <a:gd name="connsiteX271" fmla="*/ 1862062 w 3304340"/>
              <a:gd name="connsiteY271" fmla="*/ 1951847 h 2835477"/>
              <a:gd name="connsiteX272" fmla="*/ 1863513 w 3304340"/>
              <a:gd name="connsiteY272" fmla="*/ 2083665 h 2835477"/>
              <a:gd name="connsiteX273" fmla="*/ 1848333 w 3304340"/>
              <a:gd name="connsiteY273" fmla="*/ 2082825 h 2835477"/>
              <a:gd name="connsiteX274" fmla="*/ 1839683 w 3304340"/>
              <a:gd name="connsiteY274" fmla="*/ 1937785 h 2835477"/>
              <a:gd name="connsiteX275" fmla="*/ 1839799 w 3304340"/>
              <a:gd name="connsiteY275" fmla="*/ 1806593 h 2835477"/>
              <a:gd name="connsiteX276" fmla="*/ 1846312 w 3304340"/>
              <a:gd name="connsiteY276" fmla="*/ 1800996 h 2835477"/>
              <a:gd name="connsiteX277" fmla="*/ 23894 w 3304340"/>
              <a:gd name="connsiteY277" fmla="*/ 1780109 h 2835477"/>
              <a:gd name="connsiteX278" fmla="*/ 268111 w 3304340"/>
              <a:gd name="connsiteY278" fmla="*/ 1834487 h 2835477"/>
              <a:gd name="connsiteX279" fmla="*/ 262033 w 3304340"/>
              <a:gd name="connsiteY279" fmla="*/ 1855316 h 2835477"/>
              <a:gd name="connsiteX280" fmla="*/ 19073 w 3304340"/>
              <a:gd name="connsiteY280" fmla="*/ 1797804 h 2835477"/>
              <a:gd name="connsiteX281" fmla="*/ 23894 w 3304340"/>
              <a:gd name="connsiteY281" fmla="*/ 1780109 h 2835477"/>
              <a:gd name="connsiteX282" fmla="*/ 1453499 w 3304340"/>
              <a:gd name="connsiteY282" fmla="*/ 1761023 h 2835477"/>
              <a:gd name="connsiteX283" fmla="*/ 1439885 w 3304340"/>
              <a:gd name="connsiteY283" fmla="*/ 1780738 h 2835477"/>
              <a:gd name="connsiteX284" fmla="*/ 1490746 w 3304340"/>
              <a:gd name="connsiteY284" fmla="*/ 1953801 h 2835477"/>
              <a:gd name="connsiteX285" fmla="*/ 1482068 w 3304340"/>
              <a:gd name="connsiteY285" fmla="*/ 1955589 h 2835477"/>
              <a:gd name="connsiteX286" fmla="*/ 1425986 w 3304340"/>
              <a:gd name="connsiteY286" fmla="*/ 1801321 h 2835477"/>
              <a:gd name="connsiteX287" fmla="*/ 1394255 w 3304340"/>
              <a:gd name="connsiteY287" fmla="*/ 1853688 h 2835477"/>
              <a:gd name="connsiteX288" fmla="*/ 1383332 w 3304340"/>
              <a:gd name="connsiteY288" fmla="*/ 1888156 h 2835477"/>
              <a:gd name="connsiteX289" fmla="*/ 1408041 w 3304340"/>
              <a:gd name="connsiteY289" fmla="*/ 1934699 h 2835477"/>
              <a:gd name="connsiteX290" fmla="*/ 1543067 w 3304340"/>
              <a:gd name="connsiteY290" fmla="*/ 2209743 h 2835477"/>
              <a:gd name="connsiteX291" fmla="*/ 1531403 w 3304340"/>
              <a:gd name="connsiteY291" fmla="*/ 2215833 h 2835477"/>
              <a:gd name="connsiteX292" fmla="*/ 1402730 w 3304340"/>
              <a:gd name="connsiteY292" fmla="*/ 1968033 h 2835477"/>
              <a:gd name="connsiteX293" fmla="*/ 1375514 w 3304340"/>
              <a:gd name="connsiteY293" fmla="*/ 1918668 h 2835477"/>
              <a:gd name="connsiteX294" fmla="*/ 1369017 w 3304340"/>
              <a:gd name="connsiteY294" fmla="*/ 1947375 h 2835477"/>
              <a:gd name="connsiteX295" fmla="*/ 1371475 w 3304340"/>
              <a:gd name="connsiteY295" fmla="*/ 1951763 h 2835477"/>
              <a:gd name="connsiteX296" fmla="*/ 1433286 w 3304340"/>
              <a:gd name="connsiteY296" fmla="*/ 2084742 h 2835477"/>
              <a:gd name="connsiteX297" fmla="*/ 1419141 w 3304340"/>
              <a:gd name="connsiteY297" fmla="*/ 2092643 h 2835477"/>
              <a:gd name="connsiteX298" fmla="*/ 1360982 w 3304340"/>
              <a:gd name="connsiteY298" fmla="*/ 1990341 h 2835477"/>
              <a:gd name="connsiteX299" fmla="*/ 1352654 w 3304340"/>
              <a:gd name="connsiteY299" fmla="*/ 2043270 h 2835477"/>
              <a:gd name="connsiteX300" fmla="*/ 1421256 w 3304340"/>
              <a:gd name="connsiteY300" fmla="*/ 2148409 h 2835477"/>
              <a:gd name="connsiteX301" fmla="*/ 1414738 w 3304340"/>
              <a:gd name="connsiteY301" fmla="*/ 2153137 h 2835477"/>
              <a:gd name="connsiteX302" fmla="*/ 1347144 w 3304340"/>
              <a:gd name="connsiteY302" fmla="*/ 2082282 h 2835477"/>
              <a:gd name="connsiteX303" fmla="*/ 1342637 w 3304340"/>
              <a:gd name="connsiteY303" fmla="*/ 2114569 h 2835477"/>
              <a:gd name="connsiteX304" fmla="*/ 1351336 w 3304340"/>
              <a:gd name="connsiteY304" fmla="*/ 2126509 h 2835477"/>
              <a:gd name="connsiteX305" fmla="*/ 1338735 w 3304340"/>
              <a:gd name="connsiteY305" fmla="*/ 2141236 h 2835477"/>
              <a:gd name="connsiteX306" fmla="*/ 1334101 w 3304340"/>
              <a:gd name="connsiteY306" fmla="*/ 2171438 h 2835477"/>
              <a:gd name="connsiteX307" fmla="*/ 1342713 w 3304340"/>
              <a:gd name="connsiteY307" fmla="*/ 2208748 h 2835477"/>
              <a:gd name="connsiteX308" fmla="*/ 1530371 w 3304340"/>
              <a:gd name="connsiteY308" fmla="*/ 2409815 h 2835477"/>
              <a:gd name="connsiteX309" fmla="*/ 1686064 w 3304340"/>
              <a:gd name="connsiteY309" fmla="*/ 2602204 h 2835477"/>
              <a:gd name="connsiteX310" fmla="*/ 1579147 w 3304340"/>
              <a:gd name="connsiteY310" fmla="*/ 2451470 h 2835477"/>
              <a:gd name="connsiteX311" fmla="*/ 1418615 w 3304340"/>
              <a:gd name="connsiteY311" fmla="*/ 2233451 h 2835477"/>
              <a:gd name="connsiteX312" fmla="*/ 1429056 w 3304340"/>
              <a:gd name="connsiteY312" fmla="*/ 2226034 h 2835477"/>
              <a:gd name="connsiteX313" fmla="*/ 1592581 w 3304340"/>
              <a:gd name="connsiteY313" fmla="*/ 2430657 h 2835477"/>
              <a:gd name="connsiteX314" fmla="*/ 1545997 w 3304340"/>
              <a:gd name="connsiteY314" fmla="*/ 2347055 h 2835477"/>
              <a:gd name="connsiteX315" fmla="*/ 1446359 w 3304340"/>
              <a:gd name="connsiteY315" fmla="*/ 2132337 h 2835477"/>
              <a:gd name="connsiteX316" fmla="*/ 1454043 w 3304340"/>
              <a:gd name="connsiteY316" fmla="*/ 2128759 h 2835477"/>
              <a:gd name="connsiteX317" fmla="*/ 1582183 w 3304340"/>
              <a:gd name="connsiteY317" fmla="*/ 2354494 h 2835477"/>
              <a:gd name="connsiteX318" fmla="*/ 1731483 w 3304340"/>
              <a:gd name="connsiteY318" fmla="*/ 2603796 h 2835477"/>
              <a:gd name="connsiteX319" fmla="*/ 1772640 w 3304340"/>
              <a:gd name="connsiteY319" fmla="*/ 2670285 h 2835477"/>
              <a:gd name="connsiteX320" fmla="*/ 1666895 w 3304340"/>
              <a:gd name="connsiteY320" fmla="*/ 2441005 h 2835477"/>
              <a:gd name="connsiteX321" fmla="*/ 1430010 w 3304340"/>
              <a:gd name="connsiteY321" fmla="*/ 1907119 h 2835477"/>
              <a:gd name="connsiteX322" fmla="*/ 1442778 w 3304340"/>
              <a:gd name="connsiteY322" fmla="*/ 1901427 h 2835477"/>
              <a:gd name="connsiteX323" fmla="*/ 1702756 w 3304340"/>
              <a:gd name="connsiteY323" fmla="*/ 2452614 h 2835477"/>
              <a:gd name="connsiteX324" fmla="*/ 1738390 w 3304340"/>
              <a:gd name="connsiteY324" fmla="*/ 2525621 h 2835477"/>
              <a:gd name="connsiteX325" fmla="*/ 1637682 w 3304340"/>
              <a:gd name="connsiteY325" fmla="*/ 2255362 h 2835477"/>
              <a:gd name="connsiteX326" fmla="*/ 1453499 w 3304340"/>
              <a:gd name="connsiteY326" fmla="*/ 1761023 h 2835477"/>
              <a:gd name="connsiteX327" fmla="*/ 285362 w 3304340"/>
              <a:gd name="connsiteY327" fmla="*/ 1741773 h 2835477"/>
              <a:gd name="connsiteX328" fmla="*/ 461359 w 3304340"/>
              <a:gd name="connsiteY328" fmla="*/ 1778122 h 2835477"/>
              <a:gd name="connsiteX329" fmla="*/ 598077 w 3304340"/>
              <a:gd name="connsiteY329" fmla="*/ 1822980 h 2835477"/>
              <a:gd name="connsiteX330" fmla="*/ 593732 w 3304340"/>
              <a:gd name="connsiteY330" fmla="*/ 1832968 h 2835477"/>
              <a:gd name="connsiteX331" fmla="*/ 400525 w 3304340"/>
              <a:gd name="connsiteY331" fmla="*/ 1795500 h 2835477"/>
              <a:gd name="connsiteX332" fmla="*/ 279506 w 3304340"/>
              <a:gd name="connsiteY332" fmla="*/ 1760978 h 2835477"/>
              <a:gd name="connsiteX333" fmla="*/ 285362 w 3304340"/>
              <a:gd name="connsiteY333" fmla="*/ 1741773 h 2835477"/>
              <a:gd name="connsiteX334" fmla="*/ 2113161 w 3304340"/>
              <a:gd name="connsiteY334" fmla="*/ 1734015 h 2835477"/>
              <a:gd name="connsiteX335" fmla="*/ 2120687 w 3304340"/>
              <a:gd name="connsiteY335" fmla="*/ 1741154 h 2835477"/>
              <a:gd name="connsiteX336" fmla="*/ 2115607 w 3304340"/>
              <a:gd name="connsiteY336" fmla="*/ 1794530 h 2835477"/>
              <a:gd name="connsiteX337" fmla="*/ 2105349 w 3304340"/>
              <a:gd name="connsiteY337" fmla="*/ 1793372 h 2835477"/>
              <a:gd name="connsiteX338" fmla="*/ 2105976 w 3304340"/>
              <a:gd name="connsiteY338" fmla="*/ 1741123 h 2835477"/>
              <a:gd name="connsiteX339" fmla="*/ 2113161 w 3304340"/>
              <a:gd name="connsiteY339" fmla="*/ 1734015 h 2835477"/>
              <a:gd name="connsiteX340" fmla="*/ 1726062 w 3304340"/>
              <a:gd name="connsiteY340" fmla="*/ 1734006 h 2835477"/>
              <a:gd name="connsiteX341" fmla="*/ 1734048 w 3304340"/>
              <a:gd name="connsiteY341" fmla="*/ 1737870 h 2835477"/>
              <a:gd name="connsiteX342" fmla="*/ 1770522 w 3304340"/>
              <a:gd name="connsiteY342" fmla="*/ 1866302 h 2835477"/>
              <a:gd name="connsiteX343" fmla="*/ 1785359 w 3304340"/>
              <a:gd name="connsiteY343" fmla="*/ 1958947 h 2835477"/>
              <a:gd name="connsiteX344" fmla="*/ 1767941 w 3304340"/>
              <a:gd name="connsiteY344" fmla="*/ 1961770 h 2835477"/>
              <a:gd name="connsiteX345" fmla="*/ 1739078 w 3304340"/>
              <a:gd name="connsiteY345" fmla="*/ 1857447 h 2835477"/>
              <a:gd name="connsiteX346" fmla="*/ 1720746 w 3304340"/>
              <a:gd name="connsiteY346" fmla="*/ 1741421 h 2835477"/>
              <a:gd name="connsiteX347" fmla="*/ 1726062 w 3304340"/>
              <a:gd name="connsiteY347" fmla="*/ 1734006 h 2835477"/>
              <a:gd name="connsiteX348" fmla="*/ 24728 w 3304340"/>
              <a:gd name="connsiteY348" fmla="*/ 1682915 h 2835477"/>
              <a:gd name="connsiteX349" fmla="*/ 186597 w 3304340"/>
              <a:gd name="connsiteY349" fmla="*/ 1719809 h 2835477"/>
              <a:gd name="connsiteX350" fmla="*/ 183457 w 3304340"/>
              <a:gd name="connsiteY350" fmla="*/ 1737898 h 2835477"/>
              <a:gd name="connsiteX351" fmla="*/ 20761 w 3304340"/>
              <a:gd name="connsiteY351" fmla="*/ 1697997 h 2835477"/>
              <a:gd name="connsiteX352" fmla="*/ 24728 w 3304340"/>
              <a:gd name="connsiteY352" fmla="*/ 1682915 h 2835477"/>
              <a:gd name="connsiteX353" fmla="*/ 2261506 w 3304340"/>
              <a:gd name="connsiteY353" fmla="*/ 1680067 h 2835477"/>
              <a:gd name="connsiteX354" fmla="*/ 2266044 w 3304340"/>
              <a:gd name="connsiteY354" fmla="*/ 1686166 h 2835477"/>
              <a:gd name="connsiteX355" fmla="*/ 2246557 w 3304340"/>
              <a:gd name="connsiteY355" fmla="*/ 1803046 h 2835477"/>
              <a:gd name="connsiteX356" fmla="*/ 2221241 w 3304340"/>
              <a:gd name="connsiteY356" fmla="*/ 1903336 h 2835477"/>
              <a:gd name="connsiteX357" fmla="*/ 2208774 w 3304340"/>
              <a:gd name="connsiteY357" fmla="*/ 1900800 h 2835477"/>
              <a:gd name="connsiteX358" fmla="*/ 2221847 w 3304340"/>
              <a:gd name="connsiteY358" fmla="*/ 1796932 h 2835477"/>
              <a:gd name="connsiteX359" fmla="*/ 2254499 w 3304340"/>
              <a:gd name="connsiteY359" fmla="*/ 1682931 h 2835477"/>
              <a:gd name="connsiteX360" fmla="*/ 2261506 w 3304340"/>
              <a:gd name="connsiteY360" fmla="*/ 1680067 h 2835477"/>
              <a:gd name="connsiteX361" fmla="*/ 2692377 w 3304340"/>
              <a:gd name="connsiteY361" fmla="*/ 1648063 h 2835477"/>
              <a:gd name="connsiteX362" fmla="*/ 2696566 w 3304340"/>
              <a:gd name="connsiteY362" fmla="*/ 1655200 h 2835477"/>
              <a:gd name="connsiteX363" fmla="*/ 2664871 w 3304340"/>
              <a:gd name="connsiteY363" fmla="*/ 1733865 h 2835477"/>
              <a:gd name="connsiteX364" fmla="*/ 2619370 w 3304340"/>
              <a:gd name="connsiteY364" fmla="*/ 1808901 h 2835477"/>
              <a:gd name="connsiteX365" fmla="*/ 2610181 w 3304340"/>
              <a:gd name="connsiteY365" fmla="*/ 1802350 h 2835477"/>
              <a:gd name="connsiteX366" fmla="*/ 2653133 w 3304340"/>
              <a:gd name="connsiteY366" fmla="*/ 1716961 h 2835477"/>
              <a:gd name="connsiteX367" fmla="*/ 2684034 w 3304340"/>
              <a:gd name="connsiteY367" fmla="*/ 1651334 h 2835477"/>
              <a:gd name="connsiteX368" fmla="*/ 2692377 w 3304340"/>
              <a:gd name="connsiteY368" fmla="*/ 1648063 h 2835477"/>
              <a:gd name="connsiteX369" fmla="*/ 1859663 w 3304340"/>
              <a:gd name="connsiteY369" fmla="*/ 1636512 h 2835477"/>
              <a:gd name="connsiteX370" fmla="*/ 1869506 w 3304340"/>
              <a:gd name="connsiteY370" fmla="*/ 1643493 h 2835477"/>
              <a:gd name="connsiteX371" fmla="*/ 1878145 w 3304340"/>
              <a:gd name="connsiteY371" fmla="*/ 1725863 h 2835477"/>
              <a:gd name="connsiteX372" fmla="*/ 1862870 w 3304340"/>
              <a:gd name="connsiteY372" fmla="*/ 1728732 h 2835477"/>
              <a:gd name="connsiteX373" fmla="*/ 1851041 w 3304340"/>
              <a:gd name="connsiteY373" fmla="*/ 1645509 h 2835477"/>
              <a:gd name="connsiteX374" fmla="*/ 1859663 w 3304340"/>
              <a:gd name="connsiteY374" fmla="*/ 1636512 h 2835477"/>
              <a:gd name="connsiteX375" fmla="*/ 1994905 w 3304340"/>
              <a:gd name="connsiteY375" fmla="*/ 1633607 h 2835477"/>
              <a:gd name="connsiteX376" fmla="*/ 2002300 w 3304340"/>
              <a:gd name="connsiteY376" fmla="*/ 1640356 h 2835477"/>
              <a:gd name="connsiteX377" fmla="*/ 1997668 w 3304340"/>
              <a:gd name="connsiteY377" fmla="*/ 1701315 h 2835477"/>
              <a:gd name="connsiteX378" fmla="*/ 1984697 w 3304340"/>
              <a:gd name="connsiteY378" fmla="*/ 1701853 h 2835477"/>
              <a:gd name="connsiteX379" fmla="*/ 1986890 w 3304340"/>
              <a:gd name="connsiteY379" fmla="*/ 1639981 h 2835477"/>
              <a:gd name="connsiteX380" fmla="*/ 1994905 w 3304340"/>
              <a:gd name="connsiteY380" fmla="*/ 1633607 h 2835477"/>
              <a:gd name="connsiteX381" fmla="*/ 1774024 w 3304340"/>
              <a:gd name="connsiteY381" fmla="*/ 1625853 h 2835477"/>
              <a:gd name="connsiteX382" fmla="*/ 1784574 w 3304340"/>
              <a:gd name="connsiteY382" fmla="*/ 1629789 h 2835477"/>
              <a:gd name="connsiteX383" fmla="*/ 1796013 w 3304340"/>
              <a:gd name="connsiteY383" fmla="*/ 1675423 h 2835477"/>
              <a:gd name="connsiteX384" fmla="*/ 1796245 w 3304340"/>
              <a:gd name="connsiteY384" fmla="*/ 1675537 h 2835477"/>
              <a:gd name="connsiteX385" fmla="*/ 1782026 w 3304340"/>
              <a:gd name="connsiteY385" fmla="*/ 1680368 h 2835477"/>
              <a:gd name="connsiteX386" fmla="*/ 1766767 w 3304340"/>
              <a:gd name="connsiteY386" fmla="*/ 1635451 h 2835477"/>
              <a:gd name="connsiteX387" fmla="*/ 1774024 w 3304340"/>
              <a:gd name="connsiteY387" fmla="*/ 1625853 h 2835477"/>
              <a:gd name="connsiteX388" fmla="*/ 1906413 w 3304340"/>
              <a:gd name="connsiteY388" fmla="*/ 1603873 h 2835477"/>
              <a:gd name="connsiteX389" fmla="*/ 1911351 w 3304340"/>
              <a:gd name="connsiteY389" fmla="*/ 1607804 h 2835477"/>
              <a:gd name="connsiteX390" fmla="*/ 1921601 w 3304340"/>
              <a:gd name="connsiteY390" fmla="*/ 1789442 h 2835477"/>
              <a:gd name="connsiteX391" fmla="*/ 1922408 w 3304340"/>
              <a:gd name="connsiteY391" fmla="*/ 1970614 h 2835477"/>
              <a:gd name="connsiteX392" fmla="*/ 1912967 w 3304340"/>
              <a:gd name="connsiteY392" fmla="*/ 1970726 h 2835477"/>
              <a:gd name="connsiteX393" fmla="*/ 1901894 w 3304340"/>
              <a:gd name="connsiteY393" fmla="*/ 1766735 h 2835477"/>
              <a:gd name="connsiteX394" fmla="*/ 1901737 w 3304340"/>
              <a:gd name="connsiteY394" fmla="*/ 1607976 h 2835477"/>
              <a:gd name="connsiteX395" fmla="*/ 1906413 w 3304340"/>
              <a:gd name="connsiteY395" fmla="*/ 1603873 h 2835477"/>
              <a:gd name="connsiteX396" fmla="*/ 2486833 w 3304340"/>
              <a:gd name="connsiteY396" fmla="*/ 1598200 h 2835477"/>
              <a:gd name="connsiteX397" fmla="*/ 2489895 w 3304340"/>
              <a:gd name="connsiteY397" fmla="*/ 1603156 h 2835477"/>
              <a:gd name="connsiteX398" fmla="*/ 2440476 w 3304340"/>
              <a:gd name="connsiteY398" fmla="*/ 1752643 h 2835477"/>
              <a:gd name="connsiteX399" fmla="*/ 2382870 w 3304340"/>
              <a:gd name="connsiteY399" fmla="*/ 1858099 h 2835477"/>
              <a:gd name="connsiteX400" fmla="*/ 2372641 w 3304340"/>
              <a:gd name="connsiteY400" fmla="*/ 1851902 h 2835477"/>
              <a:gd name="connsiteX401" fmla="*/ 2429613 w 3304340"/>
              <a:gd name="connsiteY401" fmla="*/ 1726931 h 2835477"/>
              <a:gd name="connsiteX402" fmla="*/ 2481422 w 3304340"/>
              <a:gd name="connsiteY402" fmla="*/ 1600424 h 2835477"/>
              <a:gd name="connsiteX403" fmla="*/ 2486833 w 3304340"/>
              <a:gd name="connsiteY403" fmla="*/ 1598200 h 2835477"/>
              <a:gd name="connsiteX404" fmla="*/ 2272848 w 3304340"/>
              <a:gd name="connsiteY404" fmla="*/ 1586047 h 2835477"/>
              <a:gd name="connsiteX405" fmla="*/ 2279227 w 3304340"/>
              <a:gd name="connsiteY405" fmla="*/ 1591158 h 2835477"/>
              <a:gd name="connsiteX406" fmla="*/ 2273541 w 3304340"/>
              <a:gd name="connsiteY406" fmla="*/ 1650152 h 2835477"/>
              <a:gd name="connsiteX407" fmla="*/ 2258007 w 3304340"/>
              <a:gd name="connsiteY407" fmla="*/ 1648272 h 2835477"/>
              <a:gd name="connsiteX408" fmla="*/ 2265433 w 3304340"/>
              <a:gd name="connsiteY408" fmla="*/ 1589847 h 2835477"/>
              <a:gd name="connsiteX409" fmla="*/ 2272848 w 3304340"/>
              <a:gd name="connsiteY409" fmla="*/ 1586047 h 2835477"/>
              <a:gd name="connsiteX410" fmla="*/ 793272 w 3304340"/>
              <a:gd name="connsiteY410" fmla="*/ 1568140 h 2835477"/>
              <a:gd name="connsiteX411" fmla="*/ 806695 w 3304340"/>
              <a:gd name="connsiteY411" fmla="*/ 1568149 h 2835477"/>
              <a:gd name="connsiteX412" fmla="*/ 902972 w 3304340"/>
              <a:gd name="connsiteY412" fmla="*/ 1681297 h 2835477"/>
              <a:gd name="connsiteX413" fmla="*/ 953498 w 3304340"/>
              <a:gd name="connsiteY413" fmla="*/ 1755433 h 2835477"/>
              <a:gd name="connsiteX414" fmla="*/ 938916 w 3304340"/>
              <a:gd name="connsiteY414" fmla="*/ 1767739 h 2835477"/>
              <a:gd name="connsiteX415" fmla="*/ 864471 w 3304340"/>
              <a:gd name="connsiteY415" fmla="*/ 1684123 h 2835477"/>
              <a:gd name="connsiteX416" fmla="*/ 790617 w 3304340"/>
              <a:gd name="connsiteY416" fmla="*/ 1582317 h 2835477"/>
              <a:gd name="connsiteX417" fmla="*/ 793272 w 3304340"/>
              <a:gd name="connsiteY417" fmla="*/ 1568140 h 2835477"/>
              <a:gd name="connsiteX418" fmla="*/ 2181564 w 3304340"/>
              <a:gd name="connsiteY418" fmla="*/ 1556778 h 2835477"/>
              <a:gd name="connsiteX419" fmla="*/ 2186676 w 3304340"/>
              <a:gd name="connsiteY419" fmla="*/ 1561860 h 2835477"/>
              <a:gd name="connsiteX420" fmla="*/ 2183959 w 3304340"/>
              <a:gd name="connsiteY420" fmla="*/ 1785044 h 2835477"/>
              <a:gd name="connsiteX421" fmla="*/ 2167585 w 3304340"/>
              <a:gd name="connsiteY421" fmla="*/ 2010739 h 2835477"/>
              <a:gd name="connsiteX422" fmla="*/ 2150606 w 3304340"/>
              <a:gd name="connsiteY422" fmla="*/ 2009156 h 2835477"/>
              <a:gd name="connsiteX423" fmla="*/ 2160447 w 3304340"/>
              <a:gd name="connsiteY423" fmla="*/ 1785873 h 2835477"/>
              <a:gd name="connsiteX424" fmla="*/ 2176070 w 3304340"/>
              <a:gd name="connsiteY424" fmla="*/ 1560820 h 2835477"/>
              <a:gd name="connsiteX425" fmla="*/ 2181564 w 3304340"/>
              <a:gd name="connsiteY425" fmla="*/ 1556778 h 2835477"/>
              <a:gd name="connsiteX426" fmla="*/ 1789651 w 3304340"/>
              <a:gd name="connsiteY426" fmla="*/ 1546580 h 2835477"/>
              <a:gd name="connsiteX427" fmla="*/ 1797555 w 3304340"/>
              <a:gd name="connsiteY427" fmla="*/ 1550132 h 2835477"/>
              <a:gd name="connsiteX428" fmla="*/ 1823109 w 3304340"/>
              <a:gd name="connsiteY428" fmla="*/ 1632754 h 2835477"/>
              <a:gd name="connsiteX429" fmla="*/ 1843883 w 3304340"/>
              <a:gd name="connsiteY429" fmla="*/ 1740599 h 2835477"/>
              <a:gd name="connsiteX430" fmla="*/ 1831101 w 3304340"/>
              <a:gd name="connsiteY430" fmla="*/ 1743974 h 2835477"/>
              <a:gd name="connsiteX431" fmla="*/ 1804674 w 3304340"/>
              <a:gd name="connsiteY431" fmla="*/ 1639984 h 2835477"/>
              <a:gd name="connsiteX432" fmla="*/ 1784365 w 3304340"/>
              <a:gd name="connsiteY432" fmla="*/ 1552872 h 2835477"/>
              <a:gd name="connsiteX433" fmla="*/ 1789651 w 3304340"/>
              <a:gd name="connsiteY433" fmla="*/ 1546580 h 2835477"/>
              <a:gd name="connsiteX434" fmla="*/ 0 w 3304340"/>
              <a:gd name="connsiteY434" fmla="*/ 1520192 h 2835477"/>
              <a:gd name="connsiteX435" fmla="*/ 7451 w 3304340"/>
              <a:gd name="connsiteY435" fmla="*/ 1520593 h 2835477"/>
              <a:gd name="connsiteX436" fmla="*/ 150236 w 3304340"/>
              <a:gd name="connsiteY436" fmla="*/ 1570640 h 2835477"/>
              <a:gd name="connsiteX437" fmla="*/ 141363 w 3304340"/>
              <a:gd name="connsiteY437" fmla="*/ 1588937 h 2835477"/>
              <a:gd name="connsiteX438" fmla="*/ 47400 w 3304340"/>
              <a:gd name="connsiteY438" fmla="*/ 1564736 h 2835477"/>
              <a:gd name="connsiteX439" fmla="*/ 0 w 3304340"/>
              <a:gd name="connsiteY439" fmla="*/ 1548157 h 2835477"/>
              <a:gd name="connsiteX440" fmla="*/ 1860107 w 3304340"/>
              <a:gd name="connsiteY440" fmla="*/ 1474043 h 2835477"/>
              <a:gd name="connsiteX441" fmla="*/ 1865483 w 3304340"/>
              <a:gd name="connsiteY441" fmla="*/ 1477342 h 2835477"/>
              <a:gd name="connsiteX442" fmla="*/ 1871047 w 3304340"/>
              <a:gd name="connsiteY442" fmla="*/ 1528453 h 2835477"/>
              <a:gd name="connsiteX443" fmla="*/ 1866821 w 3304340"/>
              <a:gd name="connsiteY443" fmla="*/ 1579217 h 2835477"/>
              <a:gd name="connsiteX444" fmla="*/ 1850718 w 3304340"/>
              <a:gd name="connsiteY444" fmla="*/ 1579077 h 2835477"/>
              <a:gd name="connsiteX445" fmla="*/ 1848236 w 3304340"/>
              <a:gd name="connsiteY445" fmla="*/ 1519954 h 2835477"/>
              <a:gd name="connsiteX446" fmla="*/ 1854770 w 3304340"/>
              <a:gd name="connsiteY446" fmla="*/ 1477692 h 2835477"/>
              <a:gd name="connsiteX447" fmla="*/ 1860107 w 3304340"/>
              <a:gd name="connsiteY447" fmla="*/ 1474043 h 2835477"/>
              <a:gd name="connsiteX448" fmla="*/ 2178488 w 3304340"/>
              <a:gd name="connsiteY448" fmla="*/ 1428074 h 2835477"/>
              <a:gd name="connsiteX449" fmla="*/ 2185411 w 3304340"/>
              <a:gd name="connsiteY449" fmla="*/ 1432298 h 2835477"/>
              <a:gd name="connsiteX450" fmla="*/ 2185791 w 3304340"/>
              <a:gd name="connsiteY450" fmla="*/ 1508578 h 2835477"/>
              <a:gd name="connsiteX451" fmla="*/ 2172455 w 3304340"/>
              <a:gd name="connsiteY451" fmla="*/ 1506338 h 2835477"/>
              <a:gd name="connsiteX452" fmla="*/ 2172617 w 3304340"/>
              <a:gd name="connsiteY452" fmla="*/ 1433356 h 2835477"/>
              <a:gd name="connsiteX453" fmla="*/ 2178488 w 3304340"/>
              <a:gd name="connsiteY453" fmla="*/ 1428074 h 2835477"/>
              <a:gd name="connsiteX454" fmla="*/ 657290 w 3304340"/>
              <a:gd name="connsiteY454" fmla="*/ 1398967 h 2835477"/>
              <a:gd name="connsiteX455" fmla="*/ 666660 w 3304340"/>
              <a:gd name="connsiteY455" fmla="*/ 1399071 h 2835477"/>
              <a:gd name="connsiteX456" fmla="*/ 730091 w 3304340"/>
              <a:gd name="connsiteY456" fmla="*/ 1461088 h 2835477"/>
              <a:gd name="connsiteX457" fmla="*/ 788349 w 3304340"/>
              <a:gd name="connsiteY457" fmla="*/ 1530085 h 2835477"/>
              <a:gd name="connsiteX458" fmla="*/ 773482 w 3304340"/>
              <a:gd name="connsiteY458" fmla="*/ 1543261 h 2835477"/>
              <a:gd name="connsiteX459" fmla="*/ 654661 w 3304340"/>
              <a:gd name="connsiteY459" fmla="*/ 1407597 h 2835477"/>
              <a:gd name="connsiteX460" fmla="*/ 657290 w 3304340"/>
              <a:gd name="connsiteY460" fmla="*/ 1398967 h 2835477"/>
              <a:gd name="connsiteX461" fmla="*/ 739791 w 3304340"/>
              <a:gd name="connsiteY461" fmla="*/ 1379038 h 2835477"/>
              <a:gd name="connsiteX462" fmla="*/ 748387 w 3304340"/>
              <a:gd name="connsiteY462" fmla="*/ 1379431 h 2835477"/>
              <a:gd name="connsiteX463" fmla="*/ 784927 w 3304340"/>
              <a:gd name="connsiteY463" fmla="*/ 1438591 h 2835477"/>
              <a:gd name="connsiteX464" fmla="*/ 770785 w 3304340"/>
              <a:gd name="connsiteY464" fmla="*/ 1447070 h 2835477"/>
              <a:gd name="connsiteX465" fmla="*/ 735977 w 3304340"/>
              <a:gd name="connsiteY465" fmla="*/ 1386743 h 2835477"/>
              <a:gd name="connsiteX466" fmla="*/ 739791 w 3304340"/>
              <a:gd name="connsiteY466" fmla="*/ 1379038 h 2835477"/>
              <a:gd name="connsiteX467" fmla="*/ 625184 w 3304340"/>
              <a:gd name="connsiteY467" fmla="*/ 1307448 h 2835477"/>
              <a:gd name="connsiteX468" fmla="*/ 636189 w 3304340"/>
              <a:gd name="connsiteY468" fmla="*/ 1307674 h 2835477"/>
              <a:gd name="connsiteX469" fmla="*/ 684827 w 3304340"/>
              <a:gd name="connsiteY469" fmla="*/ 1365433 h 2835477"/>
              <a:gd name="connsiteX470" fmla="*/ 671281 w 3304340"/>
              <a:gd name="connsiteY470" fmla="*/ 1376805 h 2835477"/>
              <a:gd name="connsiteX471" fmla="*/ 623102 w 3304340"/>
              <a:gd name="connsiteY471" fmla="*/ 1318118 h 2835477"/>
              <a:gd name="connsiteX472" fmla="*/ 625184 w 3304340"/>
              <a:gd name="connsiteY472" fmla="*/ 1307448 h 2835477"/>
              <a:gd name="connsiteX473" fmla="*/ 533949 w 3304340"/>
              <a:gd name="connsiteY473" fmla="*/ 1306233 h 2835477"/>
              <a:gd name="connsiteX474" fmla="*/ 616378 w 3304340"/>
              <a:gd name="connsiteY474" fmla="*/ 1388297 h 2835477"/>
              <a:gd name="connsiteX475" fmla="*/ 604351 w 3304340"/>
              <a:gd name="connsiteY475" fmla="*/ 1401862 h 2835477"/>
              <a:gd name="connsiteX476" fmla="*/ 521333 w 3304340"/>
              <a:gd name="connsiteY476" fmla="*/ 1318063 h 2835477"/>
              <a:gd name="connsiteX477" fmla="*/ 533949 w 3304340"/>
              <a:gd name="connsiteY477" fmla="*/ 1306233 h 2835477"/>
              <a:gd name="connsiteX478" fmla="*/ 254213 w 3304340"/>
              <a:gd name="connsiteY478" fmla="*/ 1258895 h 2835477"/>
              <a:gd name="connsiteX479" fmla="*/ 479155 w 3304340"/>
              <a:gd name="connsiteY479" fmla="*/ 1396614 h 2835477"/>
              <a:gd name="connsiteX480" fmla="*/ 664397 w 3304340"/>
              <a:gd name="connsiteY480" fmla="*/ 1529638 h 2835477"/>
              <a:gd name="connsiteX481" fmla="*/ 653363 w 3304340"/>
              <a:gd name="connsiteY481" fmla="*/ 1544992 h 2835477"/>
              <a:gd name="connsiteX482" fmla="*/ 431820 w 3304340"/>
              <a:gd name="connsiteY482" fmla="*/ 1404184 h 2835477"/>
              <a:gd name="connsiteX483" fmla="*/ 247055 w 3304340"/>
              <a:gd name="connsiteY483" fmla="*/ 1273126 h 2835477"/>
              <a:gd name="connsiteX484" fmla="*/ 254213 w 3304340"/>
              <a:gd name="connsiteY484" fmla="*/ 1258895 h 2835477"/>
              <a:gd name="connsiteX485" fmla="*/ 319308 w 3304340"/>
              <a:gd name="connsiteY485" fmla="*/ 1217050 h 2835477"/>
              <a:gd name="connsiteX486" fmla="*/ 396062 w 3304340"/>
              <a:gd name="connsiteY486" fmla="*/ 1259065 h 2835477"/>
              <a:gd name="connsiteX487" fmla="*/ 475864 w 3304340"/>
              <a:gd name="connsiteY487" fmla="*/ 1317454 h 2835477"/>
              <a:gd name="connsiteX488" fmla="*/ 466570 w 3304340"/>
              <a:gd name="connsiteY488" fmla="*/ 1332799 h 2835477"/>
              <a:gd name="connsiteX489" fmla="*/ 365046 w 3304340"/>
              <a:gd name="connsiteY489" fmla="*/ 1274244 h 2835477"/>
              <a:gd name="connsiteX490" fmla="*/ 313501 w 3304340"/>
              <a:gd name="connsiteY490" fmla="*/ 1224439 h 2835477"/>
              <a:gd name="connsiteX491" fmla="*/ 319308 w 3304340"/>
              <a:gd name="connsiteY491" fmla="*/ 1217050 h 2835477"/>
              <a:gd name="connsiteX492" fmla="*/ 861025 w 3304340"/>
              <a:gd name="connsiteY492" fmla="*/ 1210911 h 2835477"/>
              <a:gd name="connsiteX493" fmla="*/ 873544 w 3304340"/>
              <a:gd name="connsiteY493" fmla="*/ 1216016 h 2835477"/>
              <a:gd name="connsiteX494" fmla="*/ 913895 w 3304340"/>
              <a:gd name="connsiteY494" fmla="*/ 1313728 h 2835477"/>
              <a:gd name="connsiteX495" fmla="*/ 943945 w 3304340"/>
              <a:gd name="connsiteY495" fmla="*/ 1392502 h 2835477"/>
              <a:gd name="connsiteX496" fmla="*/ 928163 w 3304340"/>
              <a:gd name="connsiteY496" fmla="*/ 1397864 h 2835477"/>
              <a:gd name="connsiteX497" fmla="*/ 886948 w 3304340"/>
              <a:gd name="connsiteY497" fmla="*/ 1311275 h 2835477"/>
              <a:gd name="connsiteX498" fmla="*/ 854290 w 3304340"/>
              <a:gd name="connsiteY498" fmla="*/ 1221975 h 2835477"/>
              <a:gd name="connsiteX499" fmla="*/ 861025 w 3304340"/>
              <a:gd name="connsiteY499" fmla="*/ 1210911 h 2835477"/>
              <a:gd name="connsiteX500" fmla="*/ 930765 w 3304340"/>
              <a:gd name="connsiteY500" fmla="*/ 1167005 h 2835477"/>
              <a:gd name="connsiteX501" fmla="*/ 941175 w 3304340"/>
              <a:gd name="connsiteY501" fmla="*/ 1171955 h 2835477"/>
              <a:gd name="connsiteX502" fmla="*/ 972047 w 3304340"/>
              <a:gd name="connsiteY502" fmla="*/ 1273081 h 2835477"/>
              <a:gd name="connsiteX503" fmla="*/ 994425 w 3304340"/>
              <a:gd name="connsiteY503" fmla="*/ 1367421 h 2835477"/>
              <a:gd name="connsiteX504" fmla="*/ 982174 w 3304340"/>
              <a:gd name="connsiteY504" fmla="*/ 1372357 h 2835477"/>
              <a:gd name="connsiteX505" fmla="*/ 947604 w 3304340"/>
              <a:gd name="connsiteY505" fmla="*/ 1283126 h 2835477"/>
              <a:gd name="connsiteX506" fmla="*/ 924000 w 3304340"/>
              <a:gd name="connsiteY506" fmla="*/ 1176629 h 2835477"/>
              <a:gd name="connsiteX507" fmla="*/ 930765 w 3304340"/>
              <a:gd name="connsiteY507" fmla="*/ 1167005 h 2835477"/>
              <a:gd name="connsiteX508" fmla="*/ 1737070 w 3304340"/>
              <a:gd name="connsiteY508" fmla="*/ 1145744 h 2835477"/>
              <a:gd name="connsiteX509" fmla="*/ 1739960 w 3304340"/>
              <a:gd name="connsiteY509" fmla="*/ 1152258 h 2835477"/>
              <a:gd name="connsiteX510" fmla="*/ 1715818 w 3304340"/>
              <a:gd name="connsiteY510" fmla="*/ 1194505 h 2835477"/>
              <a:gd name="connsiteX511" fmla="*/ 1666765 w 3304340"/>
              <a:gd name="connsiteY511" fmla="*/ 1256240 h 2835477"/>
              <a:gd name="connsiteX512" fmla="*/ 1653439 w 3304340"/>
              <a:gd name="connsiteY512" fmla="*/ 1245485 h 2835477"/>
              <a:gd name="connsiteX513" fmla="*/ 1685360 w 3304340"/>
              <a:gd name="connsiteY513" fmla="*/ 1195954 h 2835477"/>
              <a:gd name="connsiteX514" fmla="*/ 1729439 w 3304340"/>
              <a:gd name="connsiteY514" fmla="*/ 1145774 h 2835477"/>
              <a:gd name="connsiteX515" fmla="*/ 1737070 w 3304340"/>
              <a:gd name="connsiteY515" fmla="*/ 1145744 h 2835477"/>
              <a:gd name="connsiteX516" fmla="*/ 435203 w 3304340"/>
              <a:gd name="connsiteY516" fmla="*/ 1133501 h 2835477"/>
              <a:gd name="connsiteX517" fmla="*/ 449036 w 3304340"/>
              <a:gd name="connsiteY517" fmla="*/ 1134290 h 2835477"/>
              <a:gd name="connsiteX518" fmla="*/ 520755 w 3304340"/>
              <a:gd name="connsiteY518" fmla="*/ 1227537 h 2835477"/>
              <a:gd name="connsiteX519" fmla="*/ 507147 w 3304340"/>
              <a:gd name="connsiteY519" fmla="*/ 1238156 h 2835477"/>
              <a:gd name="connsiteX520" fmla="*/ 432310 w 3304340"/>
              <a:gd name="connsiteY520" fmla="*/ 1146549 h 2835477"/>
              <a:gd name="connsiteX521" fmla="*/ 435203 w 3304340"/>
              <a:gd name="connsiteY521" fmla="*/ 1133501 h 2835477"/>
              <a:gd name="connsiteX522" fmla="*/ 294790 w 3304340"/>
              <a:gd name="connsiteY522" fmla="*/ 1032713 h 2835477"/>
              <a:gd name="connsiteX523" fmla="*/ 369166 w 3304340"/>
              <a:gd name="connsiteY523" fmla="*/ 1124669 h 2835477"/>
              <a:gd name="connsiteX524" fmla="*/ 352616 w 3304340"/>
              <a:gd name="connsiteY524" fmla="*/ 1137449 h 2835477"/>
              <a:gd name="connsiteX525" fmla="*/ 281358 w 3304340"/>
              <a:gd name="connsiteY525" fmla="*/ 1043853 h 2835477"/>
              <a:gd name="connsiteX526" fmla="*/ 294790 w 3304340"/>
              <a:gd name="connsiteY526" fmla="*/ 1032713 h 2835477"/>
              <a:gd name="connsiteX527" fmla="*/ 1618869 w 3304340"/>
              <a:gd name="connsiteY527" fmla="*/ 1027207 h 2835477"/>
              <a:gd name="connsiteX528" fmla="*/ 1621890 w 3304340"/>
              <a:gd name="connsiteY528" fmla="*/ 1036457 h 2835477"/>
              <a:gd name="connsiteX529" fmla="*/ 1547330 w 3304340"/>
              <a:gd name="connsiteY529" fmla="*/ 1175141 h 2835477"/>
              <a:gd name="connsiteX530" fmla="*/ 1530501 w 3304340"/>
              <a:gd name="connsiteY530" fmla="*/ 1169446 h 2835477"/>
              <a:gd name="connsiteX531" fmla="*/ 1609387 w 3304340"/>
              <a:gd name="connsiteY531" fmla="*/ 1027551 h 2835477"/>
              <a:gd name="connsiteX532" fmla="*/ 1618869 w 3304340"/>
              <a:gd name="connsiteY532" fmla="*/ 1027207 h 2835477"/>
              <a:gd name="connsiteX533" fmla="*/ 45704 w 3304340"/>
              <a:gd name="connsiteY533" fmla="*/ 1025933 h 2835477"/>
              <a:gd name="connsiteX534" fmla="*/ 52937 w 3304340"/>
              <a:gd name="connsiteY534" fmla="*/ 1026281 h 2835477"/>
              <a:gd name="connsiteX535" fmla="*/ 64322 w 3304340"/>
              <a:gd name="connsiteY535" fmla="*/ 1031892 h 2835477"/>
              <a:gd name="connsiteX536" fmla="*/ 65608 w 3304340"/>
              <a:gd name="connsiteY536" fmla="*/ 1033970 h 2835477"/>
              <a:gd name="connsiteX537" fmla="*/ 210265 w 3304340"/>
              <a:gd name="connsiteY537" fmla="*/ 1150024 h 2835477"/>
              <a:gd name="connsiteX538" fmla="*/ 200380 w 3304340"/>
              <a:gd name="connsiteY538" fmla="*/ 1163634 h 2835477"/>
              <a:gd name="connsiteX539" fmla="*/ 40645 w 3304340"/>
              <a:gd name="connsiteY539" fmla="*/ 1044191 h 2835477"/>
              <a:gd name="connsiteX540" fmla="*/ 45704 w 3304340"/>
              <a:gd name="connsiteY540" fmla="*/ 1025933 h 2835477"/>
              <a:gd name="connsiteX541" fmla="*/ 682476 w 3304340"/>
              <a:gd name="connsiteY541" fmla="*/ 1019783 h 2835477"/>
              <a:gd name="connsiteX542" fmla="*/ 693981 w 3304340"/>
              <a:gd name="connsiteY542" fmla="*/ 1022257 h 2835477"/>
              <a:gd name="connsiteX543" fmla="*/ 912204 w 3304340"/>
              <a:gd name="connsiteY543" fmla="*/ 1432879 h 2835477"/>
              <a:gd name="connsiteX544" fmla="*/ 896891 w 3304340"/>
              <a:gd name="connsiteY544" fmla="*/ 1439048 h 2835477"/>
              <a:gd name="connsiteX545" fmla="*/ 678559 w 3304340"/>
              <a:gd name="connsiteY545" fmla="*/ 1029818 h 2835477"/>
              <a:gd name="connsiteX546" fmla="*/ 682476 w 3304340"/>
              <a:gd name="connsiteY546" fmla="*/ 1019783 h 2835477"/>
              <a:gd name="connsiteX547" fmla="*/ 1443638 w 3304340"/>
              <a:gd name="connsiteY547" fmla="*/ 982012 h 2835477"/>
              <a:gd name="connsiteX548" fmla="*/ 1448271 w 3304340"/>
              <a:gd name="connsiteY548" fmla="*/ 990594 h 2835477"/>
              <a:gd name="connsiteX549" fmla="*/ 1425323 w 3304340"/>
              <a:gd name="connsiteY549" fmla="*/ 1069382 h 2835477"/>
              <a:gd name="connsiteX550" fmla="*/ 1403935 w 3304340"/>
              <a:gd name="connsiteY550" fmla="*/ 1157892 h 2835477"/>
              <a:gd name="connsiteX551" fmla="*/ 1381635 w 3304340"/>
              <a:gd name="connsiteY551" fmla="*/ 1157731 h 2835477"/>
              <a:gd name="connsiteX552" fmla="*/ 1389858 w 3304340"/>
              <a:gd name="connsiteY552" fmla="*/ 1066341 h 2835477"/>
              <a:gd name="connsiteX553" fmla="*/ 1433631 w 3304340"/>
              <a:gd name="connsiteY553" fmla="*/ 982801 h 2835477"/>
              <a:gd name="connsiteX554" fmla="*/ 1443638 w 3304340"/>
              <a:gd name="connsiteY554" fmla="*/ 982012 h 2835477"/>
              <a:gd name="connsiteX555" fmla="*/ 1011984 w 3304340"/>
              <a:gd name="connsiteY555" fmla="*/ 949555 h 2835477"/>
              <a:gd name="connsiteX556" fmla="*/ 1019745 w 3304340"/>
              <a:gd name="connsiteY556" fmla="*/ 954534 h 2835477"/>
              <a:gd name="connsiteX557" fmla="*/ 1043156 w 3304340"/>
              <a:gd name="connsiteY557" fmla="*/ 1087791 h 2835477"/>
              <a:gd name="connsiteX558" fmla="*/ 1074238 w 3304340"/>
              <a:gd name="connsiteY558" fmla="*/ 1235658 h 2835477"/>
              <a:gd name="connsiteX559" fmla="*/ 1057346 w 3304340"/>
              <a:gd name="connsiteY559" fmla="*/ 1239461 h 2835477"/>
              <a:gd name="connsiteX560" fmla="*/ 1018804 w 3304340"/>
              <a:gd name="connsiteY560" fmla="*/ 1093549 h 2835477"/>
              <a:gd name="connsiteX561" fmla="*/ 1005153 w 3304340"/>
              <a:gd name="connsiteY561" fmla="*/ 955429 h 2835477"/>
              <a:gd name="connsiteX562" fmla="*/ 1011984 w 3304340"/>
              <a:gd name="connsiteY562" fmla="*/ 949555 h 2835477"/>
              <a:gd name="connsiteX563" fmla="*/ 1783158 w 3304340"/>
              <a:gd name="connsiteY563" fmla="*/ 948014 h 2835477"/>
              <a:gd name="connsiteX564" fmla="*/ 1784345 w 3304340"/>
              <a:gd name="connsiteY564" fmla="*/ 953220 h 2835477"/>
              <a:gd name="connsiteX565" fmla="*/ 1725755 w 3304340"/>
              <a:gd name="connsiteY565" fmla="*/ 1028447 h 2835477"/>
              <a:gd name="connsiteX566" fmla="*/ 1715863 w 3304340"/>
              <a:gd name="connsiteY566" fmla="*/ 1020395 h 2835477"/>
              <a:gd name="connsiteX567" fmla="*/ 1777483 w 3304340"/>
              <a:gd name="connsiteY567" fmla="*/ 948394 h 2835477"/>
              <a:gd name="connsiteX568" fmla="*/ 1783158 w 3304340"/>
              <a:gd name="connsiteY568" fmla="*/ 948014 h 2835477"/>
              <a:gd name="connsiteX569" fmla="*/ 398070 w 3304340"/>
              <a:gd name="connsiteY569" fmla="*/ 942692 h 2835477"/>
              <a:gd name="connsiteX570" fmla="*/ 405692 w 3304340"/>
              <a:gd name="connsiteY570" fmla="*/ 948614 h 2835477"/>
              <a:gd name="connsiteX571" fmla="*/ 405879 w 3304340"/>
              <a:gd name="connsiteY571" fmla="*/ 950872 h 2835477"/>
              <a:gd name="connsiteX572" fmla="*/ 421863 w 3304340"/>
              <a:gd name="connsiteY572" fmla="*/ 970589 h 2835477"/>
              <a:gd name="connsiteX573" fmla="*/ 452863 w 3304340"/>
              <a:gd name="connsiteY573" fmla="*/ 1013446 h 2835477"/>
              <a:gd name="connsiteX574" fmla="*/ 508361 w 3304340"/>
              <a:gd name="connsiteY574" fmla="*/ 1095956 h 2835477"/>
              <a:gd name="connsiteX575" fmla="*/ 608280 w 3304340"/>
              <a:gd name="connsiteY575" fmla="*/ 1248292 h 2835477"/>
              <a:gd name="connsiteX576" fmla="*/ 589407 w 3304340"/>
              <a:gd name="connsiteY576" fmla="*/ 1259927 h 2835477"/>
              <a:gd name="connsiteX577" fmla="*/ 455985 w 3304340"/>
              <a:gd name="connsiteY577" fmla="*/ 1072738 h 2835477"/>
              <a:gd name="connsiteX578" fmla="*/ 390631 w 3304340"/>
              <a:gd name="connsiteY578" fmla="*/ 948121 h 2835477"/>
              <a:gd name="connsiteX579" fmla="*/ 398070 w 3304340"/>
              <a:gd name="connsiteY579" fmla="*/ 942692 h 2835477"/>
              <a:gd name="connsiteX580" fmla="*/ 794962 w 3304340"/>
              <a:gd name="connsiteY580" fmla="*/ 911738 h 2835477"/>
              <a:gd name="connsiteX581" fmla="*/ 803357 w 3304340"/>
              <a:gd name="connsiteY581" fmla="*/ 914883 h 2835477"/>
              <a:gd name="connsiteX582" fmla="*/ 880600 w 3304340"/>
              <a:gd name="connsiteY582" fmla="*/ 1163324 h 2835477"/>
              <a:gd name="connsiteX583" fmla="*/ 863486 w 3304340"/>
              <a:gd name="connsiteY583" fmla="*/ 1168752 h 2835477"/>
              <a:gd name="connsiteX584" fmla="*/ 790066 w 3304340"/>
              <a:gd name="connsiteY584" fmla="*/ 920172 h 2835477"/>
              <a:gd name="connsiteX585" fmla="*/ 794962 w 3304340"/>
              <a:gd name="connsiteY585" fmla="*/ 911738 h 2835477"/>
              <a:gd name="connsiteX586" fmla="*/ 268390 w 3304340"/>
              <a:gd name="connsiteY586" fmla="*/ 900691 h 2835477"/>
              <a:gd name="connsiteX587" fmla="*/ 279098 w 3304340"/>
              <a:gd name="connsiteY587" fmla="*/ 901671 h 2835477"/>
              <a:gd name="connsiteX588" fmla="*/ 419086 w 3304340"/>
              <a:gd name="connsiteY588" fmla="*/ 1082565 h 2835477"/>
              <a:gd name="connsiteX589" fmla="*/ 406688 w 3304340"/>
              <a:gd name="connsiteY589" fmla="*/ 1092194 h 2835477"/>
              <a:gd name="connsiteX590" fmla="*/ 265825 w 3304340"/>
              <a:gd name="connsiteY590" fmla="*/ 910435 h 2835477"/>
              <a:gd name="connsiteX591" fmla="*/ 268390 w 3304340"/>
              <a:gd name="connsiteY591" fmla="*/ 900691 h 2835477"/>
              <a:gd name="connsiteX592" fmla="*/ 612423 w 3304340"/>
              <a:gd name="connsiteY592" fmla="*/ 878844 h 2835477"/>
              <a:gd name="connsiteX593" fmla="*/ 623605 w 3304340"/>
              <a:gd name="connsiteY593" fmla="*/ 880582 h 2835477"/>
              <a:gd name="connsiteX594" fmla="*/ 654182 w 3304340"/>
              <a:gd name="connsiteY594" fmla="*/ 930161 h 2835477"/>
              <a:gd name="connsiteX595" fmla="*/ 668410 w 3304340"/>
              <a:gd name="connsiteY595" fmla="*/ 977168 h 2835477"/>
              <a:gd name="connsiteX596" fmla="*/ 654360 w 3304340"/>
              <a:gd name="connsiteY596" fmla="*/ 981362 h 2835477"/>
              <a:gd name="connsiteX597" fmla="*/ 626565 w 3304340"/>
              <a:gd name="connsiteY597" fmla="*/ 931999 h 2835477"/>
              <a:gd name="connsiteX598" fmla="*/ 607780 w 3304340"/>
              <a:gd name="connsiteY598" fmla="*/ 888666 h 2835477"/>
              <a:gd name="connsiteX599" fmla="*/ 612423 w 3304340"/>
              <a:gd name="connsiteY599" fmla="*/ 878844 h 2835477"/>
              <a:gd name="connsiteX600" fmla="*/ 1229006 w 3304340"/>
              <a:gd name="connsiteY600" fmla="*/ 827806 h 2835477"/>
              <a:gd name="connsiteX601" fmla="*/ 1233405 w 3304340"/>
              <a:gd name="connsiteY601" fmla="*/ 832428 h 2835477"/>
              <a:gd name="connsiteX602" fmla="*/ 1233459 w 3304340"/>
              <a:gd name="connsiteY602" fmla="*/ 922553 h 2835477"/>
              <a:gd name="connsiteX603" fmla="*/ 1228597 w 3304340"/>
              <a:gd name="connsiteY603" fmla="*/ 1024405 h 2835477"/>
              <a:gd name="connsiteX604" fmla="*/ 1210465 w 3304340"/>
              <a:gd name="connsiteY604" fmla="*/ 1023988 h 2835477"/>
              <a:gd name="connsiteX605" fmla="*/ 1204430 w 3304340"/>
              <a:gd name="connsiteY605" fmla="*/ 920808 h 2835477"/>
              <a:gd name="connsiteX606" fmla="*/ 1223254 w 3304340"/>
              <a:gd name="connsiteY606" fmla="*/ 829880 h 2835477"/>
              <a:gd name="connsiteX607" fmla="*/ 1229006 w 3304340"/>
              <a:gd name="connsiteY607" fmla="*/ 827806 h 2835477"/>
              <a:gd name="connsiteX608" fmla="*/ 504801 w 3304340"/>
              <a:gd name="connsiteY608" fmla="*/ 806814 h 2835477"/>
              <a:gd name="connsiteX609" fmla="*/ 513430 w 3304340"/>
              <a:gd name="connsiteY609" fmla="*/ 807945 h 2835477"/>
              <a:gd name="connsiteX610" fmla="*/ 706254 w 3304340"/>
              <a:gd name="connsiteY610" fmla="*/ 1152336 h 2835477"/>
              <a:gd name="connsiteX611" fmla="*/ 873397 w 3304340"/>
              <a:gd name="connsiteY611" fmla="*/ 1472952 h 2835477"/>
              <a:gd name="connsiteX612" fmla="*/ 854703 w 3304340"/>
              <a:gd name="connsiteY612" fmla="*/ 1485686 h 2835477"/>
              <a:gd name="connsiteX613" fmla="*/ 665167 w 3304340"/>
              <a:gd name="connsiteY613" fmla="*/ 1138438 h 2835477"/>
              <a:gd name="connsiteX614" fmla="*/ 501835 w 3304340"/>
              <a:gd name="connsiteY614" fmla="*/ 815947 h 2835477"/>
              <a:gd name="connsiteX615" fmla="*/ 504801 w 3304340"/>
              <a:gd name="connsiteY615" fmla="*/ 806814 h 2835477"/>
              <a:gd name="connsiteX616" fmla="*/ 304175 w 3304340"/>
              <a:gd name="connsiteY616" fmla="*/ 787366 h 2835477"/>
              <a:gd name="connsiteX617" fmla="*/ 315519 w 3304340"/>
              <a:gd name="connsiteY617" fmla="*/ 788518 h 2835477"/>
              <a:gd name="connsiteX618" fmla="*/ 349967 w 3304340"/>
              <a:gd name="connsiteY618" fmla="*/ 836394 h 2835477"/>
              <a:gd name="connsiteX619" fmla="*/ 379660 w 3304340"/>
              <a:gd name="connsiteY619" fmla="*/ 893624 h 2835477"/>
              <a:gd name="connsiteX620" fmla="*/ 383846 w 3304340"/>
              <a:gd name="connsiteY620" fmla="*/ 896264 h 2835477"/>
              <a:gd name="connsiteX621" fmla="*/ 380368 w 3304340"/>
              <a:gd name="connsiteY621" fmla="*/ 905957 h 2835477"/>
              <a:gd name="connsiteX622" fmla="*/ 365742 w 3304340"/>
              <a:gd name="connsiteY622" fmla="*/ 910732 h 2835477"/>
              <a:gd name="connsiteX623" fmla="*/ 327645 w 3304340"/>
              <a:gd name="connsiteY623" fmla="*/ 862934 h 2835477"/>
              <a:gd name="connsiteX624" fmla="*/ 299764 w 3304340"/>
              <a:gd name="connsiteY624" fmla="*/ 798513 h 2835477"/>
              <a:gd name="connsiteX625" fmla="*/ 304175 w 3304340"/>
              <a:gd name="connsiteY625" fmla="*/ 787366 h 2835477"/>
              <a:gd name="connsiteX626" fmla="*/ 108372 w 3304340"/>
              <a:gd name="connsiteY626" fmla="*/ 719903 h 2835477"/>
              <a:gd name="connsiteX627" fmla="*/ 117153 w 3304340"/>
              <a:gd name="connsiteY627" fmla="*/ 719918 h 2835477"/>
              <a:gd name="connsiteX628" fmla="*/ 161337 w 3304340"/>
              <a:gd name="connsiteY628" fmla="*/ 789053 h 2835477"/>
              <a:gd name="connsiteX629" fmla="*/ 147611 w 3304340"/>
              <a:gd name="connsiteY629" fmla="*/ 799326 h 2835477"/>
              <a:gd name="connsiteX630" fmla="*/ 104805 w 3304340"/>
              <a:gd name="connsiteY630" fmla="*/ 727982 h 2835477"/>
              <a:gd name="connsiteX631" fmla="*/ 108372 w 3304340"/>
              <a:gd name="connsiteY631" fmla="*/ 719903 h 2835477"/>
              <a:gd name="connsiteX632" fmla="*/ 1407768 w 3304340"/>
              <a:gd name="connsiteY632" fmla="*/ 692000 h 2835477"/>
              <a:gd name="connsiteX633" fmla="*/ 1412384 w 3304340"/>
              <a:gd name="connsiteY633" fmla="*/ 701602 h 2835477"/>
              <a:gd name="connsiteX634" fmla="*/ 1349609 w 3304340"/>
              <a:gd name="connsiteY634" fmla="*/ 915979 h 2835477"/>
              <a:gd name="connsiteX635" fmla="*/ 1332682 w 3304340"/>
              <a:gd name="connsiteY635" fmla="*/ 913412 h 2835477"/>
              <a:gd name="connsiteX636" fmla="*/ 1397056 w 3304340"/>
              <a:gd name="connsiteY636" fmla="*/ 695204 h 2835477"/>
              <a:gd name="connsiteX637" fmla="*/ 1407768 w 3304340"/>
              <a:gd name="connsiteY637" fmla="*/ 692000 h 2835477"/>
              <a:gd name="connsiteX638" fmla="*/ 246749 w 3304340"/>
              <a:gd name="connsiteY638" fmla="*/ 685807 h 2835477"/>
              <a:gd name="connsiteX639" fmla="*/ 256789 w 3304340"/>
              <a:gd name="connsiteY639" fmla="*/ 687956 h 2835477"/>
              <a:gd name="connsiteX640" fmla="*/ 286096 w 3304340"/>
              <a:gd name="connsiteY640" fmla="*/ 728101 h 2835477"/>
              <a:gd name="connsiteX641" fmla="*/ 271019 w 3304340"/>
              <a:gd name="connsiteY641" fmla="*/ 745216 h 2835477"/>
              <a:gd name="connsiteX642" fmla="*/ 240723 w 3304340"/>
              <a:gd name="connsiteY642" fmla="*/ 694188 h 2835477"/>
              <a:gd name="connsiteX643" fmla="*/ 246749 w 3304340"/>
              <a:gd name="connsiteY643" fmla="*/ 685807 h 2835477"/>
              <a:gd name="connsiteX644" fmla="*/ 352571 w 3304340"/>
              <a:gd name="connsiteY644" fmla="*/ 655152 h 2835477"/>
              <a:gd name="connsiteX645" fmla="*/ 360928 w 3304340"/>
              <a:gd name="connsiteY645" fmla="*/ 656834 h 2835477"/>
              <a:gd name="connsiteX646" fmla="*/ 531254 w 3304340"/>
              <a:gd name="connsiteY646" fmla="*/ 966891 h 2835477"/>
              <a:gd name="connsiteX647" fmla="*/ 712450 w 3304340"/>
              <a:gd name="connsiteY647" fmla="*/ 1303819 h 2835477"/>
              <a:gd name="connsiteX648" fmla="*/ 696751 w 3304340"/>
              <a:gd name="connsiteY648" fmla="*/ 1313407 h 2835477"/>
              <a:gd name="connsiteX649" fmla="*/ 502764 w 3304340"/>
              <a:gd name="connsiteY649" fmla="*/ 978117 h 2835477"/>
              <a:gd name="connsiteX650" fmla="*/ 348739 w 3304340"/>
              <a:gd name="connsiteY650" fmla="*/ 662522 h 2835477"/>
              <a:gd name="connsiteX651" fmla="*/ 352571 w 3304340"/>
              <a:gd name="connsiteY651" fmla="*/ 655152 h 2835477"/>
              <a:gd name="connsiteX652" fmla="*/ 1114763 w 3304340"/>
              <a:gd name="connsiteY652" fmla="*/ 612149 h 2835477"/>
              <a:gd name="connsiteX653" fmla="*/ 1124691 w 3304340"/>
              <a:gd name="connsiteY653" fmla="*/ 620020 h 2835477"/>
              <a:gd name="connsiteX654" fmla="*/ 1132209 w 3304340"/>
              <a:gd name="connsiteY654" fmla="*/ 719021 h 2835477"/>
              <a:gd name="connsiteX655" fmla="*/ 1129362 w 3304340"/>
              <a:gd name="connsiteY655" fmla="*/ 808583 h 2835477"/>
              <a:gd name="connsiteX656" fmla="*/ 1109375 w 3304340"/>
              <a:gd name="connsiteY656" fmla="*/ 807829 h 2835477"/>
              <a:gd name="connsiteX657" fmla="*/ 1100297 w 3304340"/>
              <a:gd name="connsiteY657" fmla="*/ 719609 h 2835477"/>
              <a:gd name="connsiteX658" fmla="*/ 1104704 w 3304340"/>
              <a:gd name="connsiteY658" fmla="*/ 619266 h 2835477"/>
              <a:gd name="connsiteX659" fmla="*/ 1114763 w 3304340"/>
              <a:gd name="connsiteY659" fmla="*/ 612149 h 2835477"/>
              <a:gd name="connsiteX660" fmla="*/ 745018 w 3304340"/>
              <a:gd name="connsiteY660" fmla="*/ 574325 h 2835477"/>
              <a:gd name="connsiteX661" fmla="*/ 754350 w 3304340"/>
              <a:gd name="connsiteY661" fmla="*/ 580441 h 2835477"/>
              <a:gd name="connsiteX662" fmla="*/ 770926 w 3304340"/>
              <a:gd name="connsiteY662" fmla="*/ 653152 h 2835477"/>
              <a:gd name="connsiteX663" fmla="*/ 781047 w 3304340"/>
              <a:gd name="connsiteY663" fmla="*/ 731345 h 2835477"/>
              <a:gd name="connsiteX664" fmla="*/ 765943 w 3304340"/>
              <a:gd name="connsiteY664" fmla="*/ 733574 h 2835477"/>
              <a:gd name="connsiteX665" fmla="*/ 748548 w 3304340"/>
              <a:gd name="connsiteY665" fmla="*/ 659594 h 2835477"/>
              <a:gd name="connsiteX666" fmla="*/ 738024 w 3304340"/>
              <a:gd name="connsiteY666" fmla="*/ 581925 h 2835477"/>
              <a:gd name="connsiteX667" fmla="*/ 745018 w 3304340"/>
              <a:gd name="connsiteY667" fmla="*/ 574325 h 2835477"/>
              <a:gd name="connsiteX668" fmla="*/ 297286 w 3304340"/>
              <a:gd name="connsiteY668" fmla="*/ 554629 h 2835477"/>
              <a:gd name="connsiteX669" fmla="*/ 306890 w 3304340"/>
              <a:gd name="connsiteY669" fmla="*/ 556420 h 2835477"/>
              <a:gd name="connsiteX670" fmla="*/ 335562 w 3304340"/>
              <a:gd name="connsiteY670" fmla="*/ 607226 h 2835477"/>
              <a:gd name="connsiteX671" fmla="*/ 317834 w 3304340"/>
              <a:gd name="connsiteY671" fmla="*/ 616537 h 2835477"/>
              <a:gd name="connsiteX672" fmla="*/ 292912 w 3304340"/>
              <a:gd name="connsiteY672" fmla="*/ 563104 h 2835477"/>
              <a:gd name="connsiteX673" fmla="*/ 297286 w 3304340"/>
              <a:gd name="connsiteY673" fmla="*/ 554629 h 2835477"/>
              <a:gd name="connsiteX674" fmla="*/ 1465099 w 3304340"/>
              <a:gd name="connsiteY674" fmla="*/ 539752 h 2835477"/>
              <a:gd name="connsiteX675" fmla="*/ 1469476 w 3304340"/>
              <a:gd name="connsiteY675" fmla="*/ 546801 h 2835477"/>
              <a:gd name="connsiteX676" fmla="*/ 1454240 w 3304340"/>
              <a:gd name="connsiteY676" fmla="*/ 627225 h 2835477"/>
              <a:gd name="connsiteX677" fmla="*/ 1437312 w 3304340"/>
              <a:gd name="connsiteY677" fmla="*/ 624657 h 2835477"/>
              <a:gd name="connsiteX678" fmla="*/ 1457169 w 3304340"/>
              <a:gd name="connsiteY678" fmla="*/ 541891 h 2835477"/>
              <a:gd name="connsiteX679" fmla="*/ 1465099 w 3304340"/>
              <a:gd name="connsiteY679" fmla="*/ 539752 h 2835477"/>
              <a:gd name="connsiteX680" fmla="*/ 940015 w 3304340"/>
              <a:gd name="connsiteY680" fmla="*/ 536348 h 2835477"/>
              <a:gd name="connsiteX681" fmla="*/ 949955 w 3304340"/>
              <a:gd name="connsiteY681" fmla="*/ 541265 h 2835477"/>
              <a:gd name="connsiteX682" fmla="*/ 973470 w 3304340"/>
              <a:gd name="connsiteY682" fmla="*/ 662301 h 2835477"/>
              <a:gd name="connsiteX683" fmla="*/ 957910 w 3304340"/>
              <a:gd name="connsiteY683" fmla="*/ 666038 h 2835477"/>
              <a:gd name="connsiteX684" fmla="*/ 932540 w 3304340"/>
              <a:gd name="connsiteY684" fmla="*/ 544667 h 2835477"/>
              <a:gd name="connsiteX685" fmla="*/ 940015 w 3304340"/>
              <a:gd name="connsiteY685" fmla="*/ 536348 h 2835477"/>
              <a:gd name="connsiteX686" fmla="*/ 0 w 3304340"/>
              <a:gd name="connsiteY686" fmla="*/ 511532 h 2835477"/>
              <a:gd name="connsiteX687" fmla="*/ 58012 w 3304340"/>
              <a:gd name="connsiteY687" fmla="*/ 583760 h 2835477"/>
              <a:gd name="connsiteX688" fmla="*/ 102784 w 3304340"/>
              <a:gd name="connsiteY688" fmla="*/ 688433 h 2835477"/>
              <a:gd name="connsiteX689" fmla="*/ 87634 w 3304340"/>
              <a:gd name="connsiteY689" fmla="*/ 692807 h 2835477"/>
              <a:gd name="connsiteX690" fmla="*/ 24195 w 3304340"/>
              <a:gd name="connsiteY690" fmla="*/ 588913 h 2835477"/>
              <a:gd name="connsiteX691" fmla="*/ 0 w 3304340"/>
              <a:gd name="connsiteY691" fmla="*/ 557442 h 2835477"/>
              <a:gd name="connsiteX692" fmla="*/ 1561262 w 3304340"/>
              <a:gd name="connsiteY692" fmla="*/ 463029 h 2835477"/>
              <a:gd name="connsiteX693" fmla="*/ 1569891 w 3304340"/>
              <a:gd name="connsiteY693" fmla="*/ 472841 h 2835477"/>
              <a:gd name="connsiteX694" fmla="*/ 1559287 w 3304340"/>
              <a:gd name="connsiteY694" fmla="*/ 522481 h 2835477"/>
              <a:gd name="connsiteX695" fmla="*/ 1543236 w 3304340"/>
              <a:gd name="connsiteY695" fmla="*/ 521357 h 2835477"/>
              <a:gd name="connsiteX696" fmla="*/ 1549766 w 3304340"/>
              <a:gd name="connsiteY696" fmla="*/ 468264 h 2835477"/>
              <a:gd name="connsiteX697" fmla="*/ 1561262 w 3304340"/>
              <a:gd name="connsiteY697" fmla="*/ 463029 h 2835477"/>
              <a:gd name="connsiteX698" fmla="*/ 774778 w 3304340"/>
              <a:gd name="connsiteY698" fmla="*/ 337215 h 2835477"/>
              <a:gd name="connsiteX699" fmla="*/ 780142 w 3304340"/>
              <a:gd name="connsiteY699" fmla="*/ 340906 h 2835477"/>
              <a:gd name="connsiteX700" fmla="*/ 802206 w 3304340"/>
              <a:gd name="connsiteY700" fmla="*/ 481585 h 2835477"/>
              <a:gd name="connsiteX701" fmla="*/ 817734 w 3304340"/>
              <a:gd name="connsiteY701" fmla="*/ 624096 h 2835477"/>
              <a:gd name="connsiteX702" fmla="*/ 796904 w 3304340"/>
              <a:gd name="connsiteY702" fmla="*/ 627691 h 2835477"/>
              <a:gd name="connsiteX703" fmla="*/ 772074 w 3304340"/>
              <a:gd name="connsiteY703" fmla="*/ 469189 h 2835477"/>
              <a:gd name="connsiteX704" fmla="*/ 770244 w 3304340"/>
              <a:gd name="connsiteY704" fmla="*/ 341947 h 2835477"/>
              <a:gd name="connsiteX705" fmla="*/ 774778 w 3304340"/>
              <a:gd name="connsiteY705" fmla="*/ 337215 h 2835477"/>
              <a:gd name="connsiteX706" fmla="*/ 315866 w 3304340"/>
              <a:gd name="connsiteY706" fmla="*/ 327533 h 2835477"/>
              <a:gd name="connsiteX707" fmla="*/ 325049 w 3304340"/>
              <a:gd name="connsiteY707" fmla="*/ 329152 h 2835477"/>
              <a:gd name="connsiteX708" fmla="*/ 355268 w 3304340"/>
              <a:gd name="connsiteY708" fmla="*/ 377112 h 2835477"/>
              <a:gd name="connsiteX709" fmla="*/ 374352 w 3304340"/>
              <a:gd name="connsiteY709" fmla="*/ 422470 h 2835477"/>
              <a:gd name="connsiteX710" fmla="*/ 360089 w 3304340"/>
              <a:gd name="connsiteY710" fmla="*/ 430023 h 2835477"/>
              <a:gd name="connsiteX711" fmla="*/ 331068 w 3304340"/>
              <a:gd name="connsiteY711" fmla="*/ 389008 h 2835477"/>
              <a:gd name="connsiteX712" fmla="*/ 310775 w 3304340"/>
              <a:gd name="connsiteY712" fmla="*/ 334969 h 2835477"/>
              <a:gd name="connsiteX713" fmla="*/ 315866 w 3304340"/>
              <a:gd name="connsiteY713" fmla="*/ 327533 h 2835477"/>
              <a:gd name="connsiteX714" fmla="*/ 85339 w 3304340"/>
              <a:gd name="connsiteY714" fmla="*/ 253876 h 2835477"/>
              <a:gd name="connsiteX715" fmla="*/ 98852 w 3304340"/>
              <a:gd name="connsiteY715" fmla="*/ 255501 h 2835477"/>
              <a:gd name="connsiteX716" fmla="*/ 137406 w 3304340"/>
              <a:gd name="connsiteY716" fmla="*/ 312621 h 2835477"/>
              <a:gd name="connsiteX717" fmla="*/ 123435 w 3304340"/>
              <a:gd name="connsiteY717" fmla="*/ 320462 h 2835477"/>
              <a:gd name="connsiteX718" fmla="*/ 81768 w 3304340"/>
              <a:gd name="connsiteY718" fmla="*/ 266139 h 2835477"/>
              <a:gd name="connsiteX719" fmla="*/ 85339 w 3304340"/>
              <a:gd name="connsiteY719" fmla="*/ 253876 h 2835477"/>
              <a:gd name="connsiteX720" fmla="*/ 1480003 w 3304340"/>
              <a:gd name="connsiteY720" fmla="*/ 242621 h 2835477"/>
              <a:gd name="connsiteX721" fmla="*/ 1485338 w 3304340"/>
              <a:gd name="connsiteY721" fmla="*/ 252416 h 2835477"/>
              <a:gd name="connsiteX722" fmla="*/ 1458462 w 3304340"/>
              <a:gd name="connsiteY722" fmla="*/ 353236 h 2835477"/>
              <a:gd name="connsiteX723" fmla="*/ 1443275 w 3304340"/>
              <a:gd name="connsiteY723" fmla="*/ 351238 h 2835477"/>
              <a:gd name="connsiteX724" fmla="*/ 1470009 w 3304340"/>
              <a:gd name="connsiteY724" fmla="*/ 246016 h 2835477"/>
              <a:gd name="connsiteX725" fmla="*/ 1480003 w 3304340"/>
              <a:gd name="connsiteY725" fmla="*/ 242621 h 2835477"/>
              <a:gd name="connsiteX726" fmla="*/ 0 w 3304340"/>
              <a:gd name="connsiteY726" fmla="*/ 239013 h 2835477"/>
              <a:gd name="connsiteX727" fmla="*/ 11705 w 3304340"/>
              <a:gd name="connsiteY727" fmla="*/ 255485 h 2835477"/>
              <a:gd name="connsiteX728" fmla="*/ 21945 w 3304340"/>
              <a:gd name="connsiteY728" fmla="*/ 277371 h 2835477"/>
              <a:gd name="connsiteX729" fmla="*/ 13016 w 3304340"/>
              <a:gd name="connsiteY729" fmla="*/ 285821 h 2835477"/>
              <a:gd name="connsiteX730" fmla="*/ 0 w 3304340"/>
              <a:gd name="connsiteY730" fmla="*/ 279562 h 2835477"/>
              <a:gd name="connsiteX731" fmla="*/ 689163 w 3304340"/>
              <a:gd name="connsiteY731" fmla="*/ 199436 h 2835477"/>
              <a:gd name="connsiteX732" fmla="*/ 701365 w 3304340"/>
              <a:gd name="connsiteY732" fmla="*/ 208662 h 2835477"/>
              <a:gd name="connsiteX733" fmla="*/ 724075 w 3304340"/>
              <a:gd name="connsiteY733" fmla="*/ 360921 h 2835477"/>
              <a:gd name="connsiteX734" fmla="*/ 746647 w 3304340"/>
              <a:gd name="connsiteY734" fmla="*/ 499686 h 2835477"/>
              <a:gd name="connsiteX735" fmla="*/ 732008 w 3304340"/>
              <a:gd name="connsiteY735" fmla="*/ 502143 h 2835477"/>
              <a:gd name="connsiteX736" fmla="*/ 699338 w 3304340"/>
              <a:gd name="connsiteY736" fmla="*/ 350173 h 2835477"/>
              <a:gd name="connsiteX737" fmla="*/ 679601 w 3304340"/>
              <a:gd name="connsiteY737" fmla="*/ 211219 h 2835477"/>
              <a:gd name="connsiteX738" fmla="*/ 689163 w 3304340"/>
              <a:gd name="connsiteY738" fmla="*/ 199436 h 2835477"/>
              <a:gd name="connsiteX739" fmla="*/ 923965 w 3304340"/>
              <a:gd name="connsiteY739" fmla="*/ 920 h 2835477"/>
              <a:gd name="connsiteX740" fmla="*/ 972577 w 3304340"/>
              <a:gd name="connsiteY740" fmla="*/ 31029 h 2835477"/>
              <a:gd name="connsiteX741" fmla="*/ 1009707 w 3304340"/>
              <a:gd name="connsiteY741" fmla="*/ 102174 h 2835477"/>
              <a:gd name="connsiteX742" fmla="*/ 1098204 w 3304340"/>
              <a:gd name="connsiteY742" fmla="*/ 40386 h 2835477"/>
              <a:gd name="connsiteX743" fmla="*/ 1226468 w 3304340"/>
              <a:gd name="connsiteY743" fmla="*/ 56390 h 2835477"/>
              <a:gd name="connsiteX744" fmla="*/ 1271913 w 3304340"/>
              <a:gd name="connsiteY744" fmla="*/ 92793 h 2835477"/>
              <a:gd name="connsiteX745" fmla="*/ 1295040 w 3304340"/>
              <a:gd name="connsiteY745" fmla="*/ 237172 h 2835477"/>
              <a:gd name="connsiteX746" fmla="*/ 1408910 w 3304340"/>
              <a:gd name="connsiteY746" fmla="*/ 145873 h 2835477"/>
              <a:gd name="connsiteX747" fmla="*/ 1509374 w 3304340"/>
              <a:gd name="connsiteY747" fmla="*/ 160879 h 2835477"/>
              <a:gd name="connsiteX748" fmla="*/ 1581410 w 3304340"/>
              <a:gd name="connsiteY748" fmla="*/ 259047 h 2835477"/>
              <a:gd name="connsiteX749" fmla="*/ 1612740 w 3304340"/>
              <a:gd name="connsiteY749" fmla="*/ 237957 h 2835477"/>
              <a:gd name="connsiteX750" fmla="*/ 1633706 w 3304340"/>
              <a:gd name="connsiteY750" fmla="*/ 247857 h 2835477"/>
              <a:gd name="connsiteX751" fmla="*/ 1638289 w 3304340"/>
              <a:gd name="connsiteY751" fmla="*/ 309748 h 2835477"/>
              <a:gd name="connsiteX752" fmla="*/ 1650217 w 3304340"/>
              <a:gd name="connsiteY752" fmla="*/ 308985 h 2835477"/>
              <a:gd name="connsiteX753" fmla="*/ 1709709 w 3304340"/>
              <a:gd name="connsiteY753" fmla="*/ 421473 h 2835477"/>
              <a:gd name="connsiteX754" fmla="*/ 1815514 w 3304340"/>
              <a:gd name="connsiteY754" fmla="*/ 378180 h 2835477"/>
              <a:gd name="connsiteX755" fmla="*/ 1938037 w 3304340"/>
              <a:gd name="connsiteY755" fmla="*/ 583964 h 2835477"/>
              <a:gd name="connsiteX756" fmla="*/ 2148040 w 3304340"/>
              <a:gd name="connsiteY756" fmla="*/ 742621 h 2835477"/>
              <a:gd name="connsiteX757" fmla="*/ 2206736 w 3304340"/>
              <a:gd name="connsiteY757" fmla="*/ 867566 h 2835477"/>
              <a:gd name="connsiteX758" fmla="*/ 2100473 w 3304340"/>
              <a:gd name="connsiteY758" fmla="*/ 1033075 h 2835477"/>
              <a:gd name="connsiteX759" fmla="*/ 1921969 w 3304340"/>
              <a:gd name="connsiteY759" fmla="*/ 1206296 h 2835477"/>
              <a:gd name="connsiteX760" fmla="*/ 1847082 w 3304340"/>
              <a:gd name="connsiteY760" fmla="*/ 1277969 h 2835477"/>
              <a:gd name="connsiteX761" fmla="*/ 2000811 w 3304340"/>
              <a:gd name="connsiteY761" fmla="*/ 1299444 h 2835477"/>
              <a:gd name="connsiteX762" fmla="*/ 2033140 w 3304340"/>
              <a:gd name="connsiteY762" fmla="*/ 1361582 h 2835477"/>
              <a:gd name="connsiteX763" fmla="*/ 2048549 w 3304340"/>
              <a:gd name="connsiteY763" fmla="*/ 1361957 h 2835477"/>
              <a:gd name="connsiteX764" fmla="*/ 2126383 w 3304340"/>
              <a:gd name="connsiteY764" fmla="*/ 1319461 h 2835477"/>
              <a:gd name="connsiteX765" fmla="*/ 2190123 w 3304340"/>
              <a:gd name="connsiteY765" fmla="*/ 1294130 h 2835477"/>
              <a:gd name="connsiteX766" fmla="*/ 2264900 w 3304340"/>
              <a:gd name="connsiteY766" fmla="*/ 1324631 h 2835477"/>
              <a:gd name="connsiteX767" fmla="*/ 2269354 w 3304340"/>
              <a:gd name="connsiteY767" fmla="*/ 1363933 h 2835477"/>
              <a:gd name="connsiteX768" fmla="*/ 2306966 w 3304340"/>
              <a:gd name="connsiteY768" fmla="*/ 1448457 h 2835477"/>
              <a:gd name="connsiteX769" fmla="*/ 2354641 w 3304340"/>
              <a:gd name="connsiteY769" fmla="*/ 1631502 h 2835477"/>
              <a:gd name="connsiteX770" fmla="*/ 2463651 w 3304340"/>
              <a:gd name="connsiteY770" fmla="*/ 1480340 h 2835477"/>
              <a:gd name="connsiteX771" fmla="*/ 2487836 w 3304340"/>
              <a:gd name="connsiteY771" fmla="*/ 1486052 h 2835477"/>
              <a:gd name="connsiteX772" fmla="*/ 2682112 w 3304340"/>
              <a:gd name="connsiteY772" fmla="*/ 1386589 h 2835477"/>
              <a:gd name="connsiteX773" fmla="*/ 2741249 w 3304340"/>
              <a:gd name="connsiteY773" fmla="*/ 1528213 h 2835477"/>
              <a:gd name="connsiteX774" fmla="*/ 2954336 w 3304340"/>
              <a:gd name="connsiteY774" fmla="*/ 1537649 h 2835477"/>
              <a:gd name="connsiteX775" fmla="*/ 2928557 w 3304340"/>
              <a:gd name="connsiteY775" fmla="*/ 1728819 h 2835477"/>
              <a:gd name="connsiteX776" fmla="*/ 2932948 w 3304340"/>
              <a:gd name="connsiteY776" fmla="*/ 1726940 h 2835477"/>
              <a:gd name="connsiteX777" fmla="*/ 3075241 w 3304340"/>
              <a:gd name="connsiteY777" fmla="*/ 1754043 h 2835477"/>
              <a:gd name="connsiteX778" fmla="*/ 3101980 w 3304340"/>
              <a:gd name="connsiteY778" fmla="*/ 1821366 h 2835477"/>
              <a:gd name="connsiteX779" fmla="*/ 3210813 w 3304340"/>
              <a:gd name="connsiteY779" fmla="*/ 1912257 h 2835477"/>
              <a:gd name="connsiteX780" fmla="*/ 3183983 w 3304340"/>
              <a:gd name="connsiteY780" fmla="*/ 1980757 h 2835477"/>
              <a:gd name="connsiteX781" fmla="*/ 3292332 w 3304340"/>
              <a:gd name="connsiteY781" fmla="*/ 2067943 h 2835477"/>
              <a:gd name="connsiteX782" fmla="*/ 3292217 w 3304340"/>
              <a:gd name="connsiteY782" fmla="*/ 2068175 h 2835477"/>
              <a:gd name="connsiteX783" fmla="*/ 3289856 w 3304340"/>
              <a:gd name="connsiteY783" fmla="*/ 2201870 h 2835477"/>
              <a:gd name="connsiteX784" fmla="*/ 3210954 w 3304340"/>
              <a:gd name="connsiteY784" fmla="*/ 2270263 h 2835477"/>
              <a:gd name="connsiteX785" fmla="*/ 3166429 w 3304340"/>
              <a:gd name="connsiteY785" fmla="*/ 2364118 h 2835477"/>
              <a:gd name="connsiteX786" fmla="*/ 3243102 w 3304340"/>
              <a:gd name="connsiteY786" fmla="*/ 2533443 h 2835477"/>
              <a:gd name="connsiteX787" fmla="*/ 3179125 w 3304340"/>
              <a:gd name="connsiteY787" fmla="*/ 2598508 h 2835477"/>
              <a:gd name="connsiteX788" fmla="*/ 3154870 w 3304340"/>
              <a:gd name="connsiteY788" fmla="*/ 2621062 h 2835477"/>
              <a:gd name="connsiteX789" fmla="*/ 3084588 w 3304340"/>
              <a:gd name="connsiteY789" fmla="*/ 2687495 h 2835477"/>
              <a:gd name="connsiteX790" fmla="*/ 2810055 w 3304340"/>
              <a:gd name="connsiteY790" fmla="*/ 2780758 h 2835477"/>
              <a:gd name="connsiteX791" fmla="*/ 2737154 w 3304340"/>
              <a:gd name="connsiteY791" fmla="*/ 2806757 h 2835477"/>
              <a:gd name="connsiteX792" fmla="*/ 2664679 w 3304340"/>
              <a:gd name="connsiteY792" fmla="*/ 2835477 h 2835477"/>
              <a:gd name="connsiteX793" fmla="*/ 2570082 w 3304340"/>
              <a:gd name="connsiteY793" fmla="*/ 2835477 h 2835477"/>
              <a:gd name="connsiteX794" fmla="*/ 2572247 w 3304340"/>
              <a:gd name="connsiteY794" fmla="*/ 2834950 h 2835477"/>
              <a:gd name="connsiteX795" fmla="*/ 2826221 w 3304340"/>
              <a:gd name="connsiteY795" fmla="*/ 2751472 h 2835477"/>
              <a:gd name="connsiteX796" fmla="*/ 2985481 w 3304340"/>
              <a:gd name="connsiteY796" fmla="*/ 2696982 h 2835477"/>
              <a:gd name="connsiteX797" fmla="*/ 3054167 w 3304340"/>
              <a:gd name="connsiteY797" fmla="*/ 2675390 h 2835477"/>
              <a:gd name="connsiteX798" fmla="*/ 3127739 w 3304340"/>
              <a:gd name="connsiteY798" fmla="*/ 2616931 h 2835477"/>
              <a:gd name="connsiteX799" fmla="*/ 3127054 w 3304340"/>
              <a:gd name="connsiteY799" fmla="*/ 2598402 h 2835477"/>
              <a:gd name="connsiteX800" fmla="*/ 3214559 w 3304340"/>
              <a:gd name="connsiteY800" fmla="*/ 2535403 h 2835477"/>
              <a:gd name="connsiteX801" fmla="*/ 3119212 w 3304340"/>
              <a:gd name="connsiteY801" fmla="*/ 2382287 h 2835477"/>
              <a:gd name="connsiteX802" fmla="*/ 2985955 w 3304340"/>
              <a:gd name="connsiteY802" fmla="*/ 2415949 h 2835477"/>
              <a:gd name="connsiteX803" fmla="*/ 2979223 w 3304340"/>
              <a:gd name="connsiteY803" fmla="*/ 2403536 h 2835477"/>
              <a:gd name="connsiteX804" fmla="*/ 3066488 w 3304340"/>
              <a:gd name="connsiteY804" fmla="*/ 2369440 h 2835477"/>
              <a:gd name="connsiteX805" fmla="*/ 3130810 w 3304340"/>
              <a:gd name="connsiteY805" fmla="*/ 2354360 h 2835477"/>
              <a:gd name="connsiteX806" fmla="*/ 3178310 w 3304340"/>
              <a:gd name="connsiteY806" fmla="*/ 2274389 h 2835477"/>
              <a:gd name="connsiteX807" fmla="*/ 3181956 w 3304340"/>
              <a:gd name="connsiteY807" fmla="*/ 2253806 h 2835477"/>
              <a:gd name="connsiteX808" fmla="*/ 3221699 w 3304340"/>
              <a:gd name="connsiteY808" fmla="*/ 2244949 h 2835477"/>
              <a:gd name="connsiteX809" fmla="*/ 3279845 w 3304340"/>
              <a:gd name="connsiteY809" fmla="*/ 2112614 h 2835477"/>
              <a:gd name="connsiteX810" fmla="*/ 3279786 w 3304340"/>
              <a:gd name="connsiteY810" fmla="*/ 2112441 h 2835477"/>
              <a:gd name="connsiteX811" fmla="*/ 3139964 w 3304340"/>
              <a:gd name="connsiteY811" fmla="*/ 2011185 h 2835477"/>
              <a:gd name="connsiteX812" fmla="*/ 3128177 w 3304340"/>
              <a:gd name="connsiteY812" fmla="*/ 2016350 h 2835477"/>
              <a:gd name="connsiteX813" fmla="*/ 2968536 w 3304340"/>
              <a:gd name="connsiteY813" fmla="*/ 2074839 h 2835477"/>
              <a:gd name="connsiteX814" fmla="*/ 2965000 w 3304340"/>
              <a:gd name="connsiteY814" fmla="*/ 2064433 h 2835477"/>
              <a:gd name="connsiteX815" fmla="*/ 3057229 w 3304340"/>
              <a:gd name="connsiteY815" fmla="*/ 2017047 h 2835477"/>
              <a:gd name="connsiteX816" fmla="*/ 3158148 w 3304340"/>
              <a:gd name="connsiteY816" fmla="*/ 1970190 h 2835477"/>
              <a:gd name="connsiteX817" fmla="*/ 3077475 w 3304340"/>
              <a:gd name="connsiteY817" fmla="*/ 1860835 h 2835477"/>
              <a:gd name="connsiteX818" fmla="*/ 3064998 w 3304340"/>
              <a:gd name="connsiteY818" fmla="*/ 1866815 h 2835477"/>
              <a:gd name="connsiteX819" fmla="*/ 2957567 w 3304340"/>
              <a:gd name="connsiteY819" fmla="*/ 1919559 h 2835477"/>
              <a:gd name="connsiteX820" fmla="*/ 2950381 w 3304340"/>
              <a:gd name="connsiteY820" fmla="*/ 1908653 h 2835477"/>
              <a:gd name="connsiteX821" fmla="*/ 3015247 w 3304340"/>
              <a:gd name="connsiteY821" fmla="*/ 1867273 h 2835477"/>
              <a:gd name="connsiteX822" fmla="*/ 3070054 w 3304340"/>
              <a:gd name="connsiteY822" fmla="*/ 1829310 h 2835477"/>
              <a:gd name="connsiteX823" fmla="*/ 3078091 w 3304340"/>
              <a:gd name="connsiteY823" fmla="*/ 1796597 h 2835477"/>
              <a:gd name="connsiteX824" fmla="*/ 3039673 w 3304340"/>
              <a:gd name="connsiteY824" fmla="*/ 1763223 h 2835477"/>
              <a:gd name="connsiteX825" fmla="*/ 2850582 w 3304340"/>
              <a:gd name="connsiteY825" fmla="*/ 1807343 h 2835477"/>
              <a:gd name="connsiteX826" fmla="*/ 2802175 w 3304340"/>
              <a:gd name="connsiteY826" fmla="*/ 1850481 h 2835477"/>
              <a:gd name="connsiteX827" fmla="*/ 2785640 w 3304340"/>
              <a:gd name="connsiteY827" fmla="*/ 1835402 h 2835477"/>
              <a:gd name="connsiteX828" fmla="*/ 2949299 w 3304340"/>
              <a:gd name="connsiteY828" fmla="*/ 1598553 h 2835477"/>
              <a:gd name="connsiteX829" fmla="*/ 2835705 w 3304340"/>
              <a:gd name="connsiteY829" fmla="*/ 1505604 h 2835477"/>
              <a:gd name="connsiteX830" fmla="*/ 2733619 w 3304340"/>
              <a:gd name="connsiteY830" fmla="*/ 1571234 h 2835477"/>
              <a:gd name="connsiteX831" fmla="*/ 2715462 w 3304340"/>
              <a:gd name="connsiteY831" fmla="*/ 1627116 h 2835477"/>
              <a:gd name="connsiteX832" fmla="*/ 2700161 w 3304340"/>
              <a:gd name="connsiteY832" fmla="*/ 1625350 h 2835477"/>
              <a:gd name="connsiteX833" fmla="*/ 2698598 w 3304340"/>
              <a:gd name="connsiteY833" fmla="*/ 1433410 h 2835477"/>
              <a:gd name="connsiteX834" fmla="*/ 2566029 w 3304340"/>
              <a:gd name="connsiteY834" fmla="*/ 1425251 h 2835477"/>
              <a:gd name="connsiteX835" fmla="*/ 2503221 w 3304340"/>
              <a:gd name="connsiteY835" fmla="*/ 1512550 h 2835477"/>
              <a:gd name="connsiteX836" fmla="*/ 2502166 w 3304340"/>
              <a:gd name="connsiteY836" fmla="*/ 1570939 h 2835477"/>
              <a:gd name="connsiteX837" fmla="*/ 2484034 w 3304340"/>
              <a:gd name="connsiteY837" fmla="*/ 1570522 h 2835477"/>
              <a:gd name="connsiteX838" fmla="*/ 2480701 w 3304340"/>
              <a:gd name="connsiteY838" fmla="*/ 1544767 h 2835477"/>
              <a:gd name="connsiteX839" fmla="*/ 2477861 w 3304340"/>
              <a:gd name="connsiteY839" fmla="*/ 1544378 h 2835477"/>
              <a:gd name="connsiteX840" fmla="*/ 2405318 w 3304340"/>
              <a:gd name="connsiteY840" fmla="*/ 1590493 h 2835477"/>
              <a:gd name="connsiteX841" fmla="*/ 2403660 w 3304340"/>
              <a:gd name="connsiteY841" fmla="*/ 1594151 h 2835477"/>
              <a:gd name="connsiteX842" fmla="*/ 2361844 w 3304340"/>
              <a:gd name="connsiteY842" fmla="*/ 1675481 h 2835477"/>
              <a:gd name="connsiteX843" fmla="*/ 2337893 w 3304340"/>
              <a:gd name="connsiteY843" fmla="*/ 1670463 h 2835477"/>
              <a:gd name="connsiteX844" fmla="*/ 2285453 w 3304340"/>
              <a:gd name="connsiteY844" fmla="*/ 1474528 h 2835477"/>
              <a:gd name="connsiteX845" fmla="*/ 2237984 w 3304340"/>
              <a:gd name="connsiteY845" fmla="*/ 1337644 h 2835477"/>
              <a:gd name="connsiteX846" fmla="*/ 2118389 w 3304340"/>
              <a:gd name="connsiteY846" fmla="*/ 1369955 h 2835477"/>
              <a:gd name="connsiteX847" fmla="*/ 2098466 w 3304340"/>
              <a:gd name="connsiteY847" fmla="*/ 1390457 h 2835477"/>
              <a:gd name="connsiteX848" fmla="*/ 2046683 w 3304340"/>
              <a:gd name="connsiteY848" fmla="*/ 1390058 h 2835477"/>
              <a:gd name="connsiteX849" fmla="*/ 2040211 w 3304340"/>
              <a:gd name="connsiteY849" fmla="*/ 1402896 h 2835477"/>
              <a:gd name="connsiteX850" fmla="*/ 2025686 w 3304340"/>
              <a:gd name="connsiteY850" fmla="*/ 1577089 h 2835477"/>
              <a:gd name="connsiteX851" fmla="*/ 2010408 w 3304340"/>
              <a:gd name="connsiteY851" fmla="*/ 1579377 h 2835477"/>
              <a:gd name="connsiteX852" fmla="*/ 2010376 w 3304340"/>
              <a:gd name="connsiteY852" fmla="*/ 1381694 h 2835477"/>
              <a:gd name="connsiteX853" fmla="*/ 1924088 w 3304340"/>
              <a:gd name="connsiteY853" fmla="*/ 1298009 h 2835477"/>
              <a:gd name="connsiteX854" fmla="*/ 1882022 w 3304340"/>
              <a:gd name="connsiteY854" fmla="*/ 1300530 h 2835477"/>
              <a:gd name="connsiteX855" fmla="*/ 1876974 w 3304340"/>
              <a:gd name="connsiteY855" fmla="*/ 1359696 h 2835477"/>
              <a:gd name="connsiteX856" fmla="*/ 1875262 w 3304340"/>
              <a:gd name="connsiteY856" fmla="*/ 1424693 h 2835477"/>
              <a:gd name="connsiteX857" fmla="*/ 1857900 w 3304340"/>
              <a:gd name="connsiteY857" fmla="*/ 1427109 h 2835477"/>
              <a:gd name="connsiteX858" fmla="*/ 1852062 w 3304340"/>
              <a:gd name="connsiteY858" fmla="*/ 1358680 h 2835477"/>
              <a:gd name="connsiteX859" fmla="*/ 1856080 w 3304340"/>
              <a:gd name="connsiteY859" fmla="*/ 1311858 h 2835477"/>
              <a:gd name="connsiteX860" fmla="*/ 1831645 w 3304340"/>
              <a:gd name="connsiteY860" fmla="*/ 1333313 h 2835477"/>
              <a:gd name="connsiteX861" fmla="*/ 1827988 w 3304340"/>
              <a:gd name="connsiteY861" fmla="*/ 1513872 h 2835477"/>
              <a:gd name="connsiteX862" fmla="*/ 1805296 w 3304340"/>
              <a:gd name="connsiteY862" fmla="*/ 1515972 h 2835477"/>
              <a:gd name="connsiteX863" fmla="*/ 1799635 w 3304340"/>
              <a:gd name="connsiteY863" fmla="*/ 1326778 h 2835477"/>
              <a:gd name="connsiteX864" fmla="*/ 1751802 w 3304340"/>
              <a:gd name="connsiteY864" fmla="*/ 1379006 h 2835477"/>
              <a:gd name="connsiteX865" fmla="*/ 1753617 w 3304340"/>
              <a:gd name="connsiteY865" fmla="*/ 1392318 h 2835477"/>
              <a:gd name="connsiteX866" fmla="*/ 1761192 w 3304340"/>
              <a:gd name="connsiteY866" fmla="*/ 1481240 h 2835477"/>
              <a:gd name="connsiteX867" fmla="*/ 1747763 w 3304340"/>
              <a:gd name="connsiteY867" fmla="*/ 1482708 h 2835477"/>
              <a:gd name="connsiteX868" fmla="*/ 1727921 w 3304340"/>
              <a:gd name="connsiteY868" fmla="*/ 1406077 h 2835477"/>
              <a:gd name="connsiteX869" fmla="*/ 1725100 w 3304340"/>
              <a:gd name="connsiteY869" fmla="*/ 1409163 h 2835477"/>
              <a:gd name="connsiteX870" fmla="*/ 1729090 w 3304340"/>
              <a:gd name="connsiteY870" fmla="*/ 1428311 h 2835477"/>
              <a:gd name="connsiteX871" fmla="*/ 1762875 w 3304340"/>
              <a:gd name="connsiteY871" fmla="*/ 1613174 h 2835477"/>
              <a:gd name="connsiteX872" fmla="*/ 1745811 w 3304340"/>
              <a:gd name="connsiteY872" fmla="*/ 1617037 h 2835477"/>
              <a:gd name="connsiteX873" fmla="*/ 1706776 w 3304340"/>
              <a:gd name="connsiteY873" fmla="*/ 1456011 h 2835477"/>
              <a:gd name="connsiteX874" fmla="*/ 1702088 w 3304340"/>
              <a:gd name="connsiteY874" fmla="*/ 1436517 h 2835477"/>
              <a:gd name="connsiteX875" fmla="*/ 1676200 w 3304340"/>
              <a:gd name="connsiteY875" fmla="*/ 1467363 h 2835477"/>
              <a:gd name="connsiteX876" fmla="*/ 1688885 w 3304340"/>
              <a:gd name="connsiteY876" fmla="*/ 1517797 h 2835477"/>
              <a:gd name="connsiteX877" fmla="*/ 1736077 w 3304340"/>
              <a:gd name="connsiteY877" fmla="*/ 1717642 h 2835477"/>
              <a:gd name="connsiteX878" fmla="*/ 1716879 w 3304340"/>
              <a:gd name="connsiteY878" fmla="*/ 1723198 h 2835477"/>
              <a:gd name="connsiteX879" fmla="*/ 1655830 w 3304340"/>
              <a:gd name="connsiteY879" fmla="*/ 1500785 h 2835477"/>
              <a:gd name="connsiteX880" fmla="*/ 1654292 w 3304340"/>
              <a:gd name="connsiteY880" fmla="*/ 1495117 h 2835477"/>
              <a:gd name="connsiteX881" fmla="*/ 1634278 w 3304340"/>
              <a:gd name="connsiteY881" fmla="*/ 1519907 h 2835477"/>
              <a:gd name="connsiteX882" fmla="*/ 1651972 w 3304340"/>
              <a:gd name="connsiteY882" fmla="*/ 1585660 h 2835477"/>
              <a:gd name="connsiteX883" fmla="*/ 1706891 w 3304340"/>
              <a:gd name="connsiteY883" fmla="*/ 1819636 h 2835477"/>
              <a:gd name="connsiteX884" fmla="*/ 1693124 w 3304340"/>
              <a:gd name="connsiteY884" fmla="*/ 1822957 h 2835477"/>
              <a:gd name="connsiteX885" fmla="*/ 1620223 w 3304340"/>
              <a:gd name="connsiteY885" fmla="*/ 1563949 h 2835477"/>
              <a:gd name="connsiteX886" fmla="*/ 1614613 w 3304340"/>
              <a:gd name="connsiteY886" fmla="*/ 1545157 h 2835477"/>
              <a:gd name="connsiteX887" fmla="*/ 1595296 w 3304340"/>
              <a:gd name="connsiteY887" fmla="*/ 1570290 h 2835477"/>
              <a:gd name="connsiteX888" fmla="*/ 1653582 w 3304340"/>
              <a:gd name="connsiteY888" fmla="*/ 1815886 h 2835477"/>
              <a:gd name="connsiteX889" fmla="*/ 1636518 w 3304340"/>
              <a:gd name="connsiteY889" fmla="*/ 1819749 h 2835477"/>
              <a:gd name="connsiteX890" fmla="*/ 1575580 w 3304340"/>
              <a:gd name="connsiteY890" fmla="*/ 1596524 h 2835477"/>
              <a:gd name="connsiteX891" fmla="*/ 1549253 w 3304340"/>
              <a:gd name="connsiteY891" fmla="*/ 1631775 h 2835477"/>
              <a:gd name="connsiteX892" fmla="*/ 1559865 w 3304340"/>
              <a:gd name="connsiteY892" fmla="*/ 1664150 h 2835477"/>
              <a:gd name="connsiteX893" fmla="*/ 1619507 w 3304340"/>
              <a:gd name="connsiteY893" fmla="*/ 1853382 h 2835477"/>
              <a:gd name="connsiteX894" fmla="*/ 1602165 w 3304340"/>
              <a:gd name="connsiteY894" fmla="*/ 1859274 h 2835477"/>
              <a:gd name="connsiteX895" fmla="*/ 1535288 w 3304340"/>
              <a:gd name="connsiteY895" fmla="*/ 1670952 h 2835477"/>
              <a:gd name="connsiteX896" fmla="*/ 1530693 w 3304340"/>
              <a:gd name="connsiteY896" fmla="*/ 1657424 h 2835477"/>
              <a:gd name="connsiteX897" fmla="*/ 1520864 w 3304340"/>
              <a:gd name="connsiteY897" fmla="*/ 1670629 h 2835477"/>
              <a:gd name="connsiteX898" fmla="*/ 1553271 w 3304340"/>
              <a:gd name="connsiteY898" fmla="*/ 1776843 h 2835477"/>
              <a:gd name="connsiteX899" fmla="*/ 1672417 w 3304340"/>
              <a:gd name="connsiteY899" fmla="*/ 2181662 h 2835477"/>
              <a:gd name="connsiteX900" fmla="*/ 1661429 w 3304340"/>
              <a:gd name="connsiteY900" fmla="*/ 2184621 h 2835477"/>
              <a:gd name="connsiteX901" fmla="*/ 1528589 w 3304340"/>
              <a:gd name="connsiteY901" fmla="*/ 1785615 h 2835477"/>
              <a:gd name="connsiteX902" fmla="*/ 1500516 w 3304340"/>
              <a:gd name="connsiteY902" fmla="*/ 1697852 h 2835477"/>
              <a:gd name="connsiteX903" fmla="*/ 1482066 w 3304340"/>
              <a:gd name="connsiteY903" fmla="*/ 1722691 h 2835477"/>
              <a:gd name="connsiteX904" fmla="*/ 1664954 w 3304340"/>
              <a:gd name="connsiteY904" fmla="*/ 2243969 h 2835477"/>
              <a:gd name="connsiteX905" fmla="*/ 1882668 w 3304340"/>
              <a:gd name="connsiteY905" fmla="*/ 2767540 h 2835477"/>
              <a:gd name="connsiteX906" fmla="*/ 1854337 w 3304340"/>
              <a:gd name="connsiteY906" fmla="*/ 2644853 h 2835477"/>
              <a:gd name="connsiteX907" fmla="*/ 1754485 w 3304340"/>
              <a:gd name="connsiteY907" fmla="*/ 2291704 h 2835477"/>
              <a:gd name="connsiteX908" fmla="*/ 1766212 w 3304340"/>
              <a:gd name="connsiteY908" fmla="*/ 2286366 h 2835477"/>
              <a:gd name="connsiteX909" fmla="*/ 1880894 w 3304340"/>
              <a:gd name="connsiteY909" fmla="*/ 2639893 h 2835477"/>
              <a:gd name="connsiteX910" fmla="*/ 1905512 w 3304340"/>
              <a:gd name="connsiteY910" fmla="*/ 2731151 h 2835477"/>
              <a:gd name="connsiteX911" fmla="*/ 1854830 w 3304340"/>
              <a:gd name="connsiteY911" fmla="*/ 2316614 h 2835477"/>
              <a:gd name="connsiteX912" fmla="*/ 1806816 w 3304340"/>
              <a:gd name="connsiteY912" fmla="*/ 1983382 h 2835477"/>
              <a:gd name="connsiteX913" fmla="*/ 1771740 w 3304340"/>
              <a:gd name="connsiteY913" fmla="*/ 1704755 h 2835477"/>
              <a:gd name="connsiteX914" fmla="*/ 1781584 w 3304340"/>
              <a:gd name="connsiteY914" fmla="*/ 1704118 h 2835477"/>
              <a:gd name="connsiteX915" fmla="*/ 1830594 w 3304340"/>
              <a:gd name="connsiteY915" fmla="*/ 2008962 h 2835477"/>
              <a:gd name="connsiteX916" fmla="*/ 1878834 w 3304340"/>
              <a:gd name="connsiteY916" fmla="*/ 2341150 h 2835477"/>
              <a:gd name="connsiteX917" fmla="*/ 1936566 w 3304340"/>
              <a:gd name="connsiteY917" fmla="*/ 2692166 h 2835477"/>
              <a:gd name="connsiteX918" fmla="*/ 1935557 w 3304340"/>
              <a:gd name="connsiteY918" fmla="*/ 2485916 h 2835477"/>
              <a:gd name="connsiteX919" fmla="*/ 1920074 w 3304340"/>
              <a:gd name="connsiteY919" fmla="*/ 2017832 h 2835477"/>
              <a:gd name="connsiteX920" fmla="*/ 1929918 w 3304340"/>
              <a:gd name="connsiteY920" fmla="*/ 2017198 h 2835477"/>
              <a:gd name="connsiteX921" fmla="*/ 1954892 w 3304340"/>
              <a:gd name="connsiteY921" fmla="*/ 2514360 h 2835477"/>
              <a:gd name="connsiteX922" fmla="*/ 1962215 w 3304340"/>
              <a:gd name="connsiteY922" fmla="*/ 2720979 h 2835477"/>
              <a:gd name="connsiteX923" fmla="*/ 1975308 w 3304340"/>
              <a:gd name="connsiteY923" fmla="*/ 2438368 h 2835477"/>
              <a:gd name="connsiteX924" fmla="*/ 1974056 w 3304340"/>
              <a:gd name="connsiteY924" fmla="*/ 1765047 h 2835477"/>
              <a:gd name="connsiteX925" fmla="*/ 1988997 w 3304340"/>
              <a:gd name="connsiteY925" fmla="*/ 1764614 h 2835477"/>
              <a:gd name="connsiteX926" fmla="*/ 1998965 w 3304340"/>
              <a:gd name="connsiteY926" fmla="*/ 2412341 h 2835477"/>
              <a:gd name="connsiteX927" fmla="*/ 1986437 w 3304340"/>
              <a:gd name="connsiteY927" fmla="*/ 2763238 h 2835477"/>
              <a:gd name="connsiteX928" fmla="*/ 1981278 w 3304340"/>
              <a:gd name="connsiteY928" fmla="*/ 2835477 h 2835477"/>
              <a:gd name="connsiteX929" fmla="*/ 1800373 w 3304340"/>
              <a:gd name="connsiteY929" fmla="*/ 2835477 h 2835477"/>
              <a:gd name="connsiteX930" fmla="*/ 1752956 w 3304340"/>
              <a:gd name="connsiteY930" fmla="*/ 2755049 h 2835477"/>
              <a:gd name="connsiteX931" fmla="*/ 1683375 w 3304340"/>
              <a:gd name="connsiteY931" fmla="*/ 2648381 h 2835477"/>
              <a:gd name="connsiteX932" fmla="*/ 1382956 w 3304340"/>
              <a:gd name="connsiteY932" fmla="*/ 2297599 h 2835477"/>
              <a:gd name="connsiteX933" fmla="*/ 1355162 w 3304340"/>
              <a:gd name="connsiteY933" fmla="*/ 2268741 h 2835477"/>
              <a:gd name="connsiteX934" fmla="*/ 1400274 w 3304340"/>
              <a:gd name="connsiteY934" fmla="*/ 2519973 h 2835477"/>
              <a:gd name="connsiteX935" fmla="*/ 1454611 w 3304340"/>
              <a:gd name="connsiteY935" fmla="*/ 2814303 h 2835477"/>
              <a:gd name="connsiteX936" fmla="*/ 1458698 w 3304340"/>
              <a:gd name="connsiteY936" fmla="*/ 2835477 h 2835477"/>
              <a:gd name="connsiteX937" fmla="*/ 1387257 w 3304340"/>
              <a:gd name="connsiteY937" fmla="*/ 2835477 h 2835477"/>
              <a:gd name="connsiteX938" fmla="*/ 1371944 w 3304340"/>
              <a:gd name="connsiteY938" fmla="*/ 2727049 h 2835477"/>
              <a:gd name="connsiteX939" fmla="*/ 1359203 w 3304340"/>
              <a:gd name="connsiteY939" fmla="*/ 2620005 h 2835477"/>
              <a:gd name="connsiteX940" fmla="*/ 1288196 w 3304340"/>
              <a:gd name="connsiteY940" fmla="*/ 2226496 h 2835477"/>
              <a:gd name="connsiteX941" fmla="*/ 1212399 w 3304340"/>
              <a:gd name="connsiteY941" fmla="*/ 2129218 h 2835477"/>
              <a:gd name="connsiteX942" fmla="*/ 1190981 w 3304340"/>
              <a:gd name="connsiteY942" fmla="*/ 2109995 h 2835477"/>
              <a:gd name="connsiteX943" fmla="*/ 1135798 w 3304340"/>
              <a:gd name="connsiteY943" fmla="*/ 2082509 h 2835477"/>
              <a:gd name="connsiteX944" fmla="*/ 935612 w 3304340"/>
              <a:gd name="connsiteY944" fmla="*/ 2009692 h 2835477"/>
              <a:gd name="connsiteX945" fmla="*/ 620267 w 3304340"/>
              <a:gd name="connsiteY945" fmla="*/ 1954911 h 2835477"/>
              <a:gd name="connsiteX946" fmla="*/ 288411 w 3304340"/>
              <a:gd name="connsiteY946" fmla="*/ 1960290 h 2835477"/>
              <a:gd name="connsiteX947" fmla="*/ 232630 w 3304340"/>
              <a:gd name="connsiteY947" fmla="*/ 1959509 h 2835477"/>
              <a:gd name="connsiteX948" fmla="*/ 1008525 w 3304340"/>
              <a:gd name="connsiteY948" fmla="*/ 2665052 h 2835477"/>
              <a:gd name="connsiteX949" fmla="*/ 1283284 w 3304340"/>
              <a:gd name="connsiteY949" fmla="*/ 2784298 h 2835477"/>
              <a:gd name="connsiteX950" fmla="*/ 1382662 w 3304340"/>
              <a:gd name="connsiteY950" fmla="*/ 2835477 h 2835477"/>
              <a:gd name="connsiteX951" fmla="*/ 1212743 w 3304340"/>
              <a:gd name="connsiteY951" fmla="*/ 2835477 h 2835477"/>
              <a:gd name="connsiteX952" fmla="*/ 1165995 w 3304340"/>
              <a:gd name="connsiteY952" fmla="*/ 2812491 h 2835477"/>
              <a:gd name="connsiteX953" fmla="*/ 1089098 w 3304340"/>
              <a:gd name="connsiteY953" fmla="*/ 2776955 h 2835477"/>
              <a:gd name="connsiteX954" fmla="*/ 957865 w 3304340"/>
              <a:gd name="connsiteY954" fmla="*/ 2708956 h 2835477"/>
              <a:gd name="connsiteX955" fmla="*/ 957574 w 3304340"/>
              <a:gd name="connsiteY955" fmla="*/ 2708667 h 2835477"/>
              <a:gd name="connsiteX956" fmla="*/ 795027 w 3304340"/>
              <a:gd name="connsiteY956" fmla="*/ 2775688 h 2835477"/>
              <a:gd name="connsiteX957" fmla="*/ 734705 w 3304340"/>
              <a:gd name="connsiteY957" fmla="*/ 2835477 h 2835477"/>
              <a:gd name="connsiteX958" fmla="*/ 682457 w 3304340"/>
              <a:gd name="connsiteY958" fmla="*/ 2835477 h 2835477"/>
              <a:gd name="connsiteX959" fmla="*/ 717651 w 3304340"/>
              <a:gd name="connsiteY959" fmla="*/ 2797330 h 2835477"/>
              <a:gd name="connsiteX960" fmla="*/ 654356 w 3304340"/>
              <a:gd name="connsiteY960" fmla="*/ 2835477 h 2835477"/>
              <a:gd name="connsiteX961" fmla="*/ 606232 w 3304340"/>
              <a:gd name="connsiteY961" fmla="*/ 2835477 h 2835477"/>
              <a:gd name="connsiteX962" fmla="*/ 636730 w 3304340"/>
              <a:gd name="connsiteY962" fmla="*/ 2816502 h 2835477"/>
              <a:gd name="connsiteX963" fmla="*/ 796236 w 3304340"/>
              <a:gd name="connsiteY963" fmla="*/ 2724015 h 2835477"/>
              <a:gd name="connsiteX964" fmla="*/ 764472 w 3304340"/>
              <a:gd name="connsiteY964" fmla="*/ 2730163 h 2835477"/>
              <a:gd name="connsiteX965" fmla="*/ 544586 w 3304340"/>
              <a:gd name="connsiteY965" fmla="*/ 2797512 h 2835477"/>
              <a:gd name="connsiteX966" fmla="*/ 536413 w 3304340"/>
              <a:gd name="connsiteY966" fmla="*/ 2776301 h 2835477"/>
              <a:gd name="connsiteX967" fmla="*/ 756444 w 3304340"/>
              <a:gd name="connsiteY967" fmla="*/ 2703682 h 2835477"/>
              <a:gd name="connsiteX968" fmla="*/ 866997 w 3304340"/>
              <a:gd name="connsiteY968" fmla="*/ 2680632 h 2835477"/>
              <a:gd name="connsiteX969" fmla="*/ 428756 w 3304340"/>
              <a:gd name="connsiteY969" fmla="*/ 2617695 h 2835477"/>
              <a:gd name="connsiteX970" fmla="*/ 431185 w 3304340"/>
              <a:gd name="connsiteY970" fmla="*/ 2596945 h 2835477"/>
              <a:gd name="connsiteX971" fmla="*/ 784345 w 3304340"/>
              <a:gd name="connsiteY971" fmla="*/ 2640041 h 2835477"/>
              <a:gd name="connsiteX972" fmla="*/ 860548 w 3304340"/>
              <a:gd name="connsiteY972" fmla="*/ 2646844 h 2835477"/>
              <a:gd name="connsiteX973" fmla="*/ 691205 w 3304340"/>
              <a:gd name="connsiteY973" fmla="*/ 2599336 h 2835477"/>
              <a:gd name="connsiteX974" fmla="*/ 430440 w 3304340"/>
              <a:gd name="connsiteY974" fmla="*/ 2527561 h 2835477"/>
              <a:gd name="connsiteX975" fmla="*/ 436840 w 3304340"/>
              <a:gd name="connsiteY975" fmla="*/ 2512233 h 2835477"/>
              <a:gd name="connsiteX976" fmla="*/ 696921 w 3304340"/>
              <a:gd name="connsiteY976" fmla="*/ 2575729 h 2835477"/>
              <a:gd name="connsiteX977" fmla="*/ 697095 w 3304340"/>
              <a:gd name="connsiteY977" fmla="*/ 2575671 h 2835477"/>
              <a:gd name="connsiteX978" fmla="*/ 893761 w 3304340"/>
              <a:gd name="connsiteY978" fmla="*/ 2630726 h 2835477"/>
              <a:gd name="connsiteX979" fmla="*/ 381133 w 3304340"/>
              <a:gd name="connsiteY979" fmla="*/ 2201345 h 2835477"/>
              <a:gd name="connsiteX980" fmla="*/ 192596 w 3304340"/>
              <a:gd name="connsiteY980" fmla="*/ 1957827 h 2835477"/>
              <a:gd name="connsiteX981" fmla="*/ 135826 w 3304340"/>
              <a:gd name="connsiteY981" fmla="*/ 1956415 h 2835477"/>
              <a:gd name="connsiteX982" fmla="*/ 320500 w 3304340"/>
              <a:gd name="connsiteY982" fmla="*/ 2172616 h 2835477"/>
              <a:gd name="connsiteX983" fmla="*/ 308395 w 3304340"/>
              <a:gd name="connsiteY983" fmla="*/ 2183112 h 2835477"/>
              <a:gd name="connsiteX984" fmla="*/ 134023 w 3304340"/>
              <a:gd name="connsiteY984" fmla="*/ 1995522 h 2835477"/>
              <a:gd name="connsiteX985" fmla="*/ 94290 w 3304340"/>
              <a:gd name="connsiteY985" fmla="*/ 1955438 h 2835477"/>
              <a:gd name="connsiteX986" fmla="*/ 62199 w 3304340"/>
              <a:gd name="connsiteY986" fmla="*/ 1954926 h 2835477"/>
              <a:gd name="connsiteX987" fmla="*/ 121794 w 3304340"/>
              <a:gd name="connsiteY987" fmla="*/ 2004512 h 2835477"/>
              <a:gd name="connsiteX988" fmla="*/ 111148 w 3304340"/>
              <a:gd name="connsiteY988" fmla="*/ 2016448 h 2835477"/>
              <a:gd name="connsiteX989" fmla="*/ 10534 w 3304340"/>
              <a:gd name="connsiteY989" fmla="*/ 1954874 h 2835477"/>
              <a:gd name="connsiteX990" fmla="*/ 2193 w 3304340"/>
              <a:gd name="connsiteY990" fmla="*/ 1954807 h 2835477"/>
              <a:gd name="connsiteX991" fmla="*/ 0 w 3304340"/>
              <a:gd name="connsiteY991" fmla="*/ 1954881 h 2835477"/>
              <a:gd name="connsiteX992" fmla="*/ 0 w 3304340"/>
              <a:gd name="connsiteY992" fmla="*/ 1919272 h 2835477"/>
              <a:gd name="connsiteX993" fmla="*/ 103859 w 3304340"/>
              <a:gd name="connsiteY993" fmla="*/ 1919472 h 2835477"/>
              <a:gd name="connsiteX994" fmla="*/ 366945 w 3304340"/>
              <a:gd name="connsiteY994" fmla="*/ 1918716 h 2835477"/>
              <a:gd name="connsiteX995" fmla="*/ 941751 w 3304340"/>
              <a:gd name="connsiteY995" fmla="*/ 1969112 h 2835477"/>
              <a:gd name="connsiteX996" fmla="*/ 1084055 w 3304340"/>
              <a:gd name="connsiteY996" fmla="*/ 2018456 h 2835477"/>
              <a:gd name="connsiteX997" fmla="*/ 905133 w 3304340"/>
              <a:gd name="connsiteY997" fmla="*/ 1916557 h 2835477"/>
              <a:gd name="connsiteX998" fmla="*/ 623200 w 3304340"/>
              <a:gd name="connsiteY998" fmla="*/ 1799553 h 2835477"/>
              <a:gd name="connsiteX999" fmla="*/ 7389 w 3304340"/>
              <a:gd name="connsiteY999" fmla="*/ 1618201 h 2835477"/>
              <a:gd name="connsiteX1000" fmla="*/ 10964 w 3304340"/>
              <a:gd name="connsiteY1000" fmla="*/ 1605379 h 2835477"/>
              <a:gd name="connsiteX1001" fmla="*/ 610617 w 3304340"/>
              <a:gd name="connsiteY1001" fmla="*/ 1756821 h 2835477"/>
              <a:gd name="connsiteX1002" fmla="*/ 891565 w 3304340"/>
              <a:gd name="connsiteY1002" fmla="*/ 1863521 h 2835477"/>
              <a:gd name="connsiteX1003" fmla="*/ 673682 w 3304340"/>
              <a:gd name="connsiteY1003" fmla="*/ 1744875 h 2835477"/>
              <a:gd name="connsiteX1004" fmla="*/ 210244 w 3304340"/>
              <a:gd name="connsiteY1004" fmla="*/ 1570758 h 2835477"/>
              <a:gd name="connsiteX1005" fmla="*/ 214212 w 3304340"/>
              <a:gd name="connsiteY1005" fmla="*/ 1555678 h 2835477"/>
              <a:gd name="connsiteX1006" fmla="*/ 662261 w 3304340"/>
              <a:gd name="connsiteY1006" fmla="*/ 1702716 h 2835477"/>
              <a:gd name="connsiteX1007" fmla="*/ 513458 w 3304340"/>
              <a:gd name="connsiteY1007" fmla="*/ 1621148 h 2835477"/>
              <a:gd name="connsiteX1008" fmla="*/ 131919 w 3304340"/>
              <a:gd name="connsiteY1008" fmla="*/ 1484544 h 2835477"/>
              <a:gd name="connsiteX1009" fmla="*/ 0 w 3304340"/>
              <a:gd name="connsiteY1009" fmla="*/ 1440923 h 2835477"/>
              <a:gd name="connsiteX1010" fmla="*/ 0 w 3304340"/>
              <a:gd name="connsiteY1010" fmla="*/ 1397436 h 2835477"/>
              <a:gd name="connsiteX1011" fmla="*/ 168284 w 3304340"/>
              <a:gd name="connsiteY1011" fmla="*/ 1455216 h 2835477"/>
              <a:gd name="connsiteX1012" fmla="*/ 369648 w 3304340"/>
              <a:gd name="connsiteY1012" fmla="*/ 1521250 h 2835477"/>
              <a:gd name="connsiteX1013" fmla="*/ 92398 w 3304340"/>
              <a:gd name="connsiteY1013" fmla="*/ 1372477 h 2835477"/>
              <a:gd name="connsiteX1014" fmla="*/ 98291 w 3304340"/>
              <a:gd name="connsiteY1014" fmla="*/ 1359643 h 2835477"/>
              <a:gd name="connsiteX1015" fmla="*/ 554762 w 3304340"/>
              <a:gd name="connsiteY1015" fmla="*/ 1591836 h 2835477"/>
              <a:gd name="connsiteX1016" fmla="*/ 800567 w 3304340"/>
              <a:gd name="connsiteY1016" fmla="*/ 1741425 h 2835477"/>
              <a:gd name="connsiteX1017" fmla="*/ 649573 w 3304340"/>
              <a:gd name="connsiteY1017" fmla="*/ 1631200 h 2835477"/>
              <a:gd name="connsiteX1018" fmla="*/ 314864 w 3304340"/>
              <a:gd name="connsiteY1018" fmla="*/ 1425394 h 2835477"/>
              <a:gd name="connsiteX1019" fmla="*/ 0 w 3304340"/>
              <a:gd name="connsiteY1019" fmla="*/ 1259607 h 2835477"/>
              <a:gd name="connsiteX1020" fmla="*/ 0 w 3304340"/>
              <a:gd name="connsiteY1020" fmla="*/ 1237649 h 2835477"/>
              <a:gd name="connsiteX1021" fmla="*/ 134471 w 3304340"/>
              <a:gd name="connsiteY1021" fmla="*/ 1292743 h 2835477"/>
              <a:gd name="connsiteX1022" fmla="*/ 1149612 w 3304340"/>
              <a:gd name="connsiteY1022" fmla="*/ 1986513 h 2835477"/>
              <a:gd name="connsiteX1023" fmla="*/ 1030946 w 3304340"/>
              <a:gd name="connsiteY1023" fmla="*/ 1817139 h 2835477"/>
              <a:gd name="connsiteX1024" fmla="*/ 866371 w 3304340"/>
              <a:gd name="connsiteY1024" fmla="*/ 1530275 h 2835477"/>
              <a:gd name="connsiteX1025" fmla="*/ 883278 w 3304340"/>
              <a:gd name="connsiteY1025" fmla="*/ 1519116 h 2835477"/>
              <a:gd name="connsiteX1026" fmla="*/ 1071813 w 3304340"/>
              <a:gd name="connsiteY1026" fmla="*/ 1822986 h 2835477"/>
              <a:gd name="connsiteX1027" fmla="*/ 1147574 w 3304340"/>
              <a:gd name="connsiteY1027" fmla="*/ 1924145 h 2835477"/>
              <a:gd name="connsiteX1028" fmla="*/ 1092826 w 3304340"/>
              <a:gd name="connsiteY1028" fmla="*/ 1790314 h 2835477"/>
              <a:gd name="connsiteX1029" fmla="*/ 978701 w 3304340"/>
              <a:gd name="connsiteY1029" fmla="*/ 1432730 h 2835477"/>
              <a:gd name="connsiteX1030" fmla="*/ 995310 w 3304340"/>
              <a:gd name="connsiteY1030" fmla="*/ 1430375 h 2835477"/>
              <a:gd name="connsiteX1031" fmla="*/ 1131202 w 3304340"/>
              <a:gd name="connsiteY1031" fmla="*/ 1805907 h 2835477"/>
              <a:gd name="connsiteX1032" fmla="*/ 1214547 w 3304340"/>
              <a:gd name="connsiteY1032" fmla="*/ 1988632 h 2835477"/>
              <a:gd name="connsiteX1033" fmla="*/ 1221865 w 3304340"/>
              <a:gd name="connsiteY1033" fmla="*/ 2002202 h 2835477"/>
              <a:gd name="connsiteX1034" fmla="*/ 1204358 w 3304340"/>
              <a:gd name="connsiteY1034" fmla="*/ 1908528 h 2835477"/>
              <a:gd name="connsiteX1035" fmla="*/ 1163685 w 3304340"/>
              <a:gd name="connsiteY1035" fmla="*/ 1642443 h 2835477"/>
              <a:gd name="connsiteX1036" fmla="*/ 1125236 w 3304340"/>
              <a:gd name="connsiteY1036" fmla="*/ 1159142 h 2835477"/>
              <a:gd name="connsiteX1037" fmla="*/ 1135599 w 3304340"/>
              <a:gd name="connsiteY1037" fmla="*/ 1158329 h 2835477"/>
              <a:gd name="connsiteX1038" fmla="*/ 1163452 w 3304340"/>
              <a:gd name="connsiteY1038" fmla="*/ 1399756 h 2835477"/>
              <a:gd name="connsiteX1039" fmla="*/ 1193564 w 3304340"/>
              <a:gd name="connsiteY1039" fmla="*/ 1640996 h 2835477"/>
              <a:gd name="connsiteX1040" fmla="*/ 1232293 w 3304340"/>
              <a:gd name="connsiteY1040" fmla="*/ 1871183 h 2835477"/>
              <a:gd name="connsiteX1041" fmla="*/ 1223380 w 3304340"/>
              <a:gd name="connsiteY1041" fmla="*/ 1710562 h 2835477"/>
              <a:gd name="connsiteX1042" fmla="*/ 1223570 w 3304340"/>
              <a:gd name="connsiteY1042" fmla="*/ 1319365 h 2835477"/>
              <a:gd name="connsiteX1043" fmla="*/ 1242510 w 3304340"/>
              <a:gd name="connsiteY1043" fmla="*/ 1319314 h 2835477"/>
              <a:gd name="connsiteX1044" fmla="*/ 1257316 w 3304340"/>
              <a:gd name="connsiteY1044" fmla="*/ 1739849 h 2835477"/>
              <a:gd name="connsiteX1045" fmla="*/ 1283804 w 3304340"/>
              <a:gd name="connsiteY1045" fmla="*/ 1975549 h 2835477"/>
              <a:gd name="connsiteX1046" fmla="*/ 1292264 w 3304340"/>
              <a:gd name="connsiteY1046" fmla="*/ 1662788 h 2835477"/>
              <a:gd name="connsiteX1047" fmla="*/ 1352692 w 3304340"/>
              <a:gd name="connsiteY1047" fmla="*/ 1221146 h 2835477"/>
              <a:gd name="connsiteX1048" fmla="*/ 1364751 w 3304340"/>
              <a:gd name="connsiteY1048" fmla="*/ 1223046 h 2835477"/>
              <a:gd name="connsiteX1049" fmla="*/ 1322866 w 3304340"/>
              <a:gd name="connsiteY1049" fmla="*/ 1666320 h 2835477"/>
              <a:gd name="connsiteX1050" fmla="*/ 1319121 w 3304340"/>
              <a:gd name="connsiteY1050" fmla="*/ 1851745 h 2835477"/>
              <a:gd name="connsiteX1051" fmla="*/ 1387290 w 3304340"/>
              <a:gd name="connsiteY1051" fmla="*/ 1669194 h 2835477"/>
              <a:gd name="connsiteX1052" fmla="*/ 1613605 w 3304340"/>
              <a:gd name="connsiteY1052" fmla="*/ 1288227 h 2835477"/>
              <a:gd name="connsiteX1053" fmla="*/ 1630192 w 3304340"/>
              <a:gd name="connsiteY1053" fmla="*/ 1302322 h 2835477"/>
              <a:gd name="connsiteX1054" fmla="*/ 1400421 w 3304340"/>
              <a:gd name="connsiteY1054" fmla="*/ 1706709 h 2835477"/>
              <a:gd name="connsiteX1055" fmla="*/ 1355347 w 3304340"/>
              <a:gd name="connsiteY1055" fmla="*/ 1846209 h 2835477"/>
              <a:gd name="connsiteX1056" fmla="*/ 1358442 w 3304340"/>
              <a:gd name="connsiteY1056" fmla="*/ 1840515 h 2835477"/>
              <a:gd name="connsiteX1057" fmla="*/ 1393114 w 3304340"/>
              <a:gd name="connsiteY1057" fmla="*/ 1785986 h 2835477"/>
              <a:gd name="connsiteX1058" fmla="*/ 1415674 w 3304340"/>
              <a:gd name="connsiteY1058" fmla="*/ 1750467 h 2835477"/>
              <a:gd name="connsiteX1059" fmla="*/ 1620874 w 3304340"/>
              <a:gd name="connsiteY1059" fmla="*/ 1465075 h 2835477"/>
              <a:gd name="connsiteX1060" fmla="*/ 1961866 w 3304340"/>
              <a:gd name="connsiteY1060" fmla="*/ 1113627 h 2835477"/>
              <a:gd name="connsiteX1061" fmla="*/ 2135293 w 3304340"/>
              <a:gd name="connsiteY1061" fmla="*/ 923754 h 2835477"/>
              <a:gd name="connsiteX1062" fmla="*/ 2166291 w 3304340"/>
              <a:gd name="connsiteY1062" fmla="*/ 834494 h 2835477"/>
              <a:gd name="connsiteX1063" fmla="*/ 2139365 w 3304340"/>
              <a:gd name="connsiteY1063" fmla="*/ 785415 h 2835477"/>
              <a:gd name="connsiteX1064" fmla="*/ 2110309 w 3304340"/>
              <a:gd name="connsiteY1064" fmla="*/ 758533 h 2835477"/>
              <a:gd name="connsiteX1065" fmla="*/ 2110420 w 3304340"/>
              <a:gd name="connsiteY1065" fmla="*/ 757722 h 2835477"/>
              <a:gd name="connsiteX1066" fmla="*/ 2115595 w 3304340"/>
              <a:gd name="connsiteY1066" fmla="*/ 690389 h 2835477"/>
              <a:gd name="connsiteX1067" fmla="*/ 2049189 w 3304340"/>
              <a:gd name="connsiteY1067" fmla="*/ 624739 h 2835477"/>
              <a:gd name="connsiteX1068" fmla="*/ 1935630 w 3304340"/>
              <a:gd name="connsiteY1068" fmla="*/ 638944 h 2835477"/>
              <a:gd name="connsiteX1069" fmla="*/ 1908303 w 3304340"/>
              <a:gd name="connsiteY1069" fmla="*/ 671246 h 2835477"/>
              <a:gd name="connsiteX1070" fmla="*/ 1866048 w 3304340"/>
              <a:gd name="connsiteY1070" fmla="*/ 716551 h 2835477"/>
              <a:gd name="connsiteX1071" fmla="*/ 1849238 w 3304340"/>
              <a:gd name="connsiteY1071" fmla="*/ 704078 h 2835477"/>
              <a:gd name="connsiteX1072" fmla="*/ 1891965 w 3304340"/>
              <a:gd name="connsiteY1072" fmla="*/ 610060 h 2835477"/>
              <a:gd name="connsiteX1073" fmla="*/ 1900101 w 3304340"/>
              <a:gd name="connsiteY1073" fmla="*/ 493362 h 2835477"/>
              <a:gd name="connsiteX1074" fmla="*/ 1762265 w 3304340"/>
              <a:gd name="connsiteY1074" fmla="*/ 425285 h 2835477"/>
              <a:gd name="connsiteX1075" fmla="*/ 1643322 w 3304340"/>
              <a:gd name="connsiteY1075" fmla="*/ 601871 h 2835477"/>
              <a:gd name="connsiteX1076" fmla="*/ 1625558 w 3304340"/>
              <a:gd name="connsiteY1076" fmla="*/ 594560 h 2835477"/>
              <a:gd name="connsiteX1077" fmla="*/ 1662267 w 3304340"/>
              <a:gd name="connsiteY1077" fmla="*/ 491366 h 2835477"/>
              <a:gd name="connsiteX1078" fmla="*/ 1669202 w 3304340"/>
              <a:gd name="connsiteY1078" fmla="*/ 468506 h 2835477"/>
              <a:gd name="connsiteX1079" fmla="*/ 1676279 w 3304340"/>
              <a:gd name="connsiteY1079" fmla="*/ 450046 h 2835477"/>
              <a:gd name="connsiteX1080" fmla="*/ 1675670 w 3304340"/>
              <a:gd name="connsiteY1080" fmla="*/ 444837 h 2835477"/>
              <a:gd name="connsiteX1081" fmla="*/ 1680288 w 3304340"/>
              <a:gd name="connsiteY1081" fmla="*/ 381561 h 2835477"/>
              <a:gd name="connsiteX1082" fmla="*/ 1636057 w 3304340"/>
              <a:gd name="connsiteY1082" fmla="*/ 344745 h 2835477"/>
              <a:gd name="connsiteX1083" fmla="*/ 1573787 w 3304340"/>
              <a:gd name="connsiteY1083" fmla="*/ 434763 h 2835477"/>
              <a:gd name="connsiteX1084" fmla="*/ 1559005 w 3304340"/>
              <a:gd name="connsiteY1084" fmla="*/ 422569 h 2835477"/>
              <a:gd name="connsiteX1085" fmla="*/ 1609645 w 3304340"/>
              <a:gd name="connsiteY1085" fmla="*/ 324509 h 2835477"/>
              <a:gd name="connsiteX1086" fmla="*/ 1609242 w 3304340"/>
              <a:gd name="connsiteY1086" fmla="*/ 274351 h 2835477"/>
              <a:gd name="connsiteX1087" fmla="*/ 1502083 w 3304340"/>
              <a:gd name="connsiteY1087" fmla="*/ 495875 h 2835477"/>
              <a:gd name="connsiteX1088" fmla="*/ 1485892 w 3304340"/>
              <a:gd name="connsiteY1088" fmla="*/ 490350 h 2835477"/>
              <a:gd name="connsiteX1089" fmla="*/ 1566791 w 3304340"/>
              <a:gd name="connsiteY1089" fmla="*/ 275233 h 2835477"/>
              <a:gd name="connsiteX1090" fmla="*/ 1517566 w 3304340"/>
              <a:gd name="connsiteY1090" fmla="*/ 195816 h 2835477"/>
              <a:gd name="connsiteX1091" fmla="*/ 1494137 w 3304340"/>
              <a:gd name="connsiteY1091" fmla="*/ 190621 h 2835477"/>
              <a:gd name="connsiteX1092" fmla="*/ 1354662 w 3304340"/>
              <a:gd name="connsiteY1092" fmla="*/ 210534 h 2835477"/>
              <a:gd name="connsiteX1093" fmla="*/ 1285331 w 3304340"/>
              <a:gd name="connsiteY1093" fmla="*/ 311656 h 2835477"/>
              <a:gd name="connsiteX1094" fmla="*/ 1259395 w 3304340"/>
              <a:gd name="connsiteY1094" fmla="*/ 303639 h 2835477"/>
              <a:gd name="connsiteX1095" fmla="*/ 1199062 w 3304340"/>
              <a:gd name="connsiteY1095" fmla="*/ 85044 h 2835477"/>
              <a:gd name="connsiteX1096" fmla="*/ 1109729 w 3304340"/>
              <a:gd name="connsiteY1096" fmla="*/ 80575 h 2835477"/>
              <a:gd name="connsiteX1097" fmla="*/ 1042113 w 3304340"/>
              <a:gd name="connsiteY1097" fmla="*/ 76850 h 2835477"/>
              <a:gd name="connsiteX1098" fmla="*/ 1046272 w 3304340"/>
              <a:gd name="connsiteY1098" fmla="*/ 296924 h 2835477"/>
              <a:gd name="connsiteX1099" fmla="*/ 1029027 w 3304340"/>
              <a:gd name="connsiteY1099" fmla="*/ 299688 h 2835477"/>
              <a:gd name="connsiteX1100" fmla="*/ 1010306 w 3304340"/>
              <a:gd name="connsiteY1100" fmla="*/ 186503 h 2835477"/>
              <a:gd name="connsiteX1101" fmla="*/ 973498 w 3304340"/>
              <a:gd name="connsiteY1101" fmla="*/ 80429 h 2835477"/>
              <a:gd name="connsiteX1102" fmla="*/ 941552 w 3304340"/>
              <a:gd name="connsiteY1102" fmla="*/ 47034 h 2835477"/>
              <a:gd name="connsiteX1103" fmla="*/ 891420 w 3304340"/>
              <a:gd name="connsiteY1103" fmla="*/ 69432 h 2835477"/>
              <a:gd name="connsiteX1104" fmla="*/ 885622 w 3304340"/>
              <a:gd name="connsiteY1104" fmla="*/ 129239 h 2835477"/>
              <a:gd name="connsiteX1105" fmla="*/ 890705 w 3304340"/>
              <a:gd name="connsiteY1105" fmla="*/ 217654 h 2835477"/>
              <a:gd name="connsiteX1106" fmla="*/ 935115 w 3304340"/>
              <a:gd name="connsiteY1106" fmla="*/ 477638 h 2835477"/>
              <a:gd name="connsiteX1107" fmla="*/ 922390 w 3304340"/>
              <a:gd name="connsiteY1107" fmla="*/ 480607 h 2835477"/>
              <a:gd name="connsiteX1108" fmla="*/ 855491 w 3304340"/>
              <a:gd name="connsiteY1108" fmla="*/ 177776 h 2835477"/>
              <a:gd name="connsiteX1109" fmla="*/ 855343 w 3304340"/>
              <a:gd name="connsiteY1109" fmla="*/ 91359 h 2835477"/>
              <a:gd name="connsiteX1110" fmla="*/ 847081 w 3304340"/>
              <a:gd name="connsiteY1110" fmla="*/ 74435 h 2835477"/>
              <a:gd name="connsiteX1111" fmla="*/ 792094 w 3304340"/>
              <a:gd name="connsiteY1111" fmla="*/ 81123 h 2835477"/>
              <a:gd name="connsiteX1112" fmla="*/ 797494 w 3304340"/>
              <a:gd name="connsiteY1112" fmla="*/ 164207 h 2835477"/>
              <a:gd name="connsiteX1113" fmla="*/ 840139 w 3304340"/>
              <a:gd name="connsiteY1113" fmla="*/ 348962 h 2835477"/>
              <a:gd name="connsiteX1114" fmla="*/ 824413 w 3304340"/>
              <a:gd name="connsiteY1114" fmla="*/ 353916 h 2835477"/>
              <a:gd name="connsiteX1115" fmla="*/ 773391 w 3304340"/>
              <a:gd name="connsiteY1115" fmla="*/ 183228 h 2835477"/>
              <a:gd name="connsiteX1116" fmla="*/ 765378 w 3304340"/>
              <a:gd name="connsiteY1116" fmla="*/ 139138 h 2835477"/>
              <a:gd name="connsiteX1117" fmla="*/ 604982 w 3304340"/>
              <a:gd name="connsiteY1117" fmla="*/ 126505 h 2835477"/>
              <a:gd name="connsiteX1118" fmla="*/ 629237 w 3304340"/>
              <a:gd name="connsiteY1118" fmla="*/ 275917 h 2835477"/>
              <a:gd name="connsiteX1119" fmla="*/ 712943 w 3304340"/>
              <a:gd name="connsiteY1119" fmla="*/ 823539 h 2835477"/>
              <a:gd name="connsiteX1120" fmla="*/ 688680 w 3304340"/>
              <a:gd name="connsiteY1120" fmla="*/ 824432 h 2835477"/>
              <a:gd name="connsiteX1121" fmla="*/ 667131 w 3304340"/>
              <a:gd name="connsiteY1121" fmla="*/ 722847 h 2835477"/>
              <a:gd name="connsiteX1122" fmla="*/ 609952 w 3304340"/>
              <a:gd name="connsiteY1122" fmla="*/ 569337 h 2835477"/>
              <a:gd name="connsiteX1123" fmla="*/ 511620 w 3304340"/>
              <a:gd name="connsiteY1123" fmla="*/ 340245 h 2835477"/>
              <a:gd name="connsiteX1124" fmla="*/ 402365 w 3304340"/>
              <a:gd name="connsiteY1124" fmla="*/ 145042 h 2835477"/>
              <a:gd name="connsiteX1125" fmla="*/ 307447 w 3304340"/>
              <a:gd name="connsiteY1125" fmla="*/ 97396 h 2835477"/>
              <a:gd name="connsiteX1126" fmla="*/ 287730 w 3304340"/>
              <a:gd name="connsiteY1126" fmla="*/ 103128 h 2835477"/>
              <a:gd name="connsiteX1127" fmla="*/ 273063 w 3304340"/>
              <a:gd name="connsiteY1127" fmla="*/ 100953 h 2835477"/>
              <a:gd name="connsiteX1128" fmla="*/ 261720 w 3304340"/>
              <a:gd name="connsiteY1128" fmla="*/ 82367 h 2835477"/>
              <a:gd name="connsiteX1129" fmla="*/ 241998 w 3304340"/>
              <a:gd name="connsiteY1129" fmla="*/ 87520 h 2835477"/>
              <a:gd name="connsiteX1130" fmla="*/ 248963 w 3304340"/>
              <a:gd name="connsiteY1130" fmla="*/ 119973 h 2835477"/>
              <a:gd name="connsiteX1131" fmla="*/ 266964 w 3304340"/>
              <a:gd name="connsiteY1131" fmla="*/ 178660 h 2835477"/>
              <a:gd name="connsiteX1132" fmla="*/ 311271 w 3304340"/>
              <a:gd name="connsiteY1132" fmla="*/ 299401 h 2835477"/>
              <a:gd name="connsiteX1133" fmla="*/ 298545 w 3304340"/>
              <a:gd name="connsiteY1133" fmla="*/ 302370 h 2835477"/>
              <a:gd name="connsiteX1134" fmla="*/ 233916 w 3304340"/>
              <a:gd name="connsiteY1134" fmla="*/ 162804 h 2835477"/>
              <a:gd name="connsiteX1135" fmla="*/ 229374 w 3304340"/>
              <a:gd name="connsiteY1135" fmla="*/ 148292 h 2835477"/>
              <a:gd name="connsiteX1136" fmla="*/ 200254 w 3304340"/>
              <a:gd name="connsiteY1136" fmla="*/ 120658 h 2835477"/>
              <a:gd name="connsiteX1137" fmla="*/ 180125 w 3304340"/>
              <a:gd name="connsiteY1137" fmla="*/ 105251 h 2835477"/>
              <a:gd name="connsiteX1138" fmla="*/ 153483 w 3304340"/>
              <a:gd name="connsiteY1138" fmla="*/ 156084 h 2835477"/>
              <a:gd name="connsiteX1139" fmla="*/ 184935 w 3304340"/>
              <a:gd name="connsiteY1139" fmla="*/ 257207 h 2835477"/>
              <a:gd name="connsiteX1140" fmla="*/ 169549 w 3304340"/>
              <a:gd name="connsiteY1140" fmla="*/ 260886 h 2835477"/>
              <a:gd name="connsiteX1141" fmla="*/ 125480 w 3304340"/>
              <a:gd name="connsiteY1141" fmla="*/ 131165 h 2835477"/>
              <a:gd name="connsiteX1142" fmla="*/ 79954 w 3304340"/>
              <a:gd name="connsiteY1142" fmla="*/ 130963 h 2835477"/>
              <a:gd name="connsiteX1143" fmla="*/ 89441 w 3304340"/>
              <a:gd name="connsiteY1143" fmla="*/ 230068 h 2835477"/>
              <a:gd name="connsiteX1144" fmla="*/ 77274 w 3304340"/>
              <a:gd name="connsiteY1144" fmla="*/ 239231 h 2835477"/>
              <a:gd name="connsiteX1145" fmla="*/ 45242 w 3304340"/>
              <a:gd name="connsiteY1145" fmla="*/ 178541 h 2835477"/>
              <a:gd name="connsiteX1146" fmla="*/ 43922 w 3304340"/>
              <a:gd name="connsiteY1146" fmla="*/ 160419 h 2835477"/>
              <a:gd name="connsiteX1147" fmla="*/ 15656 w 3304340"/>
              <a:gd name="connsiteY1147" fmla="*/ 150098 h 2835477"/>
              <a:gd name="connsiteX1148" fmla="*/ 0 w 3304340"/>
              <a:gd name="connsiteY1148" fmla="*/ 156691 h 2835477"/>
              <a:gd name="connsiteX1149" fmla="*/ 0 w 3304340"/>
              <a:gd name="connsiteY1149" fmla="*/ 123442 h 2835477"/>
              <a:gd name="connsiteX1150" fmla="*/ 378 w 3304340"/>
              <a:gd name="connsiteY1150" fmla="*/ 123274 h 2835477"/>
              <a:gd name="connsiteX1151" fmla="*/ 48043 w 3304340"/>
              <a:gd name="connsiteY1151" fmla="*/ 131550 h 2835477"/>
              <a:gd name="connsiteX1152" fmla="*/ 56928 w 3304340"/>
              <a:gd name="connsiteY1152" fmla="*/ 115572 h 2835477"/>
              <a:gd name="connsiteX1153" fmla="*/ 131287 w 3304340"/>
              <a:gd name="connsiteY1153" fmla="*/ 113524 h 2835477"/>
              <a:gd name="connsiteX1154" fmla="*/ 131688 w 3304340"/>
              <a:gd name="connsiteY1154" fmla="*/ 112421 h 2835477"/>
              <a:gd name="connsiteX1155" fmla="*/ 188786 w 3304340"/>
              <a:gd name="connsiteY1155" fmla="*/ 80063 h 2835477"/>
              <a:gd name="connsiteX1156" fmla="*/ 215422 w 3304340"/>
              <a:gd name="connsiteY1156" fmla="*/ 99256 h 2835477"/>
              <a:gd name="connsiteX1157" fmla="*/ 214209 w 3304340"/>
              <a:gd name="connsiteY1157" fmla="*/ 79744 h 2835477"/>
              <a:gd name="connsiteX1158" fmla="*/ 254853 w 3304340"/>
              <a:gd name="connsiteY1158" fmla="*/ 46206 h 2835477"/>
              <a:gd name="connsiteX1159" fmla="*/ 286109 w 3304340"/>
              <a:gd name="connsiteY1159" fmla="*/ 82981 h 2835477"/>
              <a:gd name="connsiteX1160" fmla="*/ 433560 w 3304340"/>
              <a:gd name="connsiteY1160" fmla="*/ 141214 h 2835477"/>
              <a:gd name="connsiteX1161" fmla="*/ 642291 w 3304340"/>
              <a:gd name="connsiteY1161" fmla="*/ 572858 h 2835477"/>
              <a:gd name="connsiteX1162" fmla="*/ 612167 w 3304340"/>
              <a:gd name="connsiteY1162" fmla="*/ 369730 h 2835477"/>
              <a:gd name="connsiteX1163" fmla="*/ 574110 w 3304340"/>
              <a:gd name="connsiteY1163" fmla="*/ 126739 h 2835477"/>
              <a:gd name="connsiteX1164" fmla="*/ 761844 w 3304340"/>
              <a:gd name="connsiteY1164" fmla="*/ 98555 h 2835477"/>
              <a:gd name="connsiteX1165" fmla="*/ 770322 w 3304340"/>
              <a:gd name="connsiteY1165" fmla="*/ 51766 h 2835477"/>
              <a:gd name="connsiteX1166" fmla="*/ 831310 w 3304340"/>
              <a:gd name="connsiteY1166" fmla="*/ 21182 h 2835477"/>
              <a:gd name="connsiteX1167" fmla="*/ 862883 w 3304340"/>
              <a:gd name="connsiteY1167" fmla="*/ 52625 h 2835477"/>
              <a:gd name="connsiteX1168" fmla="*/ 883634 w 3304340"/>
              <a:gd name="connsiteY1168" fmla="*/ 14626 h 2835477"/>
              <a:gd name="connsiteX1169" fmla="*/ 905372 w 3304340"/>
              <a:gd name="connsiteY1169" fmla="*/ 952 h 2835477"/>
              <a:gd name="connsiteX1170" fmla="*/ 923965 w 3304340"/>
              <a:gd name="connsiteY1170" fmla="*/ 920 h 283547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  <a:cxn ang="0">
                <a:pos x="connsiteX436" y="connsiteY436"/>
              </a:cxn>
              <a:cxn ang="0">
                <a:pos x="connsiteX437" y="connsiteY437"/>
              </a:cxn>
              <a:cxn ang="0">
                <a:pos x="connsiteX438" y="connsiteY438"/>
              </a:cxn>
              <a:cxn ang="0">
                <a:pos x="connsiteX439" y="connsiteY439"/>
              </a:cxn>
              <a:cxn ang="0">
                <a:pos x="connsiteX440" y="connsiteY440"/>
              </a:cxn>
              <a:cxn ang="0">
                <a:pos x="connsiteX441" y="connsiteY441"/>
              </a:cxn>
              <a:cxn ang="0">
                <a:pos x="connsiteX442" y="connsiteY442"/>
              </a:cxn>
              <a:cxn ang="0">
                <a:pos x="connsiteX443" y="connsiteY443"/>
              </a:cxn>
              <a:cxn ang="0">
                <a:pos x="connsiteX444" y="connsiteY444"/>
              </a:cxn>
              <a:cxn ang="0">
                <a:pos x="connsiteX445" y="connsiteY445"/>
              </a:cxn>
              <a:cxn ang="0">
                <a:pos x="connsiteX446" y="connsiteY446"/>
              </a:cxn>
              <a:cxn ang="0">
                <a:pos x="connsiteX447" y="connsiteY447"/>
              </a:cxn>
              <a:cxn ang="0">
                <a:pos x="connsiteX448" y="connsiteY448"/>
              </a:cxn>
              <a:cxn ang="0">
                <a:pos x="connsiteX449" y="connsiteY449"/>
              </a:cxn>
              <a:cxn ang="0">
                <a:pos x="connsiteX450" y="connsiteY450"/>
              </a:cxn>
              <a:cxn ang="0">
                <a:pos x="connsiteX451" y="connsiteY451"/>
              </a:cxn>
              <a:cxn ang="0">
                <a:pos x="connsiteX452" y="connsiteY452"/>
              </a:cxn>
              <a:cxn ang="0">
                <a:pos x="connsiteX453" y="connsiteY453"/>
              </a:cxn>
              <a:cxn ang="0">
                <a:pos x="connsiteX454" y="connsiteY454"/>
              </a:cxn>
              <a:cxn ang="0">
                <a:pos x="connsiteX455" y="connsiteY455"/>
              </a:cxn>
              <a:cxn ang="0">
                <a:pos x="connsiteX456" y="connsiteY456"/>
              </a:cxn>
              <a:cxn ang="0">
                <a:pos x="connsiteX457" y="connsiteY457"/>
              </a:cxn>
              <a:cxn ang="0">
                <a:pos x="connsiteX458" y="connsiteY458"/>
              </a:cxn>
              <a:cxn ang="0">
                <a:pos x="connsiteX459" y="connsiteY459"/>
              </a:cxn>
              <a:cxn ang="0">
                <a:pos x="connsiteX460" y="connsiteY460"/>
              </a:cxn>
              <a:cxn ang="0">
                <a:pos x="connsiteX461" y="connsiteY461"/>
              </a:cxn>
              <a:cxn ang="0">
                <a:pos x="connsiteX462" y="connsiteY462"/>
              </a:cxn>
              <a:cxn ang="0">
                <a:pos x="connsiteX463" y="connsiteY463"/>
              </a:cxn>
              <a:cxn ang="0">
                <a:pos x="connsiteX464" y="connsiteY464"/>
              </a:cxn>
              <a:cxn ang="0">
                <a:pos x="connsiteX465" y="connsiteY465"/>
              </a:cxn>
              <a:cxn ang="0">
                <a:pos x="connsiteX466" y="connsiteY466"/>
              </a:cxn>
              <a:cxn ang="0">
                <a:pos x="connsiteX467" y="connsiteY467"/>
              </a:cxn>
              <a:cxn ang="0">
                <a:pos x="connsiteX468" y="connsiteY468"/>
              </a:cxn>
              <a:cxn ang="0">
                <a:pos x="connsiteX469" y="connsiteY469"/>
              </a:cxn>
              <a:cxn ang="0">
                <a:pos x="connsiteX470" y="connsiteY470"/>
              </a:cxn>
              <a:cxn ang="0">
                <a:pos x="connsiteX471" y="connsiteY471"/>
              </a:cxn>
              <a:cxn ang="0">
                <a:pos x="connsiteX472" y="connsiteY472"/>
              </a:cxn>
              <a:cxn ang="0">
                <a:pos x="connsiteX473" y="connsiteY473"/>
              </a:cxn>
              <a:cxn ang="0">
                <a:pos x="connsiteX474" y="connsiteY474"/>
              </a:cxn>
              <a:cxn ang="0">
                <a:pos x="connsiteX475" y="connsiteY475"/>
              </a:cxn>
              <a:cxn ang="0">
                <a:pos x="connsiteX476" y="connsiteY476"/>
              </a:cxn>
              <a:cxn ang="0">
                <a:pos x="connsiteX477" y="connsiteY477"/>
              </a:cxn>
              <a:cxn ang="0">
                <a:pos x="connsiteX478" y="connsiteY478"/>
              </a:cxn>
              <a:cxn ang="0">
                <a:pos x="connsiteX479" y="connsiteY479"/>
              </a:cxn>
              <a:cxn ang="0">
                <a:pos x="connsiteX480" y="connsiteY480"/>
              </a:cxn>
              <a:cxn ang="0">
                <a:pos x="connsiteX481" y="connsiteY481"/>
              </a:cxn>
              <a:cxn ang="0">
                <a:pos x="connsiteX482" y="connsiteY482"/>
              </a:cxn>
              <a:cxn ang="0">
                <a:pos x="connsiteX483" y="connsiteY483"/>
              </a:cxn>
              <a:cxn ang="0">
                <a:pos x="connsiteX484" y="connsiteY484"/>
              </a:cxn>
              <a:cxn ang="0">
                <a:pos x="connsiteX485" y="connsiteY485"/>
              </a:cxn>
              <a:cxn ang="0">
                <a:pos x="connsiteX486" y="connsiteY486"/>
              </a:cxn>
              <a:cxn ang="0">
                <a:pos x="connsiteX487" y="connsiteY487"/>
              </a:cxn>
              <a:cxn ang="0">
                <a:pos x="connsiteX488" y="connsiteY488"/>
              </a:cxn>
              <a:cxn ang="0">
                <a:pos x="connsiteX489" y="connsiteY489"/>
              </a:cxn>
              <a:cxn ang="0">
                <a:pos x="connsiteX490" y="connsiteY490"/>
              </a:cxn>
              <a:cxn ang="0">
                <a:pos x="connsiteX491" y="connsiteY491"/>
              </a:cxn>
              <a:cxn ang="0">
                <a:pos x="connsiteX492" y="connsiteY492"/>
              </a:cxn>
              <a:cxn ang="0">
                <a:pos x="connsiteX493" y="connsiteY493"/>
              </a:cxn>
              <a:cxn ang="0">
                <a:pos x="connsiteX494" y="connsiteY494"/>
              </a:cxn>
              <a:cxn ang="0">
                <a:pos x="connsiteX495" y="connsiteY495"/>
              </a:cxn>
              <a:cxn ang="0">
                <a:pos x="connsiteX496" y="connsiteY496"/>
              </a:cxn>
              <a:cxn ang="0">
                <a:pos x="connsiteX497" y="connsiteY497"/>
              </a:cxn>
              <a:cxn ang="0">
                <a:pos x="connsiteX498" y="connsiteY498"/>
              </a:cxn>
              <a:cxn ang="0">
                <a:pos x="connsiteX499" y="connsiteY499"/>
              </a:cxn>
              <a:cxn ang="0">
                <a:pos x="connsiteX500" y="connsiteY500"/>
              </a:cxn>
              <a:cxn ang="0">
                <a:pos x="connsiteX501" y="connsiteY501"/>
              </a:cxn>
              <a:cxn ang="0">
                <a:pos x="connsiteX502" y="connsiteY502"/>
              </a:cxn>
              <a:cxn ang="0">
                <a:pos x="connsiteX503" y="connsiteY503"/>
              </a:cxn>
              <a:cxn ang="0">
                <a:pos x="connsiteX504" y="connsiteY504"/>
              </a:cxn>
              <a:cxn ang="0">
                <a:pos x="connsiteX505" y="connsiteY505"/>
              </a:cxn>
              <a:cxn ang="0">
                <a:pos x="connsiteX506" y="connsiteY506"/>
              </a:cxn>
              <a:cxn ang="0">
                <a:pos x="connsiteX507" y="connsiteY507"/>
              </a:cxn>
              <a:cxn ang="0">
                <a:pos x="connsiteX508" y="connsiteY508"/>
              </a:cxn>
              <a:cxn ang="0">
                <a:pos x="connsiteX509" y="connsiteY509"/>
              </a:cxn>
              <a:cxn ang="0">
                <a:pos x="connsiteX510" y="connsiteY510"/>
              </a:cxn>
              <a:cxn ang="0">
                <a:pos x="connsiteX511" y="connsiteY511"/>
              </a:cxn>
              <a:cxn ang="0">
                <a:pos x="connsiteX512" y="connsiteY512"/>
              </a:cxn>
              <a:cxn ang="0">
                <a:pos x="connsiteX513" y="connsiteY513"/>
              </a:cxn>
              <a:cxn ang="0">
                <a:pos x="connsiteX514" y="connsiteY514"/>
              </a:cxn>
              <a:cxn ang="0">
                <a:pos x="connsiteX515" y="connsiteY515"/>
              </a:cxn>
              <a:cxn ang="0">
                <a:pos x="connsiteX516" y="connsiteY516"/>
              </a:cxn>
              <a:cxn ang="0">
                <a:pos x="connsiteX517" y="connsiteY517"/>
              </a:cxn>
              <a:cxn ang="0">
                <a:pos x="connsiteX518" y="connsiteY518"/>
              </a:cxn>
              <a:cxn ang="0">
                <a:pos x="connsiteX519" y="connsiteY519"/>
              </a:cxn>
              <a:cxn ang="0">
                <a:pos x="connsiteX520" y="connsiteY520"/>
              </a:cxn>
              <a:cxn ang="0">
                <a:pos x="connsiteX521" y="connsiteY521"/>
              </a:cxn>
              <a:cxn ang="0">
                <a:pos x="connsiteX522" y="connsiteY522"/>
              </a:cxn>
              <a:cxn ang="0">
                <a:pos x="connsiteX523" y="connsiteY523"/>
              </a:cxn>
              <a:cxn ang="0">
                <a:pos x="connsiteX524" y="connsiteY524"/>
              </a:cxn>
              <a:cxn ang="0">
                <a:pos x="connsiteX525" y="connsiteY525"/>
              </a:cxn>
              <a:cxn ang="0">
                <a:pos x="connsiteX526" y="connsiteY526"/>
              </a:cxn>
              <a:cxn ang="0">
                <a:pos x="connsiteX527" y="connsiteY527"/>
              </a:cxn>
              <a:cxn ang="0">
                <a:pos x="connsiteX528" y="connsiteY528"/>
              </a:cxn>
              <a:cxn ang="0">
                <a:pos x="connsiteX529" y="connsiteY529"/>
              </a:cxn>
              <a:cxn ang="0">
                <a:pos x="connsiteX530" y="connsiteY530"/>
              </a:cxn>
              <a:cxn ang="0">
                <a:pos x="connsiteX531" y="connsiteY531"/>
              </a:cxn>
              <a:cxn ang="0">
                <a:pos x="connsiteX532" y="connsiteY532"/>
              </a:cxn>
              <a:cxn ang="0">
                <a:pos x="connsiteX533" y="connsiteY533"/>
              </a:cxn>
              <a:cxn ang="0">
                <a:pos x="connsiteX534" y="connsiteY534"/>
              </a:cxn>
              <a:cxn ang="0">
                <a:pos x="connsiteX535" y="connsiteY535"/>
              </a:cxn>
              <a:cxn ang="0">
                <a:pos x="connsiteX536" y="connsiteY536"/>
              </a:cxn>
              <a:cxn ang="0">
                <a:pos x="connsiteX537" y="connsiteY537"/>
              </a:cxn>
              <a:cxn ang="0">
                <a:pos x="connsiteX538" y="connsiteY538"/>
              </a:cxn>
              <a:cxn ang="0">
                <a:pos x="connsiteX539" y="connsiteY539"/>
              </a:cxn>
              <a:cxn ang="0">
                <a:pos x="connsiteX540" y="connsiteY540"/>
              </a:cxn>
              <a:cxn ang="0">
                <a:pos x="connsiteX541" y="connsiteY541"/>
              </a:cxn>
              <a:cxn ang="0">
                <a:pos x="connsiteX542" y="connsiteY542"/>
              </a:cxn>
              <a:cxn ang="0">
                <a:pos x="connsiteX543" y="connsiteY543"/>
              </a:cxn>
              <a:cxn ang="0">
                <a:pos x="connsiteX544" y="connsiteY544"/>
              </a:cxn>
              <a:cxn ang="0">
                <a:pos x="connsiteX545" y="connsiteY545"/>
              </a:cxn>
              <a:cxn ang="0">
                <a:pos x="connsiteX546" y="connsiteY546"/>
              </a:cxn>
              <a:cxn ang="0">
                <a:pos x="connsiteX547" y="connsiteY547"/>
              </a:cxn>
              <a:cxn ang="0">
                <a:pos x="connsiteX548" y="connsiteY548"/>
              </a:cxn>
              <a:cxn ang="0">
                <a:pos x="connsiteX549" y="connsiteY549"/>
              </a:cxn>
              <a:cxn ang="0">
                <a:pos x="connsiteX550" y="connsiteY550"/>
              </a:cxn>
              <a:cxn ang="0">
                <a:pos x="connsiteX551" y="connsiteY551"/>
              </a:cxn>
              <a:cxn ang="0">
                <a:pos x="connsiteX552" y="connsiteY552"/>
              </a:cxn>
              <a:cxn ang="0">
                <a:pos x="connsiteX553" y="connsiteY553"/>
              </a:cxn>
              <a:cxn ang="0">
                <a:pos x="connsiteX554" y="connsiteY554"/>
              </a:cxn>
              <a:cxn ang="0">
                <a:pos x="connsiteX555" y="connsiteY555"/>
              </a:cxn>
              <a:cxn ang="0">
                <a:pos x="connsiteX556" y="connsiteY556"/>
              </a:cxn>
              <a:cxn ang="0">
                <a:pos x="connsiteX557" y="connsiteY557"/>
              </a:cxn>
              <a:cxn ang="0">
                <a:pos x="connsiteX558" y="connsiteY558"/>
              </a:cxn>
              <a:cxn ang="0">
                <a:pos x="connsiteX559" y="connsiteY559"/>
              </a:cxn>
              <a:cxn ang="0">
                <a:pos x="connsiteX560" y="connsiteY560"/>
              </a:cxn>
              <a:cxn ang="0">
                <a:pos x="connsiteX561" y="connsiteY561"/>
              </a:cxn>
              <a:cxn ang="0">
                <a:pos x="connsiteX562" y="connsiteY562"/>
              </a:cxn>
              <a:cxn ang="0">
                <a:pos x="connsiteX563" y="connsiteY563"/>
              </a:cxn>
              <a:cxn ang="0">
                <a:pos x="connsiteX564" y="connsiteY564"/>
              </a:cxn>
              <a:cxn ang="0">
                <a:pos x="connsiteX565" y="connsiteY565"/>
              </a:cxn>
              <a:cxn ang="0">
                <a:pos x="connsiteX566" y="connsiteY566"/>
              </a:cxn>
              <a:cxn ang="0">
                <a:pos x="connsiteX567" y="connsiteY567"/>
              </a:cxn>
              <a:cxn ang="0">
                <a:pos x="connsiteX568" y="connsiteY568"/>
              </a:cxn>
              <a:cxn ang="0">
                <a:pos x="connsiteX569" y="connsiteY569"/>
              </a:cxn>
              <a:cxn ang="0">
                <a:pos x="connsiteX570" y="connsiteY570"/>
              </a:cxn>
              <a:cxn ang="0">
                <a:pos x="connsiteX571" y="connsiteY571"/>
              </a:cxn>
              <a:cxn ang="0">
                <a:pos x="connsiteX572" y="connsiteY572"/>
              </a:cxn>
              <a:cxn ang="0">
                <a:pos x="connsiteX573" y="connsiteY573"/>
              </a:cxn>
              <a:cxn ang="0">
                <a:pos x="connsiteX574" y="connsiteY574"/>
              </a:cxn>
              <a:cxn ang="0">
                <a:pos x="connsiteX575" y="connsiteY575"/>
              </a:cxn>
              <a:cxn ang="0">
                <a:pos x="connsiteX576" y="connsiteY576"/>
              </a:cxn>
              <a:cxn ang="0">
                <a:pos x="connsiteX577" y="connsiteY577"/>
              </a:cxn>
              <a:cxn ang="0">
                <a:pos x="connsiteX578" y="connsiteY578"/>
              </a:cxn>
              <a:cxn ang="0">
                <a:pos x="connsiteX579" y="connsiteY579"/>
              </a:cxn>
              <a:cxn ang="0">
                <a:pos x="connsiteX580" y="connsiteY580"/>
              </a:cxn>
              <a:cxn ang="0">
                <a:pos x="connsiteX581" y="connsiteY581"/>
              </a:cxn>
              <a:cxn ang="0">
                <a:pos x="connsiteX582" y="connsiteY582"/>
              </a:cxn>
              <a:cxn ang="0">
                <a:pos x="connsiteX583" y="connsiteY583"/>
              </a:cxn>
              <a:cxn ang="0">
                <a:pos x="connsiteX584" y="connsiteY584"/>
              </a:cxn>
              <a:cxn ang="0">
                <a:pos x="connsiteX585" y="connsiteY585"/>
              </a:cxn>
              <a:cxn ang="0">
                <a:pos x="connsiteX586" y="connsiteY586"/>
              </a:cxn>
              <a:cxn ang="0">
                <a:pos x="connsiteX587" y="connsiteY587"/>
              </a:cxn>
              <a:cxn ang="0">
                <a:pos x="connsiteX588" y="connsiteY588"/>
              </a:cxn>
              <a:cxn ang="0">
                <a:pos x="connsiteX589" y="connsiteY589"/>
              </a:cxn>
              <a:cxn ang="0">
                <a:pos x="connsiteX590" y="connsiteY590"/>
              </a:cxn>
              <a:cxn ang="0">
                <a:pos x="connsiteX591" y="connsiteY591"/>
              </a:cxn>
              <a:cxn ang="0">
                <a:pos x="connsiteX592" y="connsiteY592"/>
              </a:cxn>
              <a:cxn ang="0">
                <a:pos x="connsiteX593" y="connsiteY593"/>
              </a:cxn>
              <a:cxn ang="0">
                <a:pos x="connsiteX594" y="connsiteY594"/>
              </a:cxn>
              <a:cxn ang="0">
                <a:pos x="connsiteX595" y="connsiteY595"/>
              </a:cxn>
              <a:cxn ang="0">
                <a:pos x="connsiteX596" y="connsiteY596"/>
              </a:cxn>
              <a:cxn ang="0">
                <a:pos x="connsiteX597" y="connsiteY597"/>
              </a:cxn>
              <a:cxn ang="0">
                <a:pos x="connsiteX598" y="connsiteY598"/>
              </a:cxn>
              <a:cxn ang="0">
                <a:pos x="connsiteX599" y="connsiteY599"/>
              </a:cxn>
              <a:cxn ang="0">
                <a:pos x="connsiteX600" y="connsiteY600"/>
              </a:cxn>
              <a:cxn ang="0">
                <a:pos x="connsiteX601" y="connsiteY601"/>
              </a:cxn>
              <a:cxn ang="0">
                <a:pos x="connsiteX602" y="connsiteY602"/>
              </a:cxn>
              <a:cxn ang="0">
                <a:pos x="connsiteX603" y="connsiteY603"/>
              </a:cxn>
              <a:cxn ang="0">
                <a:pos x="connsiteX604" y="connsiteY604"/>
              </a:cxn>
              <a:cxn ang="0">
                <a:pos x="connsiteX605" y="connsiteY605"/>
              </a:cxn>
              <a:cxn ang="0">
                <a:pos x="connsiteX606" y="connsiteY606"/>
              </a:cxn>
              <a:cxn ang="0">
                <a:pos x="connsiteX607" y="connsiteY607"/>
              </a:cxn>
              <a:cxn ang="0">
                <a:pos x="connsiteX608" y="connsiteY608"/>
              </a:cxn>
              <a:cxn ang="0">
                <a:pos x="connsiteX609" y="connsiteY609"/>
              </a:cxn>
              <a:cxn ang="0">
                <a:pos x="connsiteX610" y="connsiteY610"/>
              </a:cxn>
              <a:cxn ang="0">
                <a:pos x="connsiteX611" y="connsiteY611"/>
              </a:cxn>
              <a:cxn ang="0">
                <a:pos x="connsiteX612" y="connsiteY612"/>
              </a:cxn>
              <a:cxn ang="0">
                <a:pos x="connsiteX613" y="connsiteY613"/>
              </a:cxn>
              <a:cxn ang="0">
                <a:pos x="connsiteX614" y="connsiteY614"/>
              </a:cxn>
              <a:cxn ang="0">
                <a:pos x="connsiteX615" y="connsiteY615"/>
              </a:cxn>
              <a:cxn ang="0">
                <a:pos x="connsiteX616" y="connsiteY616"/>
              </a:cxn>
              <a:cxn ang="0">
                <a:pos x="connsiteX617" y="connsiteY617"/>
              </a:cxn>
              <a:cxn ang="0">
                <a:pos x="connsiteX618" y="connsiteY618"/>
              </a:cxn>
              <a:cxn ang="0">
                <a:pos x="connsiteX619" y="connsiteY619"/>
              </a:cxn>
              <a:cxn ang="0">
                <a:pos x="connsiteX620" y="connsiteY620"/>
              </a:cxn>
              <a:cxn ang="0">
                <a:pos x="connsiteX621" y="connsiteY621"/>
              </a:cxn>
              <a:cxn ang="0">
                <a:pos x="connsiteX622" y="connsiteY622"/>
              </a:cxn>
              <a:cxn ang="0">
                <a:pos x="connsiteX623" y="connsiteY623"/>
              </a:cxn>
              <a:cxn ang="0">
                <a:pos x="connsiteX624" y="connsiteY624"/>
              </a:cxn>
              <a:cxn ang="0">
                <a:pos x="connsiteX625" y="connsiteY625"/>
              </a:cxn>
              <a:cxn ang="0">
                <a:pos x="connsiteX626" y="connsiteY626"/>
              </a:cxn>
              <a:cxn ang="0">
                <a:pos x="connsiteX627" y="connsiteY627"/>
              </a:cxn>
              <a:cxn ang="0">
                <a:pos x="connsiteX628" y="connsiteY628"/>
              </a:cxn>
              <a:cxn ang="0">
                <a:pos x="connsiteX629" y="connsiteY629"/>
              </a:cxn>
              <a:cxn ang="0">
                <a:pos x="connsiteX630" y="connsiteY630"/>
              </a:cxn>
              <a:cxn ang="0">
                <a:pos x="connsiteX631" y="connsiteY631"/>
              </a:cxn>
              <a:cxn ang="0">
                <a:pos x="connsiteX632" y="connsiteY632"/>
              </a:cxn>
              <a:cxn ang="0">
                <a:pos x="connsiteX633" y="connsiteY633"/>
              </a:cxn>
              <a:cxn ang="0">
                <a:pos x="connsiteX634" y="connsiteY634"/>
              </a:cxn>
              <a:cxn ang="0">
                <a:pos x="connsiteX635" y="connsiteY635"/>
              </a:cxn>
              <a:cxn ang="0">
                <a:pos x="connsiteX636" y="connsiteY636"/>
              </a:cxn>
              <a:cxn ang="0">
                <a:pos x="connsiteX637" y="connsiteY637"/>
              </a:cxn>
              <a:cxn ang="0">
                <a:pos x="connsiteX638" y="connsiteY638"/>
              </a:cxn>
              <a:cxn ang="0">
                <a:pos x="connsiteX639" y="connsiteY639"/>
              </a:cxn>
              <a:cxn ang="0">
                <a:pos x="connsiteX640" y="connsiteY640"/>
              </a:cxn>
              <a:cxn ang="0">
                <a:pos x="connsiteX641" y="connsiteY641"/>
              </a:cxn>
              <a:cxn ang="0">
                <a:pos x="connsiteX642" y="connsiteY642"/>
              </a:cxn>
              <a:cxn ang="0">
                <a:pos x="connsiteX643" y="connsiteY643"/>
              </a:cxn>
              <a:cxn ang="0">
                <a:pos x="connsiteX644" y="connsiteY644"/>
              </a:cxn>
              <a:cxn ang="0">
                <a:pos x="connsiteX645" y="connsiteY645"/>
              </a:cxn>
              <a:cxn ang="0">
                <a:pos x="connsiteX646" y="connsiteY646"/>
              </a:cxn>
              <a:cxn ang="0">
                <a:pos x="connsiteX647" y="connsiteY647"/>
              </a:cxn>
              <a:cxn ang="0">
                <a:pos x="connsiteX648" y="connsiteY648"/>
              </a:cxn>
              <a:cxn ang="0">
                <a:pos x="connsiteX649" y="connsiteY649"/>
              </a:cxn>
              <a:cxn ang="0">
                <a:pos x="connsiteX650" y="connsiteY650"/>
              </a:cxn>
              <a:cxn ang="0">
                <a:pos x="connsiteX651" y="connsiteY651"/>
              </a:cxn>
              <a:cxn ang="0">
                <a:pos x="connsiteX652" y="connsiteY652"/>
              </a:cxn>
              <a:cxn ang="0">
                <a:pos x="connsiteX653" y="connsiteY653"/>
              </a:cxn>
              <a:cxn ang="0">
                <a:pos x="connsiteX654" y="connsiteY654"/>
              </a:cxn>
              <a:cxn ang="0">
                <a:pos x="connsiteX655" y="connsiteY655"/>
              </a:cxn>
              <a:cxn ang="0">
                <a:pos x="connsiteX656" y="connsiteY656"/>
              </a:cxn>
              <a:cxn ang="0">
                <a:pos x="connsiteX657" y="connsiteY657"/>
              </a:cxn>
              <a:cxn ang="0">
                <a:pos x="connsiteX658" y="connsiteY658"/>
              </a:cxn>
              <a:cxn ang="0">
                <a:pos x="connsiteX659" y="connsiteY659"/>
              </a:cxn>
              <a:cxn ang="0">
                <a:pos x="connsiteX660" y="connsiteY660"/>
              </a:cxn>
              <a:cxn ang="0">
                <a:pos x="connsiteX661" y="connsiteY661"/>
              </a:cxn>
              <a:cxn ang="0">
                <a:pos x="connsiteX662" y="connsiteY662"/>
              </a:cxn>
              <a:cxn ang="0">
                <a:pos x="connsiteX663" y="connsiteY663"/>
              </a:cxn>
              <a:cxn ang="0">
                <a:pos x="connsiteX664" y="connsiteY664"/>
              </a:cxn>
              <a:cxn ang="0">
                <a:pos x="connsiteX665" y="connsiteY665"/>
              </a:cxn>
              <a:cxn ang="0">
                <a:pos x="connsiteX666" y="connsiteY666"/>
              </a:cxn>
              <a:cxn ang="0">
                <a:pos x="connsiteX667" y="connsiteY667"/>
              </a:cxn>
              <a:cxn ang="0">
                <a:pos x="connsiteX668" y="connsiteY668"/>
              </a:cxn>
              <a:cxn ang="0">
                <a:pos x="connsiteX669" y="connsiteY669"/>
              </a:cxn>
              <a:cxn ang="0">
                <a:pos x="connsiteX670" y="connsiteY670"/>
              </a:cxn>
              <a:cxn ang="0">
                <a:pos x="connsiteX671" y="connsiteY671"/>
              </a:cxn>
              <a:cxn ang="0">
                <a:pos x="connsiteX672" y="connsiteY672"/>
              </a:cxn>
              <a:cxn ang="0">
                <a:pos x="connsiteX673" y="connsiteY673"/>
              </a:cxn>
              <a:cxn ang="0">
                <a:pos x="connsiteX674" y="connsiteY674"/>
              </a:cxn>
              <a:cxn ang="0">
                <a:pos x="connsiteX675" y="connsiteY675"/>
              </a:cxn>
              <a:cxn ang="0">
                <a:pos x="connsiteX676" y="connsiteY676"/>
              </a:cxn>
              <a:cxn ang="0">
                <a:pos x="connsiteX677" y="connsiteY677"/>
              </a:cxn>
              <a:cxn ang="0">
                <a:pos x="connsiteX678" y="connsiteY678"/>
              </a:cxn>
              <a:cxn ang="0">
                <a:pos x="connsiteX679" y="connsiteY679"/>
              </a:cxn>
              <a:cxn ang="0">
                <a:pos x="connsiteX680" y="connsiteY680"/>
              </a:cxn>
              <a:cxn ang="0">
                <a:pos x="connsiteX681" y="connsiteY681"/>
              </a:cxn>
              <a:cxn ang="0">
                <a:pos x="connsiteX682" y="connsiteY682"/>
              </a:cxn>
              <a:cxn ang="0">
                <a:pos x="connsiteX683" y="connsiteY683"/>
              </a:cxn>
              <a:cxn ang="0">
                <a:pos x="connsiteX684" y="connsiteY684"/>
              </a:cxn>
              <a:cxn ang="0">
                <a:pos x="connsiteX685" y="connsiteY685"/>
              </a:cxn>
              <a:cxn ang="0">
                <a:pos x="connsiteX686" y="connsiteY686"/>
              </a:cxn>
              <a:cxn ang="0">
                <a:pos x="connsiteX687" y="connsiteY687"/>
              </a:cxn>
              <a:cxn ang="0">
                <a:pos x="connsiteX688" y="connsiteY688"/>
              </a:cxn>
              <a:cxn ang="0">
                <a:pos x="connsiteX689" y="connsiteY689"/>
              </a:cxn>
              <a:cxn ang="0">
                <a:pos x="connsiteX690" y="connsiteY690"/>
              </a:cxn>
              <a:cxn ang="0">
                <a:pos x="connsiteX691" y="connsiteY691"/>
              </a:cxn>
              <a:cxn ang="0">
                <a:pos x="connsiteX692" y="connsiteY692"/>
              </a:cxn>
              <a:cxn ang="0">
                <a:pos x="connsiteX693" y="connsiteY693"/>
              </a:cxn>
              <a:cxn ang="0">
                <a:pos x="connsiteX694" y="connsiteY694"/>
              </a:cxn>
              <a:cxn ang="0">
                <a:pos x="connsiteX695" y="connsiteY695"/>
              </a:cxn>
              <a:cxn ang="0">
                <a:pos x="connsiteX696" y="connsiteY696"/>
              </a:cxn>
              <a:cxn ang="0">
                <a:pos x="connsiteX697" y="connsiteY697"/>
              </a:cxn>
              <a:cxn ang="0">
                <a:pos x="connsiteX698" y="connsiteY698"/>
              </a:cxn>
              <a:cxn ang="0">
                <a:pos x="connsiteX699" y="connsiteY699"/>
              </a:cxn>
              <a:cxn ang="0">
                <a:pos x="connsiteX700" y="connsiteY700"/>
              </a:cxn>
              <a:cxn ang="0">
                <a:pos x="connsiteX701" y="connsiteY701"/>
              </a:cxn>
              <a:cxn ang="0">
                <a:pos x="connsiteX702" y="connsiteY702"/>
              </a:cxn>
              <a:cxn ang="0">
                <a:pos x="connsiteX703" y="connsiteY703"/>
              </a:cxn>
              <a:cxn ang="0">
                <a:pos x="connsiteX704" y="connsiteY704"/>
              </a:cxn>
              <a:cxn ang="0">
                <a:pos x="connsiteX705" y="connsiteY705"/>
              </a:cxn>
              <a:cxn ang="0">
                <a:pos x="connsiteX706" y="connsiteY706"/>
              </a:cxn>
              <a:cxn ang="0">
                <a:pos x="connsiteX707" y="connsiteY707"/>
              </a:cxn>
              <a:cxn ang="0">
                <a:pos x="connsiteX708" y="connsiteY708"/>
              </a:cxn>
              <a:cxn ang="0">
                <a:pos x="connsiteX709" y="connsiteY709"/>
              </a:cxn>
              <a:cxn ang="0">
                <a:pos x="connsiteX710" y="connsiteY710"/>
              </a:cxn>
              <a:cxn ang="0">
                <a:pos x="connsiteX711" y="connsiteY711"/>
              </a:cxn>
              <a:cxn ang="0">
                <a:pos x="connsiteX712" y="connsiteY712"/>
              </a:cxn>
              <a:cxn ang="0">
                <a:pos x="connsiteX713" y="connsiteY713"/>
              </a:cxn>
              <a:cxn ang="0">
                <a:pos x="connsiteX714" y="connsiteY714"/>
              </a:cxn>
              <a:cxn ang="0">
                <a:pos x="connsiteX715" y="connsiteY715"/>
              </a:cxn>
              <a:cxn ang="0">
                <a:pos x="connsiteX716" y="connsiteY716"/>
              </a:cxn>
              <a:cxn ang="0">
                <a:pos x="connsiteX717" y="connsiteY717"/>
              </a:cxn>
              <a:cxn ang="0">
                <a:pos x="connsiteX718" y="connsiteY718"/>
              </a:cxn>
              <a:cxn ang="0">
                <a:pos x="connsiteX719" y="connsiteY719"/>
              </a:cxn>
              <a:cxn ang="0">
                <a:pos x="connsiteX720" y="connsiteY720"/>
              </a:cxn>
              <a:cxn ang="0">
                <a:pos x="connsiteX721" y="connsiteY721"/>
              </a:cxn>
              <a:cxn ang="0">
                <a:pos x="connsiteX722" y="connsiteY722"/>
              </a:cxn>
              <a:cxn ang="0">
                <a:pos x="connsiteX723" y="connsiteY723"/>
              </a:cxn>
              <a:cxn ang="0">
                <a:pos x="connsiteX724" y="connsiteY724"/>
              </a:cxn>
              <a:cxn ang="0">
                <a:pos x="connsiteX725" y="connsiteY725"/>
              </a:cxn>
              <a:cxn ang="0">
                <a:pos x="connsiteX726" y="connsiteY726"/>
              </a:cxn>
              <a:cxn ang="0">
                <a:pos x="connsiteX727" y="connsiteY727"/>
              </a:cxn>
              <a:cxn ang="0">
                <a:pos x="connsiteX728" y="connsiteY728"/>
              </a:cxn>
              <a:cxn ang="0">
                <a:pos x="connsiteX729" y="connsiteY729"/>
              </a:cxn>
              <a:cxn ang="0">
                <a:pos x="connsiteX730" y="connsiteY730"/>
              </a:cxn>
              <a:cxn ang="0">
                <a:pos x="connsiteX731" y="connsiteY731"/>
              </a:cxn>
              <a:cxn ang="0">
                <a:pos x="connsiteX732" y="connsiteY732"/>
              </a:cxn>
              <a:cxn ang="0">
                <a:pos x="connsiteX733" y="connsiteY733"/>
              </a:cxn>
              <a:cxn ang="0">
                <a:pos x="connsiteX734" y="connsiteY734"/>
              </a:cxn>
              <a:cxn ang="0">
                <a:pos x="connsiteX735" y="connsiteY735"/>
              </a:cxn>
              <a:cxn ang="0">
                <a:pos x="connsiteX736" y="connsiteY736"/>
              </a:cxn>
              <a:cxn ang="0">
                <a:pos x="connsiteX737" y="connsiteY737"/>
              </a:cxn>
              <a:cxn ang="0">
                <a:pos x="connsiteX738" y="connsiteY738"/>
              </a:cxn>
              <a:cxn ang="0">
                <a:pos x="connsiteX739" y="connsiteY739"/>
              </a:cxn>
              <a:cxn ang="0">
                <a:pos x="connsiteX740" y="connsiteY740"/>
              </a:cxn>
              <a:cxn ang="0">
                <a:pos x="connsiteX741" y="connsiteY741"/>
              </a:cxn>
              <a:cxn ang="0">
                <a:pos x="connsiteX742" y="connsiteY742"/>
              </a:cxn>
              <a:cxn ang="0">
                <a:pos x="connsiteX743" y="connsiteY743"/>
              </a:cxn>
              <a:cxn ang="0">
                <a:pos x="connsiteX744" y="connsiteY744"/>
              </a:cxn>
              <a:cxn ang="0">
                <a:pos x="connsiteX745" y="connsiteY745"/>
              </a:cxn>
              <a:cxn ang="0">
                <a:pos x="connsiteX746" y="connsiteY746"/>
              </a:cxn>
              <a:cxn ang="0">
                <a:pos x="connsiteX747" y="connsiteY747"/>
              </a:cxn>
              <a:cxn ang="0">
                <a:pos x="connsiteX748" y="connsiteY748"/>
              </a:cxn>
              <a:cxn ang="0">
                <a:pos x="connsiteX749" y="connsiteY749"/>
              </a:cxn>
              <a:cxn ang="0">
                <a:pos x="connsiteX750" y="connsiteY750"/>
              </a:cxn>
              <a:cxn ang="0">
                <a:pos x="connsiteX751" y="connsiteY751"/>
              </a:cxn>
              <a:cxn ang="0">
                <a:pos x="connsiteX752" y="connsiteY752"/>
              </a:cxn>
              <a:cxn ang="0">
                <a:pos x="connsiteX753" y="connsiteY753"/>
              </a:cxn>
              <a:cxn ang="0">
                <a:pos x="connsiteX754" y="connsiteY754"/>
              </a:cxn>
              <a:cxn ang="0">
                <a:pos x="connsiteX755" y="connsiteY755"/>
              </a:cxn>
              <a:cxn ang="0">
                <a:pos x="connsiteX756" y="connsiteY756"/>
              </a:cxn>
              <a:cxn ang="0">
                <a:pos x="connsiteX757" y="connsiteY757"/>
              </a:cxn>
              <a:cxn ang="0">
                <a:pos x="connsiteX758" y="connsiteY758"/>
              </a:cxn>
              <a:cxn ang="0">
                <a:pos x="connsiteX759" y="connsiteY759"/>
              </a:cxn>
              <a:cxn ang="0">
                <a:pos x="connsiteX760" y="connsiteY760"/>
              </a:cxn>
              <a:cxn ang="0">
                <a:pos x="connsiteX761" y="connsiteY761"/>
              </a:cxn>
              <a:cxn ang="0">
                <a:pos x="connsiteX762" y="connsiteY762"/>
              </a:cxn>
              <a:cxn ang="0">
                <a:pos x="connsiteX763" y="connsiteY763"/>
              </a:cxn>
              <a:cxn ang="0">
                <a:pos x="connsiteX764" y="connsiteY764"/>
              </a:cxn>
              <a:cxn ang="0">
                <a:pos x="connsiteX765" y="connsiteY765"/>
              </a:cxn>
              <a:cxn ang="0">
                <a:pos x="connsiteX766" y="connsiteY766"/>
              </a:cxn>
              <a:cxn ang="0">
                <a:pos x="connsiteX767" y="connsiteY767"/>
              </a:cxn>
              <a:cxn ang="0">
                <a:pos x="connsiteX768" y="connsiteY768"/>
              </a:cxn>
              <a:cxn ang="0">
                <a:pos x="connsiteX769" y="connsiteY769"/>
              </a:cxn>
              <a:cxn ang="0">
                <a:pos x="connsiteX770" y="connsiteY770"/>
              </a:cxn>
              <a:cxn ang="0">
                <a:pos x="connsiteX771" y="connsiteY771"/>
              </a:cxn>
              <a:cxn ang="0">
                <a:pos x="connsiteX772" y="connsiteY772"/>
              </a:cxn>
              <a:cxn ang="0">
                <a:pos x="connsiteX773" y="connsiteY773"/>
              </a:cxn>
              <a:cxn ang="0">
                <a:pos x="connsiteX774" y="connsiteY774"/>
              </a:cxn>
              <a:cxn ang="0">
                <a:pos x="connsiteX775" y="connsiteY775"/>
              </a:cxn>
              <a:cxn ang="0">
                <a:pos x="connsiteX776" y="connsiteY776"/>
              </a:cxn>
              <a:cxn ang="0">
                <a:pos x="connsiteX777" y="connsiteY777"/>
              </a:cxn>
              <a:cxn ang="0">
                <a:pos x="connsiteX778" y="connsiteY778"/>
              </a:cxn>
              <a:cxn ang="0">
                <a:pos x="connsiteX779" y="connsiteY779"/>
              </a:cxn>
              <a:cxn ang="0">
                <a:pos x="connsiteX780" y="connsiteY780"/>
              </a:cxn>
              <a:cxn ang="0">
                <a:pos x="connsiteX781" y="connsiteY781"/>
              </a:cxn>
              <a:cxn ang="0">
                <a:pos x="connsiteX782" y="connsiteY782"/>
              </a:cxn>
              <a:cxn ang="0">
                <a:pos x="connsiteX783" y="connsiteY783"/>
              </a:cxn>
              <a:cxn ang="0">
                <a:pos x="connsiteX784" y="connsiteY784"/>
              </a:cxn>
              <a:cxn ang="0">
                <a:pos x="connsiteX785" y="connsiteY785"/>
              </a:cxn>
              <a:cxn ang="0">
                <a:pos x="connsiteX786" y="connsiteY786"/>
              </a:cxn>
              <a:cxn ang="0">
                <a:pos x="connsiteX787" y="connsiteY787"/>
              </a:cxn>
              <a:cxn ang="0">
                <a:pos x="connsiteX788" y="connsiteY788"/>
              </a:cxn>
              <a:cxn ang="0">
                <a:pos x="connsiteX789" y="connsiteY789"/>
              </a:cxn>
              <a:cxn ang="0">
                <a:pos x="connsiteX790" y="connsiteY790"/>
              </a:cxn>
              <a:cxn ang="0">
                <a:pos x="connsiteX791" y="connsiteY791"/>
              </a:cxn>
              <a:cxn ang="0">
                <a:pos x="connsiteX792" y="connsiteY792"/>
              </a:cxn>
              <a:cxn ang="0">
                <a:pos x="connsiteX793" y="connsiteY793"/>
              </a:cxn>
              <a:cxn ang="0">
                <a:pos x="connsiteX794" y="connsiteY794"/>
              </a:cxn>
              <a:cxn ang="0">
                <a:pos x="connsiteX795" y="connsiteY795"/>
              </a:cxn>
              <a:cxn ang="0">
                <a:pos x="connsiteX796" y="connsiteY796"/>
              </a:cxn>
              <a:cxn ang="0">
                <a:pos x="connsiteX797" y="connsiteY797"/>
              </a:cxn>
              <a:cxn ang="0">
                <a:pos x="connsiteX798" y="connsiteY798"/>
              </a:cxn>
              <a:cxn ang="0">
                <a:pos x="connsiteX799" y="connsiteY799"/>
              </a:cxn>
              <a:cxn ang="0">
                <a:pos x="connsiteX800" y="connsiteY800"/>
              </a:cxn>
              <a:cxn ang="0">
                <a:pos x="connsiteX801" y="connsiteY801"/>
              </a:cxn>
              <a:cxn ang="0">
                <a:pos x="connsiteX802" y="connsiteY802"/>
              </a:cxn>
              <a:cxn ang="0">
                <a:pos x="connsiteX803" y="connsiteY803"/>
              </a:cxn>
              <a:cxn ang="0">
                <a:pos x="connsiteX804" y="connsiteY804"/>
              </a:cxn>
              <a:cxn ang="0">
                <a:pos x="connsiteX805" y="connsiteY805"/>
              </a:cxn>
              <a:cxn ang="0">
                <a:pos x="connsiteX806" y="connsiteY806"/>
              </a:cxn>
              <a:cxn ang="0">
                <a:pos x="connsiteX807" y="connsiteY807"/>
              </a:cxn>
              <a:cxn ang="0">
                <a:pos x="connsiteX808" y="connsiteY808"/>
              </a:cxn>
              <a:cxn ang="0">
                <a:pos x="connsiteX809" y="connsiteY809"/>
              </a:cxn>
              <a:cxn ang="0">
                <a:pos x="connsiteX810" y="connsiteY810"/>
              </a:cxn>
              <a:cxn ang="0">
                <a:pos x="connsiteX811" y="connsiteY811"/>
              </a:cxn>
              <a:cxn ang="0">
                <a:pos x="connsiteX812" y="connsiteY812"/>
              </a:cxn>
              <a:cxn ang="0">
                <a:pos x="connsiteX813" y="connsiteY813"/>
              </a:cxn>
              <a:cxn ang="0">
                <a:pos x="connsiteX814" y="connsiteY814"/>
              </a:cxn>
              <a:cxn ang="0">
                <a:pos x="connsiteX815" y="connsiteY815"/>
              </a:cxn>
              <a:cxn ang="0">
                <a:pos x="connsiteX816" y="connsiteY816"/>
              </a:cxn>
              <a:cxn ang="0">
                <a:pos x="connsiteX817" y="connsiteY817"/>
              </a:cxn>
              <a:cxn ang="0">
                <a:pos x="connsiteX818" y="connsiteY818"/>
              </a:cxn>
              <a:cxn ang="0">
                <a:pos x="connsiteX819" y="connsiteY819"/>
              </a:cxn>
              <a:cxn ang="0">
                <a:pos x="connsiteX820" y="connsiteY820"/>
              </a:cxn>
              <a:cxn ang="0">
                <a:pos x="connsiteX821" y="connsiteY821"/>
              </a:cxn>
              <a:cxn ang="0">
                <a:pos x="connsiteX822" y="connsiteY822"/>
              </a:cxn>
              <a:cxn ang="0">
                <a:pos x="connsiteX823" y="connsiteY823"/>
              </a:cxn>
              <a:cxn ang="0">
                <a:pos x="connsiteX824" y="connsiteY824"/>
              </a:cxn>
              <a:cxn ang="0">
                <a:pos x="connsiteX825" y="connsiteY825"/>
              </a:cxn>
              <a:cxn ang="0">
                <a:pos x="connsiteX826" y="connsiteY826"/>
              </a:cxn>
              <a:cxn ang="0">
                <a:pos x="connsiteX827" y="connsiteY827"/>
              </a:cxn>
              <a:cxn ang="0">
                <a:pos x="connsiteX828" y="connsiteY828"/>
              </a:cxn>
              <a:cxn ang="0">
                <a:pos x="connsiteX829" y="connsiteY829"/>
              </a:cxn>
              <a:cxn ang="0">
                <a:pos x="connsiteX830" y="connsiteY830"/>
              </a:cxn>
              <a:cxn ang="0">
                <a:pos x="connsiteX831" y="connsiteY831"/>
              </a:cxn>
              <a:cxn ang="0">
                <a:pos x="connsiteX832" y="connsiteY832"/>
              </a:cxn>
              <a:cxn ang="0">
                <a:pos x="connsiteX833" y="connsiteY833"/>
              </a:cxn>
              <a:cxn ang="0">
                <a:pos x="connsiteX834" y="connsiteY834"/>
              </a:cxn>
              <a:cxn ang="0">
                <a:pos x="connsiteX835" y="connsiteY835"/>
              </a:cxn>
              <a:cxn ang="0">
                <a:pos x="connsiteX836" y="connsiteY836"/>
              </a:cxn>
              <a:cxn ang="0">
                <a:pos x="connsiteX837" y="connsiteY837"/>
              </a:cxn>
              <a:cxn ang="0">
                <a:pos x="connsiteX838" y="connsiteY838"/>
              </a:cxn>
              <a:cxn ang="0">
                <a:pos x="connsiteX839" y="connsiteY839"/>
              </a:cxn>
              <a:cxn ang="0">
                <a:pos x="connsiteX840" y="connsiteY840"/>
              </a:cxn>
              <a:cxn ang="0">
                <a:pos x="connsiteX841" y="connsiteY841"/>
              </a:cxn>
              <a:cxn ang="0">
                <a:pos x="connsiteX842" y="connsiteY842"/>
              </a:cxn>
              <a:cxn ang="0">
                <a:pos x="connsiteX843" y="connsiteY843"/>
              </a:cxn>
              <a:cxn ang="0">
                <a:pos x="connsiteX844" y="connsiteY844"/>
              </a:cxn>
              <a:cxn ang="0">
                <a:pos x="connsiteX845" y="connsiteY845"/>
              </a:cxn>
              <a:cxn ang="0">
                <a:pos x="connsiteX846" y="connsiteY846"/>
              </a:cxn>
              <a:cxn ang="0">
                <a:pos x="connsiteX847" y="connsiteY847"/>
              </a:cxn>
              <a:cxn ang="0">
                <a:pos x="connsiteX848" y="connsiteY848"/>
              </a:cxn>
              <a:cxn ang="0">
                <a:pos x="connsiteX849" y="connsiteY849"/>
              </a:cxn>
              <a:cxn ang="0">
                <a:pos x="connsiteX850" y="connsiteY850"/>
              </a:cxn>
              <a:cxn ang="0">
                <a:pos x="connsiteX851" y="connsiteY851"/>
              </a:cxn>
              <a:cxn ang="0">
                <a:pos x="connsiteX852" y="connsiteY852"/>
              </a:cxn>
              <a:cxn ang="0">
                <a:pos x="connsiteX853" y="connsiteY853"/>
              </a:cxn>
              <a:cxn ang="0">
                <a:pos x="connsiteX854" y="connsiteY854"/>
              </a:cxn>
              <a:cxn ang="0">
                <a:pos x="connsiteX855" y="connsiteY855"/>
              </a:cxn>
              <a:cxn ang="0">
                <a:pos x="connsiteX856" y="connsiteY856"/>
              </a:cxn>
              <a:cxn ang="0">
                <a:pos x="connsiteX857" y="connsiteY857"/>
              </a:cxn>
              <a:cxn ang="0">
                <a:pos x="connsiteX858" y="connsiteY858"/>
              </a:cxn>
              <a:cxn ang="0">
                <a:pos x="connsiteX859" y="connsiteY859"/>
              </a:cxn>
              <a:cxn ang="0">
                <a:pos x="connsiteX860" y="connsiteY860"/>
              </a:cxn>
              <a:cxn ang="0">
                <a:pos x="connsiteX861" y="connsiteY861"/>
              </a:cxn>
              <a:cxn ang="0">
                <a:pos x="connsiteX862" y="connsiteY862"/>
              </a:cxn>
              <a:cxn ang="0">
                <a:pos x="connsiteX863" y="connsiteY863"/>
              </a:cxn>
              <a:cxn ang="0">
                <a:pos x="connsiteX864" y="connsiteY864"/>
              </a:cxn>
              <a:cxn ang="0">
                <a:pos x="connsiteX865" y="connsiteY865"/>
              </a:cxn>
              <a:cxn ang="0">
                <a:pos x="connsiteX866" y="connsiteY866"/>
              </a:cxn>
              <a:cxn ang="0">
                <a:pos x="connsiteX867" y="connsiteY867"/>
              </a:cxn>
              <a:cxn ang="0">
                <a:pos x="connsiteX868" y="connsiteY868"/>
              </a:cxn>
              <a:cxn ang="0">
                <a:pos x="connsiteX869" y="connsiteY869"/>
              </a:cxn>
              <a:cxn ang="0">
                <a:pos x="connsiteX870" y="connsiteY870"/>
              </a:cxn>
              <a:cxn ang="0">
                <a:pos x="connsiteX871" y="connsiteY871"/>
              </a:cxn>
              <a:cxn ang="0">
                <a:pos x="connsiteX872" y="connsiteY872"/>
              </a:cxn>
              <a:cxn ang="0">
                <a:pos x="connsiteX873" y="connsiteY873"/>
              </a:cxn>
              <a:cxn ang="0">
                <a:pos x="connsiteX874" y="connsiteY874"/>
              </a:cxn>
              <a:cxn ang="0">
                <a:pos x="connsiteX875" y="connsiteY875"/>
              </a:cxn>
              <a:cxn ang="0">
                <a:pos x="connsiteX876" y="connsiteY876"/>
              </a:cxn>
              <a:cxn ang="0">
                <a:pos x="connsiteX877" y="connsiteY877"/>
              </a:cxn>
              <a:cxn ang="0">
                <a:pos x="connsiteX878" y="connsiteY878"/>
              </a:cxn>
              <a:cxn ang="0">
                <a:pos x="connsiteX879" y="connsiteY879"/>
              </a:cxn>
              <a:cxn ang="0">
                <a:pos x="connsiteX880" y="connsiteY880"/>
              </a:cxn>
              <a:cxn ang="0">
                <a:pos x="connsiteX881" y="connsiteY881"/>
              </a:cxn>
              <a:cxn ang="0">
                <a:pos x="connsiteX882" y="connsiteY882"/>
              </a:cxn>
              <a:cxn ang="0">
                <a:pos x="connsiteX883" y="connsiteY883"/>
              </a:cxn>
              <a:cxn ang="0">
                <a:pos x="connsiteX884" y="connsiteY884"/>
              </a:cxn>
              <a:cxn ang="0">
                <a:pos x="connsiteX885" y="connsiteY885"/>
              </a:cxn>
              <a:cxn ang="0">
                <a:pos x="connsiteX886" y="connsiteY886"/>
              </a:cxn>
              <a:cxn ang="0">
                <a:pos x="connsiteX887" y="connsiteY887"/>
              </a:cxn>
              <a:cxn ang="0">
                <a:pos x="connsiteX888" y="connsiteY888"/>
              </a:cxn>
              <a:cxn ang="0">
                <a:pos x="connsiteX889" y="connsiteY889"/>
              </a:cxn>
              <a:cxn ang="0">
                <a:pos x="connsiteX890" y="connsiteY890"/>
              </a:cxn>
              <a:cxn ang="0">
                <a:pos x="connsiteX891" y="connsiteY891"/>
              </a:cxn>
              <a:cxn ang="0">
                <a:pos x="connsiteX892" y="connsiteY892"/>
              </a:cxn>
              <a:cxn ang="0">
                <a:pos x="connsiteX893" y="connsiteY893"/>
              </a:cxn>
              <a:cxn ang="0">
                <a:pos x="connsiteX894" y="connsiteY894"/>
              </a:cxn>
              <a:cxn ang="0">
                <a:pos x="connsiteX895" y="connsiteY895"/>
              </a:cxn>
              <a:cxn ang="0">
                <a:pos x="connsiteX896" y="connsiteY896"/>
              </a:cxn>
              <a:cxn ang="0">
                <a:pos x="connsiteX897" y="connsiteY897"/>
              </a:cxn>
              <a:cxn ang="0">
                <a:pos x="connsiteX898" y="connsiteY898"/>
              </a:cxn>
              <a:cxn ang="0">
                <a:pos x="connsiteX899" y="connsiteY899"/>
              </a:cxn>
              <a:cxn ang="0">
                <a:pos x="connsiteX900" y="connsiteY900"/>
              </a:cxn>
              <a:cxn ang="0">
                <a:pos x="connsiteX901" y="connsiteY901"/>
              </a:cxn>
              <a:cxn ang="0">
                <a:pos x="connsiteX902" y="connsiteY902"/>
              </a:cxn>
              <a:cxn ang="0">
                <a:pos x="connsiteX903" y="connsiteY903"/>
              </a:cxn>
              <a:cxn ang="0">
                <a:pos x="connsiteX904" y="connsiteY904"/>
              </a:cxn>
              <a:cxn ang="0">
                <a:pos x="connsiteX905" y="connsiteY905"/>
              </a:cxn>
              <a:cxn ang="0">
                <a:pos x="connsiteX906" y="connsiteY906"/>
              </a:cxn>
              <a:cxn ang="0">
                <a:pos x="connsiteX907" y="connsiteY907"/>
              </a:cxn>
              <a:cxn ang="0">
                <a:pos x="connsiteX908" y="connsiteY908"/>
              </a:cxn>
              <a:cxn ang="0">
                <a:pos x="connsiteX909" y="connsiteY909"/>
              </a:cxn>
              <a:cxn ang="0">
                <a:pos x="connsiteX910" y="connsiteY910"/>
              </a:cxn>
              <a:cxn ang="0">
                <a:pos x="connsiteX911" y="connsiteY911"/>
              </a:cxn>
              <a:cxn ang="0">
                <a:pos x="connsiteX912" y="connsiteY912"/>
              </a:cxn>
              <a:cxn ang="0">
                <a:pos x="connsiteX913" y="connsiteY913"/>
              </a:cxn>
              <a:cxn ang="0">
                <a:pos x="connsiteX914" y="connsiteY914"/>
              </a:cxn>
              <a:cxn ang="0">
                <a:pos x="connsiteX915" y="connsiteY915"/>
              </a:cxn>
              <a:cxn ang="0">
                <a:pos x="connsiteX916" y="connsiteY916"/>
              </a:cxn>
              <a:cxn ang="0">
                <a:pos x="connsiteX917" y="connsiteY917"/>
              </a:cxn>
              <a:cxn ang="0">
                <a:pos x="connsiteX918" y="connsiteY918"/>
              </a:cxn>
              <a:cxn ang="0">
                <a:pos x="connsiteX919" y="connsiteY919"/>
              </a:cxn>
              <a:cxn ang="0">
                <a:pos x="connsiteX920" y="connsiteY920"/>
              </a:cxn>
              <a:cxn ang="0">
                <a:pos x="connsiteX921" y="connsiteY921"/>
              </a:cxn>
              <a:cxn ang="0">
                <a:pos x="connsiteX922" y="connsiteY922"/>
              </a:cxn>
              <a:cxn ang="0">
                <a:pos x="connsiteX923" y="connsiteY923"/>
              </a:cxn>
              <a:cxn ang="0">
                <a:pos x="connsiteX924" y="connsiteY924"/>
              </a:cxn>
              <a:cxn ang="0">
                <a:pos x="connsiteX925" y="connsiteY925"/>
              </a:cxn>
              <a:cxn ang="0">
                <a:pos x="connsiteX926" y="connsiteY926"/>
              </a:cxn>
              <a:cxn ang="0">
                <a:pos x="connsiteX927" y="connsiteY927"/>
              </a:cxn>
              <a:cxn ang="0">
                <a:pos x="connsiteX928" y="connsiteY928"/>
              </a:cxn>
              <a:cxn ang="0">
                <a:pos x="connsiteX929" y="connsiteY929"/>
              </a:cxn>
              <a:cxn ang="0">
                <a:pos x="connsiteX930" y="connsiteY930"/>
              </a:cxn>
              <a:cxn ang="0">
                <a:pos x="connsiteX931" y="connsiteY931"/>
              </a:cxn>
              <a:cxn ang="0">
                <a:pos x="connsiteX932" y="connsiteY932"/>
              </a:cxn>
              <a:cxn ang="0">
                <a:pos x="connsiteX933" y="connsiteY933"/>
              </a:cxn>
              <a:cxn ang="0">
                <a:pos x="connsiteX934" y="connsiteY934"/>
              </a:cxn>
              <a:cxn ang="0">
                <a:pos x="connsiteX935" y="connsiteY935"/>
              </a:cxn>
              <a:cxn ang="0">
                <a:pos x="connsiteX936" y="connsiteY936"/>
              </a:cxn>
              <a:cxn ang="0">
                <a:pos x="connsiteX937" y="connsiteY937"/>
              </a:cxn>
              <a:cxn ang="0">
                <a:pos x="connsiteX938" y="connsiteY938"/>
              </a:cxn>
              <a:cxn ang="0">
                <a:pos x="connsiteX939" y="connsiteY939"/>
              </a:cxn>
              <a:cxn ang="0">
                <a:pos x="connsiteX940" y="connsiteY940"/>
              </a:cxn>
              <a:cxn ang="0">
                <a:pos x="connsiteX941" y="connsiteY941"/>
              </a:cxn>
              <a:cxn ang="0">
                <a:pos x="connsiteX942" y="connsiteY942"/>
              </a:cxn>
              <a:cxn ang="0">
                <a:pos x="connsiteX943" y="connsiteY943"/>
              </a:cxn>
              <a:cxn ang="0">
                <a:pos x="connsiteX944" y="connsiteY944"/>
              </a:cxn>
              <a:cxn ang="0">
                <a:pos x="connsiteX945" y="connsiteY945"/>
              </a:cxn>
              <a:cxn ang="0">
                <a:pos x="connsiteX946" y="connsiteY946"/>
              </a:cxn>
              <a:cxn ang="0">
                <a:pos x="connsiteX947" y="connsiteY947"/>
              </a:cxn>
              <a:cxn ang="0">
                <a:pos x="connsiteX948" y="connsiteY948"/>
              </a:cxn>
              <a:cxn ang="0">
                <a:pos x="connsiteX949" y="connsiteY949"/>
              </a:cxn>
              <a:cxn ang="0">
                <a:pos x="connsiteX950" y="connsiteY950"/>
              </a:cxn>
              <a:cxn ang="0">
                <a:pos x="connsiteX951" y="connsiteY951"/>
              </a:cxn>
              <a:cxn ang="0">
                <a:pos x="connsiteX952" y="connsiteY952"/>
              </a:cxn>
              <a:cxn ang="0">
                <a:pos x="connsiteX953" y="connsiteY953"/>
              </a:cxn>
              <a:cxn ang="0">
                <a:pos x="connsiteX954" y="connsiteY954"/>
              </a:cxn>
              <a:cxn ang="0">
                <a:pos x="connsiteX955" y="connsiteY955"/>
              </a:cxn>
              <a:cxn ang="0">
                <a:pos x="connsiteX956" y="connsiteY956"/>
              </a:cxn>
              <a:cxn ang="0">
                <a:pos x="connsiteX957" y="connsiteY957"/>
              </a:cxn>
              <a:cxn ang="0">
                <a:pos x="connsiteX958" y="connsiteY958"/>
              </a:cxn>
              <a:cxn ang="0">
                <a:pos x="connsiteX959" y="connsiteY959"/>
              </a:cxn>
              <a:cxn ang="0">
                <a:pos x="connsiteX960" y="connsiteY960"/>
              </a:cxn>
              <a:cxn ang="0">
                <a:pos x="connsiteX961" y="connsiteY961"/>
              </a:cxn>
              <a:cxn ang="0">
                <a:pos x="connsiteX962" y="connsiteY962"/>
              </a:cxn>
              <a:cxn ang="0">
                <a:pos x="connsiteX963" y="connsiteY963"/>
              </a:cxn>
              <a:cxn ang="0">
                <a:pos x="connsiteX964" y="connsiteY964"/>
              </a:cxn>
              <a:cxn ang="0">
                <a:pos x="connsiteX965" y="connsiteY965"/>
              </a:cxn>
              <a:cxn ang="0">
                <a:pos x="connsiteX966" y="connsiteY966"/>
              </a:cxn>
              <a:cxn ang="0">
                <a:pos x="connsiteX967" y="connsiteY967"/>
              </a:cxn>
              <a:cxn ang="0">
                <a:pos x="connsiteX968" y="connsiteY968"/>
              </a:cxn>
              <a:cxn ang="0">
                <a:pos x="connsiteX969" y="connsiteY969"/>
              </a:cxn>
              <a:cxn ang="0">
                <a:pos x="connsiteX970" y="connsiteY970"/>
              </a:cxn>
              <a:cxn ang="0">
                <a:pos x="connsiteX971" y="connsiteY971"/>
              </a:cxn>
              <a:cxn ang="0">
                <a:pos x="connsiteX972" y="connsiteY972"/>
              </a:cxn>
              <a:cxn ang="0">
                <a:pos x="connsiteX973" y="connsiteY973"/>
              </a:cxn>
              <a:cxn ang="0">
                <a:pos x="connsiteX974" y="connsiteY974"/>
              </a:cxn>
              <a:cxn ang="0">
                <a:pos x="connsiteX975" y="connsiteY975"/>
              </a:cxn>
              <a:cxn ang="0">
                <a:pos x="connsiteX976" y="connsiteY976"/>
              </a:cxn>
              <a:cxn ang="0">
                <a:pos x="connsiteX977" y="connsiteY977"/>
              </a:cxn>
              <a:cxn ang="0">
                <a:pos x="connsiteX978" y="connsiteY978"/>
              </a:cxn>
              <a:cxn ang="0">
                <a:pos x="connsiteX979" y="connsiteY979"/>
              </a:cxn>
              <a:cxn ang="0">
                <a:pos x="connsiteX980" y="connsiteY980"/>
              </a:cxn>
              <a:cxn ang="0">
                <a:pos x="connsiteX981" y="connsiteY981"/>
              </a:cxn>
              <a:cxn ang="0">
                <a:pos x="connsiteX982" y="connsiteY982"/>
              </a:cxn>
              <a:cxn ang="0">
                <a:pos x="connsiteX983" y="connsiteY983"/>
              </a:cxn>
              <a:cxn ang="0">
                <a:pos x="connsiteX984" y="connsiteY984"/>
              </a:cxn>
              <a:cxn ang="0">
                <a:pos x="connsiteX985" y="connsiteY985"/>
              </a:cxn>
              <a:cxn ang="0">
                <a:pos x="connsiteX986" y="connsiteY986"/>
              </a:cxn>
              <a:cxn ang="0">
                <a:pos x="connsiteX987" y="connsiteY987"/>
              </a:cxn>
              <a:cxn ang="0">
                <a:pos x="connsiteX988" y="connsiteY988"/>
              </a:cxn>
              <a:cxn ang="0">
                <a:pos x="connsiteX989" y="connsiteY989"/>
              </a:cxn>
              <a:cxn ang="0">
                <a:pos x="connsiteX990" y="connsiteY990"/>
              </a:cxn>
              <a:cxn ang="0">
                <a:pos x="connsiteX991" y="connsiteY991"/>
              </a:cxn>
              <a:cxn ang="0">
                <a:pos x="connsiteX992" y="connsiteY992"/>
              </a:cxn>
              <a:cxn ang="0">
                <a:pos x="connsiteX993" y="connsiteY993"/>
              </a:cxn>
              <a:cxn ang="0">
                <a:pos x="connsiteX994" y="connsiteY994"/>
              </a:cxn>
              <a:cxn ang="0">
                <a:pos x="connsiteX995" y="connsiteY995"/>
              </a:cxn>
              <a:cxn ang="0">
                <a:pos x="connsiteX996" y="connsiteY996"/>
              </a:cxn>
              <a:cxn ang="0">
                <a:pos x="connsiteX997" y="connsiteY997"/>
              </a:cxn>
              <a:cxn ang="0">
                <a:pos x="connsiteX998" y="connsiteY998"/>
              </a:cxn>
              <a:cxn ang="0">
                <a:pos x="connsiteX999" y="connsiteY999"/>
              </a:cxn>
              <a:cxn ang="0">
                <a:pos x="connsiteX1000" y="connsiteY1000"/>
              </a:cxn>
              <a:cxn ang="0">
                <a:pos x="connsiteX1001" y="connsiteY1001"/>
              </a:cxn>
              <a:cxn ang="0">
                <a:pos x="connsiteX1002" y="connsiteY1002"/>
              </a:cxn>
              <a:cxn ang="0">
                <a:pos x="connsiteX1003" y="connsiteY1003"/>
              </a:cxn>
              <a:cxn ang="0">
                <a:pos x="connsiteX1004" y="connsiteY1004"/>
              </a:cxn>
              <a:cxn ang="0">
                <a:pos x="connsiteX1005" y="connsiteY1005"/>
              </a:cxn>
              <a:cxn ang="0">
                <a:pos x="connsiteX1006" y="connsiteY1006"/>
              </a:cxn>
              <a:cxn ang="0">
                <a:pos x="connsiteX1007" y="connsiteY1007"/>
              </a:cxn>
              <a:cxn ang="0">
                <a:pos x="connsiteX1008" y="connsiteY1008"/>
              </a:cxn>
              <a:cxn ang="0">
                <a:pos x="connsiteX1009" y="connsiteY1009"/>
              </a:cxn>
              <a:cxn ang="0">
                <a:pos x="connsiteX1010" y="connsiteY1010"/>
              </a:cxn>
              <a:cxn ang="0">
                <a:pos x="connsiteX1011" y="connsiteY1011"/>
              </a:cxn>
              <a:cxn ang="0">
                <a:pos x="connsiteX1012" y="connsiteY1012"/>
              </a:cxn>
              <a:cxn ang="0">
                <a:pos x="connsiteX1013" y="connsiteY1013"/>
              </a:cxn>
              <a:cxn ang="0">
                <a:pos x="connsiteX1014" y="connsiteY1014"/>
              </a:cxn>
              <a:cxn ang="0">
                <a:pos x="connsiteX1015" y="connsiteY1015"/>
              </a:cxn>
              <a:cxn ang="0">
                <a:pos x="connsiteX1016" y="connsiteY1016"/>
              </a:cxn>
              <a:cxn ang="0">
                <a:pos x="connsiteX1017" y="connsiteY1017"/>
              </a:cxn>
              <a:cxn ang="0">
                <a:pos x="connsiteX1018" y="connsiteY1018"/>
              </a:cxn>
              <a:cxn ang="0">
                <a:pos x="connsiteX1019" y="connsiteY1019"/>
              </a:cxn>
              <a:cxn ang="0">
                <a:pos x="connsiteX1020" y="connsiteY1020"/>
              </a:cxn>
              <a:cxn ang="0">
                <a:pos x="connsiteX1021" y="connsiteY1021"/>
              </a:cxn>
              <a:cxn ang="0">
                <a:pos x="connsiteX1022" y="connsiteY1022"/>
              </a:cxn>
              <a:cxn ang="0">
                <a:pos x="connsiteX1023" y="connsiteY1023"/>
              </a:cxn>
              <a:cxn ang="0">
                <a:pos x="connsiteX1024" y="connsiteY1024"/>
              </a:cxn>
              <a:cxn ang="0">
                <a:pos x="connsiteX1025" y="connsiteY1025"/>
              </a:cxn>
              <a:cxn ang="0">
                <a:pos x="connsiteX1026" y="connsiteY1026"/>
              </a:cxn>
              <a:cxn ang="0">
                <a:pos x="connsiteX1027" y="connsiteY1027"/>
              </a:cxn>
              <a:cxn ang="0">
                <a:pos x="connsiteX1028" y="connsiteY1028"/>
              </a:cxn>
              <a:cxn ang="0">
                <a:pos x="connsiteX1029" y="connsiteY1029"/>
              </a:cxn>
              <a:cxn ang="0">
                <a:pos x="connsiteX1030" y="connsiteY1030"/>
              </a:cxn>
              <a:cxn ang="0">
                <a:pos x="connsiteX1031" y="connsiteY1031"/>
              </a:cxn>
              <a:cxn ang="0">
                <a:pos x="connsiteX1032" y="connsiteY1032"/>
              </a:cxn>
              <a:cxn ang="0">
                <a:pos x="connsiteX1033" y="connsiteY1033"/>
              </a:cxn>
              <a:cxn ang="0">
                <a:pos x="connsiteX1034" y="connsiteY1034"/>
              </a:cxn>
              <a:cxn ang="0">
                <a:pos x="connsiteX1035" y="connsiteY1035"/>
              </a:cxn>
              <a:cxn ang="0">
                <a:pos x="connsiteX1036" y="connsiteY1036"/>
              </a:cxn>
              <a:cxn ang="0">
                <a:pos x="connsiteX1037" y="connsiteY1037"/>
              </a:cxn>
              <a:cxn ang="0">
                <a:pos x="connsiteX1038" y="connsiteY1038"/>
              </a:cxn>
              <a:cxn ang="0">
                <a:pos x="connsiteX1039" y="connsiteY1039"/>
              </a:cxn>
              <a:cxn ang="0">
                <a:pos x="connsiteX1040" y="connsiteY1040"/>
              </a:cxn>
              <a:cxn ang="0">
                <a:pos x="connsiteX1041" y="connsiteY1041"/>
              </a:cxn>
              <a:cxn ang="0">
                <a:pos x="connsiteX1042" y="connsiteY1042"/>
              </a:cxn>
              <a:cxn ang="0">
                <a:pos x="connsiteX1043" y="connsiteY1043"/>
              </a:cxn>
              <a:cxn ang="0">
                <a:pos x="connsiteX1044" y="connsiteY1044"/>
              </a:cxn>
              <a:cxn ang="0">
                <a:pos x="connsiteX1045" y="connsiteY1045"/>
              </a:cxn>
              <a:cxn ang="0">
                <a:pos x="connsiteX1046" y="connsiteY1046"/>
              </a:cxn>
              <a:cxn ang="0">
                <a:pos x="connsiteX1047" y="connsiteY1047"/>
              </a:cxn>
              <a:cxn ang="0">
                <a:pos x="connsiteX1048" y="connsiteY1048"/>
              </a:cxn>
              <a:cxn ang="0">
                <a:pos x="connsiteX1049" y="connsiteY1049"/>
              </a:cxn>
              <a:cxn ang="0">
                <a:pos x="connsiteX1050" y="connsiteY1050"/>
              </a:cxn>
              <a:cxn ang="0">
                <a:pos x="connsiteX1051" y="connsiteY1051"/>
              </a:cxn>
              <a:cxn ang="0">
                <a:pos x="connsiteX1052" y="connsiteY1052"/>
              </a:cxn>
              <a:cxn ang="0">
                <a:pos x="connsiteX1053" y="connsiteY1053"/>
              </a:cxn>
              <a:cxn ang="0">
                <a:pos x="connsiteX1054" y="connsiteY1054"/>
              </a:cxn>
              <a:cxn ang="0">
                <a:pos x="connsiteX1055" y="connsiteY1055"/>
              </a:cxn>
              <a:cxn ang="0">
                <a:pos x="connsiteX1056" y="connsiteY1056"/>
              </a:cxn>
              <a:cxn ang="0">
                <a:pos x="connsiteX1057" y="connsiteY1057"/>
              </a:cxn>
              <a:cxn ang="0">
                <a:pos x="connsiteX1058" y="connsiteY1058"/>
              </a:cxn>
              <a:cxn ang="0">
                <a:pos x="connsiteX1059" y="connsiteY1059"/>
              </a:cxn>
              <a:cxn ang="0">
                <a:pos x="connsiteX1060" y="connsiteY1060"/>
              </a:cxn>
              <a:cxn ang="0">
                <a:pos x="connsiteX1061" y="connsiteY1061"/>
              </a:cxn>
              <a:cxn ang="0">
                <a:pos x="connsiteX1062" y="connsiteY1062"/>
              </a:cxn>
              <a:cxn ang="0">
                <a:pos x="connsiteX1063" y="connsiteY1063"/>
              </a:cxn>
              <a:cxn ang="0">
                <a:pos x="connsiteX1064" y="connsiteY1064"/>
              </a:cxn>
              <a:cxn ang="0">
                <a:pos x="connsiteX1065" y="connsiteY1065"/>
              </a:cxn>
              <a:cxn ang="0">
                <a:pos x="connsiteX1066" y="connsiteY1066"/>
              </a:cxn>
              <a:cxn ang="0">
                <a:pos x="connsiteX1067" y="connsiteY1067"/>
              </a:cxn>
              <a:cxn ang="0">
                <a:pos x="connsiteX1068" y="connsiteY1068"/>
              </a:cxn>
              <a:cxn ang="0">
                <a:pos x="connsiteX1069" y="connsiteY1069"/>
              </a:cxn>
              <a:cxn ang="0">
                <a:pos x="connsiteX1070" y="connsiteY1070"/>
              </a:cxn>
              <a:cxn ang="0">
                <a:pos x="connsiteX1071" y="connsiteY1071"/>
              </a:cxn>
              <a:cxn ang="0">
                <a:pos x="connsiteX1072" y="connsiteY1072"/>
              </a:cxn>
              <a:cxn ang="0">
                <a:pos x="connsiteX1073" y="connsiteY1073"/>
              </a:cxn>
              <a:cxn ang="0">
                <a:pos x="connsiteX1074" y="connsiteY1074"/>
              </a:cxn>
              <a:cxn ang="0">
                <a:pos x="connsiteX1075" y="connsiteY1075"/>
              </a:cxn>
              <a:cxn ang="0">
                <a:pos x="connsiteX1076" y="connsiteY1076"/>
              </a:cxn>
              <a:cxn ang="0">
                <a:pos x="connsiteX1077" y="connsiteY1077"/>
              </a:cxn>
              <a:cxn ang="0">
                <a:pos x="connsiteX1078" y="connsiteY1078"/>
              </a:cxn>
              <a:cxn ang="0">
                <a:pos x="connsiteX1079" y="connsiteY1079"/>
              </a:cxn>
              <a:cxn ang="0">
                <a:pos x="connsiteX1080" y="connsiteY1080"/>
              </a:cxn>
              <a:cxn ang="0">
                <a:pos x="connsiteX1081" y="connsiteY1081"/>
              </a:cxn>
              <a:cxn ang="0">
                <a:pos x="connsiteX1082" y="connsiteY1082"/>
              </a:cxn>
              <a:cxn ang="0">
                <a:pos x="connsiteX1083" y="connsiteY1083"/>
              </a:cxn>
              <a:cxn ang="0">
                <a:pos x="connsiteX1084" y="connsiteY1084"/>
              </a:cxn>
              <a:cxn ang="0">
                <a:pos x="connsiteX1085" y="connsiteY1085"/>
              </a:cxn>
              <a:cxn ang="0">
                <a:pos x="connsiteX1086" y="connsiteY1086"/>
              </a:cxn>
              <a:cxn ang="0">
                <a:pos x="connsiteX1087" y="connsiteY1087"/>
              </a:cxn>
              <a:cxn ang="0">
                <a:pos x="connsiteX1088" y="connsiteY1088"/>
              </a:cxn>
              <a:cxn ang="0">
                <a:pos x="connsiteX1089" y="connsiteY1089"/>
              </a:cxn>
              <a:cxn ang="0">
                <a:pos x="connsiteX1090" y="connsiteY1090"/>
              </a:cxn>
              <a:cxn ang="0">
                <a:pos x="connsiteX1091" y="connsiteY1091"/>
              </a:cxn>
              <a:cxn ang="0">
                <a:pos x="connsiteX1092" y="connsiteY1092"/>
              </a:cxn>
              <a:cxn ang="0">
                <a:pos x="connsiteX1093" y="connsiteY1093"/>
              </a:cxn>
              <a:cxn ang="0">
                <a:pos x="connsiteX1094" y="connsiteY1094"/>
              </a:cxn>
              <a:cxn ang="0">
                <a:pos x="connsiteX1095" y="connsiteY1095"/>
              </a:cxn>
              <a:cxn ang="0">
                <a:pos x="connsiteX1096" y="connsiteY1096"/>
              </a:cxn>
              <a:cxn ang="0">
                <a:pos x="connsiteX1097" y="connsiteY1097"/>
              </a:cxn>
              <a:cxn ang="0">
                <a:pos x="connsiteX1098" y="connsiteY1098"/>
              </a:cxn>
              <a:cxn ang="0">
                <a:pos x="connsiteX1099" y="connsiteY1099"/>
              </a:cxn>
              <a:cxn ang="0">
                <a:pos x="connsiteX1100" y="connsiteY1100"/>
              </a:cxn>
              <a:cxn ang="0">
                <a:pos x="connsiteX1101" y="connsiteY1101"/>
              </a:cxn>
              <a:cxn ang="0">
                <a:pos x="connsiteX1102" y="connsiteY1102"/>
              </a:cxn>
              <a:cxn ang="0">
                <a:pos x="connsiteX1103" y="connsiteY1103"/>
              </a:cxn>
              <a:cxn ang="0">
                <a:pos x="connsiteX1104" y="connsiteY1104"/>
              </a:cxn>
              <a:cxn ang="0">
                <a:pos x="connsiteX1105" y="connsiteY1105"/>
              </a:cxn>
              <a:cxn ang="0">
                <a:pos x="connsiteX1106" y="connsiteY1106"/>
              </a:cxn>
              <a:cxn ang="0">
                <a:pos x="connsiteX1107" y="connsiteY1107"/>
              </a:cxn>
              <a:cxn ang="0">
                <a:pos x="connsiteX1108" y="connsiteY1108"/>
              </a:cxn>
              <a:cxn ang="0">
                <a:pos x="connsiteX1109" y="connsiteY1109"/>
              </a:cxn>
              <a:cxn ang="0">
                <a:pos x="connsiteX1110" y="connsiteY1110"/>
              </a:cxn>
              <a:cxn ang="0">
                <a:pos x="connsiteX1111" y="connsiteY1111"/>
              </a:cxn>
              <a:cxn ang="0">
                <a:pos x="connsiteX1112" y="connsiteY1112"/>
              </a:cxn>
              <a:cxn ang="0">
                <a:pos x="connsiteX1113" y="connsiteY1113"/>
              </a:cxn>
              <a:cxn ang="0">
                <a:pos x="connsiteX1114" y="connsiteY1114"/>
              </a:cxn>
              <a:cxn ang="0">
                <a:pos x="connsiteX1115" y="connsiteY1115"/>
              </a:cxn>
              <a:cxn ang="0">
                <a:pos x="connsiteX1116" y="connsiteY1116"/>
              </a:cxn>
              <a:cxn ang="0">
                <a:pos x="connsiteX1117" y="connsiteY1117"/>
              </a:cxn>
              <a:cxn ang="0">
                <a:pos x="connsiteX1118" y="connsiteY1118"/>
              </a:cxn>
              <a:cxn ang="0">
                <a:pos x="connsiteX1119" y="connsiteY1119"/>
              </a:cxn>
              <a:cxn ang="0">
                <a:pos x="connsiteX1120" y="connsiteY1120"/>
              </a:cxn>
              <a:cxn ang="0">
                <a:pos x="connsiteX1121" y="connsiteY1121"/>
              </a:cxn>
              <a:cxn ang="0">
                <a:pos x="connsiteX1122" y="connsiteY1122"/>
              </a:cxn>
              <a:cxn ang="0">
                <a:pos x="connsiteX1123" y="connsiteY1123"/>
              </a:cxn>
              <a:cxn ang="0">
                <a:pos x="connsiteX1124" y="connsiteY1124"/>
              </a:cxn>
              <a:cxn ang="0">
                <a:pos x="connsiteX1125" y="connsiteY1125"/>
              </a:cxn>
              <a:cxn ang="0">
                <a:pos x="connsiteX1126" y="connsiteY1126"/>
              </a:cxn>
              <a:cxn ang="0">
                <a:pos x="connsiteX1127" y="connsiteY1127"/>
              </a:cxn>
              <a:cxn ang="0">
                <a:pos x="connsiteX1128" y="connsiteY1128"/>
              </a:cxn>
              <a:cxn ang="0">
                <a:pos x="connsiteX1129" y="connsiteY1129"/>
              </a:cxn>
              <a:cxn ang="0">
                <a:pos x="connsiteX1130" y="connsiteY1130"/>
              </a:cxn>
              <a:cxn ang="0">
                <a:pos x="connsiteX1131" y="connsiteY1131"/>
              </a:cxn>
              <a:cxn ang="0">
                <a:pos x="connsiteX1132" y="connsiteY1132"/>
              </a:cxn>
              <a:cxn ang="0">
                <a:pos x="connsiteX1133" y="connsiteY1133"/>
              </a:cxn>
              <a:cxn ang="0">
                <a:pos x="connsiteX1134" y="connsiteY1134"/>
              </a:cxn>
              <a:cxn ang="0">
                <a:pos x="connsiteX1135" y="connsiteY1135"/>
              </a:cxn>
              <a:cxn ang="0">
                <a:pos x="connsiteX1136" y="connsiteY1136"/>
              </a:cxn>
              <a:cxn ang="0">
                <a:pos x="connsiteX1137" y="connsiteY1137"/>
              </a:cxn>
              <a:cxn ang="0">
                <a:pos x="connsiteX1138" y="connsiteY1138"/>
              </a:cxn>
              <a:cxn ang="0">
                <a:pos x="connsiteX1139" y="connsiteY1139"/>
              </a:cxn>
              <a:cxn ang="0">
                <a:pos x="connsiteX1140" y="connsiteY1140"/>
              </a:cxn>
              <a:cxn ang="0">
                <a:pos x="connsiteX1141" y="connsiteY1141"/>
              </a:cxn>
              <a:cxn ang="0">
                <a:pos x="connsiteX1142" y="connsiteY1142"/>
              </a:cxn>
              <a:cxn ang="0">
                <a:pos x="connsiteX1143" y="connsiteY1143"/>
              </a:cxn>
              <a:cxn ang="0">
                <a:pos x="connsiteX1144" y="connsiteY1144"/>
              </a:cxn>
              <a:cxn ang="0">
                <a:pos x="connsiteX1145" y="connsiteY1145"/>
              </a:cxn>
              <a:cxn ang="0">
                <a:pos x="connsiteX1146" y="connsiteY1146"/>
              </a:cxn>
              <a:cxn ang="0">
                <a:pos x="connsiteX1147" y="connsiteY1147"/>
              </a:cxn>
              <a:cxn ang="0">
                <a:pos x="connsiteX1148" y="connsiteY1148"/>
              </a:cxn>
              <a:cxn ang="0">
                <a:pos x="connsiteX1149" y="connsiteY1149"/>
              </a:cxn>
              <a:cxn ang="0">
                <a:pos x="connsiteX1150" y="connsiteY1150"/>
              </a:cxn>
              <a:cxn ang="0">
                <a:pos x="connsiteX1151" y="connsiteY1151"/>
              </a:cxn>
              <a:cxn ang="0">
                <a:pos x="connsiteX1152" y="connsiteY1152"/>
              </a:cxn>
              <a:cxn ang="0">
                <a:pos x="connsiteX1153" y="connsiteY1153"/>
              </a:cxn>
              <a:cxn ang="0">
                <a:pos x="connsiteX1154" y="connsiteY1154"/>
              </a:cxn>
              <a:cxn ang="0">
                <a:pos x="connsiteX1155" y="connsiteY1155"/>
              </a:cxn>
              <a:cxn ang="0">
                <a:pos x="connsiteX1156" y="connsiteY1156"/>
              </a:cxn>
              <a:cxn ang="0">
                <a:pos x="connsiteX1157" y="connsiteY1157"/>
              </a:cxn>
              <a:cxn ang="0">
                <a:pos x="connsiteX1158" y="connsiteY1158"/>
              </a:cxn>
              <a:cxn ang="0">
                <a:pos x="connsiteX1159" y="connsiteY1159"/>
              </a:cxn>
              <a:cxn ang="0">
                <a:pos x="connsiteX1160" y="connsiteY1160"/>
              </a:cxn>
              <a:cxn ang="0">
                <a:pos x="connsiteX1161" y="connsiteY1161"/>
              </a:cxn>
              <a:cxn ang="0">
                <a:pos x="connsiteX1162" y="connsiteY1162"/>
              </a:cxn>
              <a:cxn ang="0">
                <a:pos x="connsiteX1163" y="connsiteY1163"/>
              </a:cxn>
              <a:cxn ang="0">
                <a:pos x="connsiteX1164" y="connsiteY1164"/>
              </a:cxn>
              <a:cxn ang="0">
                <a:pos x="connsiteX1165" y="connsiteY1165"/>
              </a:cxn>
              <a:cxn ang="0">
                <a:pos x="connsiteX1166" y="connsiteY1166"/>
              </a:cxn>
              <a:cxn ang="0">
                <a:pos x="connsiteX1167" y="connsiteY1167"/>
              </a:cxn>
              <a:cxn ang="0">
                <a:pos x="connsiteX1168" y="connsiteY1168"/>
              </a:cxn>
              <a:cxn ang="0">
                <a:pos x="connsiteX1169" y="connsiteY1169"/>
              </a:cxn>
              <a:cxn ang="0">
                <a:pos x="connsiteX1170" y="connsiteY1170"/>
              </a:cxn>
            </a:cxnLst>
            <a:rect l="l" t="t" r="r" b="b"/>
            <a:pathLst>
              <a:path w="3304340" h="2835477">
                <a:moveTo>
                  <a:pt x="519131" y="2823954"/>
                </a:moveTo>
                <a:cubicBezTo>
                  <a:pt x="523843" y="2822450"/>
                  <a:pt x="527724" y="2825049"/>
                  <a:pt x="529228" y="2828552"/>
                </a:cubicBezTo>
                <a:lnTo>
                  <a:pt x="526351" y="2835477"/>
                </a:lnTo>
                <a:lnTo>
                  <a:pt x="488180" y="2835477"/>
                </a:lnTo>
                <a:close/>
                <a:moveTo>
                  <a:pt x="89571" y="2800236"/>
                </a:moveTo>
                <a:cubicBezTo>
                  <a:pt x="100049" y="2799192"/>
                  <a:pt x="103025" y="2813076"/>
                  <a:pt x="92847" y="2816146"/>
                </a:cubicBezTo>
                <a:lnTo>
                  <a:pt x="44749" y="2835477"/>
                </a:lnTo>
                <a:lnTo>
                  <a:pt x="0" y="2835477"/>
                </a:lnTo>
                <a:lnTo>
                  <a:pt x="0" y="2824907"/>
                </a:lnTo>
                <a:lnTo>
                  <a:pt x="39573" y="2810790"/>
                </a:lnTo>
                <a:cubicBezTo>
                  <a:pt x="55922" y="2805816"/>
                  <a:pt x="72552" y="2801955"/>
                  <a:pt x="89571" y="2800236"/>
                </a:cubicBezTo>
                <a:close/>
                <a:moveTo>
                  <a:pt x="2444246" y="2773877"/>
                </a:moveTo>
                <a:cubicBezTo>
                  <a:pt x="2448814" y="2772518"/>
                  <a:pt x="2452215" y="2779682"/>
                  <a:pt x="2448291" y="2782368"/>
                </a:cubicBezTo>
                <a:lnTo>
                  <a:pt x="2358163" y="2835477"/>
                </a:lnTo>
                <a:lnTo>
                  <a:pt x="2301310" y="2835477"/>
                </a:lnTo>
                <a:lnTo>
                  <a:pt x="2318020" y="2826526"/>
                </a:lnTo>
                <a:cubicBezTo>
                  <a:pt x="2359112" y="2805845"/>
                  <a:pt x="2401085" y="2787186"/>
                  <a:pt x="2444246" y="2773877"/>
                </a:cubicBezTo>
                <a:close/>
                <a:moveTo>
                  <a:pt x="612673" y="2692748"/>
                </a:moveTo>
                <a:cubicBezTo>
                  <a:pt x="618238" y="2693180"/>
                  <a:pt x="619036" y="2701227"/>
                  <a:pt x="613484" y="2702532"/>
                </a:cubicBezTo>
                <a:cubicBezTo>
                  <a:pt x="547951" y="2718605"/>
                  <a:pt x="481227" y="2728892"/>
                  <a:pt x="415992" y="2746409"/>
                </a:cubicBezTo>
                <a:cubicBezTo>
                  <a:pt x="376088" y="2757064"/>
                  <a:pt x="334827" y="2773403"/>
                  <a:pt x="293292" y="2772426"/>
                </a:cubicBezTo>
                <a:cubicBezTo>
                  <a:pt x="285877" y="2772236"/>
                  <a:pt x="282797" y="2760322"/>
                  <a:pt x="289262" y="2756579"/>
                </a:cubicBezTo>
                <a:cubicBezTo>
                  <a:pt x="338275" y="2728321"/>
                  <a:pt x="404204" y="2720819"/>
                  <a:pt x="459452" y="2709208"/>
                </a:cubicBezTo>
                <a:cubicBezTo>
                  <a:pt x="509840" y="2698668"/>
                  <a:pt x="561103" y="2688990"/>
                  <a:pt x="612673" y="2692748"/>
                </a:cubicBezTo>
                <a:close/>
                <a:moveTo>
                  <a:pt x="0" y="2641809"/>
                </a:moveTo>
                <a:lnTo>
                  <a:pt x="74958" y="2646194"/>
                </a:lnTo>
                <a:cubicBezTo>
                  <a:pt x="81971" y="2646906"/>
                  <a:pt x="79482" y="2657230"/>
                  <a:pt x="72993" y="2656921"/>
                </a:cubicBezTo>
                <a:lnTo>
                  <a:pt x="0" y="2657317"/>
                </a:lnTo>
                <a:close/>
                <a:moveTo>
                  <a:pt x="149967" y="2554943"/>
                </a:moveTo>
                <a:cubicBezTo>
                  <a:pt x="219968" y="2560565"/>
                  <a:pt x="291550" y="2579385"/>
                  <a:pt x="361004" y="2590802"/>
                </a:cubicBezTo>
                <a:cubicBezTo>
                  <a:pt x="372657" y="2592648"/>
                  <a:pt x="370142" y="2608589"/>
                  <a:pt x="358906" y="2608538"/>
                </a:cubicBezTo>
                <a:cubicBezTo>
                  <a:pt x="290269" y="2608643"/>
                  <a:pt x="208895" y="2599147"/>
                  <a:pt x="146061" y="2570778"/>
                </a:cubicBezTo>
                <a:cubicBezTo>
                  <a:pt x="138512" y="2567346"/>
                  <a:pt x="141623" y="2554296"/>
                  <a:pt x="149967" y="2554943"/>
                </a:cubicBezTo>
                <a:close/>
                <a:moveTo>
                  <a:pt x="32227" y="2548517"/>
                </a:moveTo>
                <a:cubicBezTo>
                  <a:pt x="55500" y="2550403"/>
                  <a:pt x="78999" y="2557436"/>
                  <a:pt x="101638" y="2551051"/>
                </a:cubicBezTo>
                <a:cubicBezTo>
                  <a:pt x="112394" y="2547977"/>
                  <a:pt x="119312" y="2562650"/>
                  <a:pt x="108567" y="2567461"/>
                </a:cubicBezTo>
                <a:cubicBezTo>
                  <a:pt x="77658" y="2581250"/>
                  <a:pt x="40235" y="2570169"/>
                  <a:pt x="8406" y="2564734"/>
                </a:cubicBezTo>
                <a:cubicBezTo>
                  <a:pt x="406" y="2563390"/>
                  <a:pt x="1082" y="2550006"/>
                  <a:pt x="9069" y="2549033"/>
                </a:cubicBezTo>
                <a:cubicBezTo>
                  <a:pt x="16737" y="2547831"/>
                  <a:pt x="24469" y="2547888"/>
                  <a:pt x="32227" y="2548517"/>
                </a:cubicBezTo>
                <a:close/>
                <a:moveTo>
                  <a:pt x="251118" y="2478025"/>
                </a:moveTo>
                <a:cubicBezTo>
                  <a:pt x="289173" y="2488115"/>
                  <a:pt x="326644" y="2497632"/>
                  <a:pt x="364979" y="2506273"/>
                </a:cubicBezTo>
                <a:cubicBezTo>
                  <a:pt x="374200" y="2508363"/>
                  <a:pt x="371558" y="2522222"/>
                  <a:pt x="363167" y="2523717"/>
                </a:cubicBezTo>
                <a:cubicBezTo>
                  <a:pt x="325033" y="2529902"/>
                  <a:pt x="275942" y="2514081"/>
                  <a:pt x="244369" y="2492890"/>
                </a:cubicBezTo>
                <a:cubicBezTo>
                  <a:pt x="236636" y="2487779"/>
                  <a:pt x="241952" y="2475527"/>
                  <a:pt x="251118" y="2478025"/>
                </a:cubicBezTo>
                <a:close/>
                <a:moveTo>
                  <a:pt x="2840364" y="2440068"/>
                </a:moveTo>
                <a:cubicBezTo>
                  <a:pt x="2847647" y="2437594"/>
                  <a:pt x="2851582" y="2446898"/>
                  <a:pt x="2845347" y="2450756"/>
                </a:cubicBezTo>
                <a:cubicBezTo>
                  <a:pt x="2800383" y="2477830"/>
                  <a:pt x="2750997" y="2501571"/>
                  <a:pt x="2701044" y="2517381"/>
                </a:cubicBezTo>
                <a:cubicBezTo>
                  <a:pt x="2695262" y="2519151"/>
                  <a:pt x="2692840" y="2510883"/>
                  <a:pt x="2697457" y="2507960"/>
                </a:cubicBezTo>
                <a:cubicBezTo>
                  <a:pt x="2741257" y="2479734"/>
                  <a:pt x="2791228" y="2457147"/>
                  <a:pt x="2840364" y="2440068"/>
                </a:cubicBezTo>
                <a:close/>
                <a:moveTo>
                  <a:pt x="2840696" y="2306097"/>
                </a:moveTo>
                <a:cubicBezTo>
                  <a:pt x="2850058" y="2302336"/>
                  <a:pt x="2854889" y="2316557"/>
                  <a:pt x="2847445" y="2321407"/>
                </a:cubicBezTo>
                <a:cubicBezTo>
                  <a:pt x="2816982" y="2342202"/>
                  <a:pt x="2785230" y="2360339"/>
                  <a:pt x="2756459" y="2383266"/>
                </a:cubicBezTo>
                <a:cubicBezTo>
                  <a:pt x="2730917" y="2403743"/>
                  <a:pt x="2707712" y="2427682"/>
                  <a:pt x="2680711" y="2446140"/>
                </a:cubicBezTo>
                <a:cubicBezTo>
                  <a:pt x="2674307" y="2450636"/>
                  <a:pt x="2666159" y="2443732"/>
                  <a:pt x="2670579" y="2436814"/>
                </a:cubicBezTo>
                <a:cubicBezTo>
                  <a:pt x="2706857" y="2379613"/>
                  <a:pt x="2778865" y="2331357"/>
                  <a:pt x="2840696" y="2306097"/>
                </a:cubicBezTo>
                <a:close/>
                <a:moveTo>
                  <a:pt x="25776" y="2300978"/>
                </a:moveTo>
                <a:cubicBezTo>
                  <a:pt x="126383" y="2320963"/>
                  <a:pt x="218346" y="2388957"/>
                  <a:pt x="313552" y="2426638"/>
                </a:cubicBezTo>
                <a:cubicBezTo>
                  <a:pt x="324524" y="2431035"/>
                  <a:pt x="320858" y="2448142"/>
                  <a:pt x="308734" y="2444910"/>
                </a:cubicBezTo>
                <a:cubicBezTo>
                  <a:pt x="206408" y="2418159"/>
                  <a:pt x="112503" y="2364947"/>
                  <a:pt x="18402" y="2317991"/>
                </a:cubicBezTo>
                <a:cubicBezTo>
                  <a:pt x="8353" y="2312894"/>
                  <a:pt x="16035" y="2299065"/>
                  <a:pt x="25776" y="2300978"/>
                </a:cubicBezTo>
                <a:close/>
                <a:moveTo>
                  <a:pt x="273386" y="2280503"/>
                </a:moveTo>
                <a:cubicBezTo>
                  <a:pt x="363770" y="2325626"/>
                  <a:pt x="447295" y="2387007"/>
                  <a:pt x="536482" y="2435438"/>
                </a:cubicBezTo>
                <a:cubicBezTo>
                  <a:pt x="598883" y="2469369"/>
                  <a:pt x="662672" y="2502829"/>
                  <a:pt x="720253" y="2544781"/>
                </a:cubicBezTo>
                <a:cubicBezTo>
                  <a:pt x="725605" y="2548573"/>
                  <a:pt x="720674" y="2557406"/>
                  <a:pt x="714692" y="2554602"/>
                </a:cubicBezTo>
                <a:cubicBezTo>
                  <a:pt x="632457" y="2516382"/>
                  <a:pt x="551981" y="2471955"/>
                  <a:pt x="472724" y="2427695"/>
                </a:cubicBezTo>
                <a:cubicBezTo>
                  <a:pt x="401661" y="2388195"/>
                  <a:pt x="323255" y="2350996"/>
                  <a:pt x="265291" y="2293118"/>
                </a:cubicBezTo>
                <a:cubicBezTo>
                  <a:pt x="259466" y="2287359"/>
                  <a:pt x="265369" y="2276263"/>
                  <a:pt x="273386" y="2280503"/>
                </a:cubicBezTo>
                <a:close/>
                <a:moveTo>
                  <a:pt x="1810771" y="2268424"/>
                </a:moveTo>
                <a:cubicBezTo>
                  <a:pt x="1813152" y="2268098"/>
                  <a:pt x="1815632" y="2268996"/>
                  <a:pt x="1816689" y="2271539"/>
                </a:cubicBezTo>
                <a:cubicBezTo>
                  <a:pt x="1829673" y="2303495"/>
                  <a:pt x="1836819" y="2337628"/>
                  <a:pt x="1845467" y="2371055"/>
                </a:cubicBezTo>
                <a:cubicBezTo>
                  <a:pt x="1851745" y="2395231"/>
                  <a:pt x="1858717" y="2419170"/>
                  <a:pt x="1858340" y="2444252"/>
                </a:cubicBezTo>
                <a:cubicBezTo>
                  <a:pt x="1858223" y="2454157"/>
                  <a:pt x="1845009" y="2452842"/>
                  <a:pt x="1841379" y="2446144"/>
                </a:cubicBezTo>
                <a:cubicBezTo>
                  <a:pt x="1825048" y="2416293"/>
                  <a:pt x="1820553" y="2379713"/>
                  <a:pt x="1812719" y="2346975"/>
                </a:cubicBezTo>
                <a:cubicBezTo>
                  <a:pt x="1807080" y="2322971"/>
                  <a:pt x="1798475" y="2297071"/>
                  <a:pt x="1805459" y="2272647"/>
                </a:cubicBezTo>
                <a:cubicBezTo>
                  <a:pt x="1806112" y="2270297"/>
                  <a:pt x="1808391" y="2268748"/>
                  <a:pt x="1810771" y="2268424"/>
                </a:cubicBezTo>
                <a:close/>
                <a:moveTo>
                  <a:pt x="2585620" y="2226587"/>
                </a:moveTo>
                <a:cubicBezTo>
                  <a:pt x="2591801" y="2223713"/>
                  <a:pt x="2595152" y="2232440"/>
                  <a:pt x="2590657" y="2236288"/>
                </a:cubicBezTo>
                <a:cubicBezTo>
                  <a:pt x="2572503" y="2252320"/>
                  <a:pt x="2552599" y="2266046"/>
                  <a:pt x="2533513" y="2281041"/>
                </a:cubicBezTo>
                <a:cubicBezTo>
                  <a:pt x="2513852" y="2296618"/>
                  <a:pt x="2495185" y="2313986"/>
                  <a:pt x="2473596" y="2326737"/>
                </a:cubicBezTo>
                <a:cubicBezTo>
                  <a:pt x="2466957" y="2330539"/>
                  <a:pt x="2461466" y="2322346"/>
                  <a:pt x="2465604" y="2316877"/>
                </a:cubicBezTo>
                <a:cubicBezTo>
                  <a:pt x="2494580" y="2279179"/>
                  <a:pt x="2542699" y="2246583"/>
                  <a:pt x="2585620" y="2226587"/>
                </a:cubicBezTo>
                <a:close/>
                <a:moveTo>
                  <a:pt x="1675961" y="2216728"/>
                </a:moveTo>
                <a:cubicBezTo>
                  <a:pt x="1677637" y="2215966"/>
                  <a:pt x="1679709" y="2216229"/>
                  <a:pt x="1681312" y="2218102"/>
                </a:cubicBezTo>
                <a:cubicBezTo>
                  <a:pt x="1697757" y="2237469"/>
                  <a:pt x="1705443" y="2264648"/>
                  <a:pt x="1715188" y="2287644"/>
                </a:cubicBezTo>
                <a:cubicBezTo>
                  <a:pt x="1725635" y="2311563"/>
                  <a:pt x="1737761" y="2335299"/>
                  <a:pt x="1743699" y="2360751"/>
                </a:cubicBezTo>
                <a:cubicBezTo>
                  <a:pt x="1745362" y="2367923"/>
                  <a:pt x="1736580" y="2371680"/>
                  <a:pt x="1732318" y="2365971"/>
                </a:cubicBezTo>
                <a:cubicBezTo>
                  <a:pt x="1716561" y="2345209"/>
                  <a:pt x="1706981" y="2320995"/>
                  <a:pt x="1696940" y="2297132"/>
                </a:cubicBezTo>
                <a:cubicBezTo>
                  <a:pt x="1687017" y="2273615"/>
                  <a:pt x="1673487" y="2247455"/>
                  <a:pt x="1672991" y="2221509"/>
                </a:cubicBezTo>
                <a:cubicBezTo>
                  <a:pt x="1673007" y="2219279"/>
                  <a:pt x="1674286" y="2217490"/>
                  <a:pt x="1675961" y="2216728"/>
                </a:cubicBezTo>
                <a:close/>
                <a:moveTo>
                  <a:pt x="77662" y="2147367"/>
                </a:moveTo>
                <a:cubicBezTo>
                  <a:pt x="108986" y="2155296"/>
                  <a:pt x="134259" y="2179012"/>
                  <a:pt x="158070" y="2200134"/>
                </a:cubicBezTo>
                <a:cubicBezTo>
                  <a:pt x="180716" y="2220103"/>
                  <a:pt x="204395" y="2238559"/>
                  <a:pt x="226062" y="2259634"/>
                </a:cubicBezTo>
                <a:cubicBezTo>
                  <a:pt x="233867" y="2267234"/>
                  <a:pt x="222462" y="2278073"/>
                  <a:pt x="214034" y="2273199"/>
                </a:cubicBezTo>
                <a:cubicBezTo>
                  <a:pt x="180387" y="2253872"/>
                  <a:pt x="150526" y="2228037"/>
                  <a:pt x="119406" y="2204757"/>
                </a:cubicBezTo>
                <a:cubicBezTo>
                  <a:pt x="101839" y="2191769"/>
                  <a:pt x="82950" y="2180581"/>
                  <a:pt x="68895" y="2163692"/>
                </a:cubicBezTo>
                <a:cubicBezTo>
                  <a:pt x="63295" y="2156888"/>
                  <a:pt x="67513" y="2144818"/>
                  <a:pt x="77662" y="2147367"/>
                </a:cubicBezTo>
                <a:close/>
                <a:moveTo>
                  <a:pt x="2794861" y="2090316"/>
                </a:moveTo>
                <a:cubicBezTo>
                  <a:pt x="2797701" y="2090705"/>
                  <a:pt x="2800034" y="2093588"/>
                  <a:pt x="2800225" y="2096424"/>
                </a:cubicBezTo>
                <a:cubicBezTo>
                  <a:pt x="2800286" y="2097177"/>
                  <a:pt x="2800061" y="2098220"/>
                  <a:pt x="2800297" y="2098914"/>
                </a:cubicBezTo>
                <a:cubicBezTo>
                  <a:pt x="2800427" y="2101578"/>
                  <a:pt x="2798069" y="2104314"/>
                  <a:pt x="2795463" y="2104618"/>
                </a:cubicBezTo>
                <a:lnTo>
                  <a:pt x="2793382" y="2105325"/>
                </a:lnTo>
                <a:cubicBezTo>
                  <a:pt x="2737889" y="2144682"/>
                  <a:pt x="2688282" y="2190550"/>
                  <a:pt x="2627591" y="2222580"/>
                </a:cubicBezTo>
                <a:cubicBezTo>
                  <a:pt x="2621527" y="2225801"/>
                  <a:pt x="2613722" y="2218201"/>
                  <a:pt x="2619252" y="2212840"/>
                </a:cubicBezTo>
                <a:cubicBezTo>
                  <a:pt x="2649783" y="2183704"/>
                  <a:pt x="2683760" y="2159588"/>
                  <a:pt x="2718257" y="2135296"/>
                </a:cubicBezTo>
                <a:lnTo>
                  <a:pt x="2718025" y="2135181"/>
                </a:lnTo>
                <a:cubicBezTo>
                  <a:pt x="2736774" y="2122041"/>
                  <a:pt x="2770692" y="2087501"/>
                  <a:pt x="2794861" y="2090316"/>
                </a:cubicBezTo>
                <a:close/>
                <a:moveTo>
                  <a:pt x="1887104" y="2090184"/>
                </a:moveTo>
                <a:cubicBezTo>
                  <a:pt x="1889993" y="2090291"/>
                  <a:pt x="1892756" y="2092302"/>
                  <a:pt x="1892720" y="2096183"/>
                </a:cubicBezTo>
                <a:cubicBezTo>
                  <a:pt x="1892732" y="2158853"/>
                  <a:pt x="1901546" y="2221240"/>
                  <a:pt x="1903410" y="2283668"/>
                </a:cubicBezTo>
                <a:cubicBezTo>
                  <a:pt x="1903574" y="2292124"/>
                  <a:pt x="1891591" y="2293294"/>
                  <a:pt x="1888999" y="2285662"/>
                </a:cubicBezTo>
                <a:cubicBezTo>
                  <a:pt x="1870228" y="2224141"/>
                  <a:pt x="1872169" y="2158680"/>
                  <a:pt x="1880727" y="2095615"/>
                </a:cubicBezTo>
                <a:cubicBezTo>
                  <a:pt x="1881198" y="2091875"/>
                  <a:pt x="1884214" y="2090078"/>
                  <a:pt x="1887104" y="2090184"/>
                </a:cubicBezTo>
                <a:close/>
                <a:moveTo>
                  <a:pt x="0" y="2086854"/>
                </a:moveTo>
                <a:lnTo>
                  <a:pt x="8538" y="2092507"/>
                </a:lnTo>
                <a:cubicBezTo>
                  <a:pt x="13946" y="2096183"/>
                  <a:pt x="14137" y="2101582"/>
                  <a:pt x="11664" y="2105977"/>
                </a:cubicBezTo>
                <a:lnTo>
                  <a:pt x="0" y="2112726"/>
                </a:lnTo>
                <a:close/>
                <a:moveTo>
                  <a:pt x="2935219" y="2073003"/>
                </a:moveTo>
                <a:cubicBezTo>
                  <a:pt x="2941640" y="2071402"/>
                  <a:pt x="2945059" y="2082040"/>
                  <a:pt x="2938643" y="2084220"/>
                </a:cubicBezTo>
                <a:cubicBezTo>
                  <a:pt x="2911703" y="2093178"/>
                  <a:pt x="2893253" y="2118016"/>
                  <a:pt x="2865606" y="2124894"/>
                </a:cubicBezTo>
                <a:cubicBezTo>
                  <a:pt x="2860979" y="2126078"/>
                  <a:pt x="2857059" y="2119093"/>
                  <a:pt x="2860341" y="2115656"/>
                </a:cubicBezTo>
                <a:cubicBezTo>
                  <a:pt x="2880434" y="2094516"/>
                  <a:pt x="2907049" y="2079477"/>
                  <a:pt x="2935219" y="2073003"/>
                </a:cubicBezTo>
                <a:close/>
                <a:moveTo>
                  <a:pt x="148664" y="2044902"/>
                </a:moveTo>
                <a:cubicBezTo>
                  <a:pt x="174606" y="2063751"/>
                  <a:pt x="200549" y="2083180"/>
                  <a:pt x="221598" y="2107560"/>
                </a:cubicBezTo>
                <a:cubicBezTo>
                  <a:pt x="226729" y="2113554"/>
                  <a:pt x="220417" y="2124017"/>
                  <a:pt x="212977" y="2119194"/>
                </a:cubicBezTo>
                <a:cubicBezTo>
                  <a:pt x="185187" y="2101166"/>
                  <a:pt x="161595" y="2077844"/>
                  <a:pt x="139158" y="2053935"/>
                </a:cubicBezTo>
                <a:cubicBezTo>
                  <a:pt x="133739" y="2048233"/>
                  <a:pt x="142963" y="2040650"/>
                  <a:pt x="148664" y="2044902"/>
                </a:cubicBezTo>
                <a:close/>
                <a:moveTo>
                  <a:pt x="1655026" y="2042710"/>
                </a:moveTo>
                <a:cubicBezTo>
                  <a:pt x="1658613" y="2041951"/>
                  <a:pt x="1662646" y="2043289"/>
                  <a:pt x="1663770" y="2047452"/>
                </a:cubicBezTo>
                <a:cubicBezTo>
                  <a:pt x="1670928" y="2073649"/>
                  <a:pt x="1680342" y="2099080"/>
                  <a:pt x="1685765" y="2125867"/>
                </a:cubicBezTo>
                <a:cubicBezTo>
                  <a:pt x="1686902" y="2132057"/>
                  <a:pt x="1676958" y="2135242"/>
                  <a:pt x="1673799" y="2129932"/>
                </a:cubicBezTo>
                <a:cubicBezTo>
                  <a:pt x="1659351" y="2105051"/>
                  <a:pt x="1653232" y="2078500"/>
                  <a:pt x="1648901" y="2050377"/>
                </a:cubicBezTo>
                <a:lnTo>
                  <a:pt x="1648960" y="2050549"/>
                </a:lnTo>
                <a:cubicBezTo>
                  <a:pt x="1648299" y="2046325"/>
                  <a:pt x="1651439" y="2043469"/>
                  <a:pt x="1655026" y="2042710"/>
                </a:cubicBezTo>
                <a:close/>
                <a:moveTo>
                  <a:pt x="2032924" y="2040477"/>
                </a:moveTo>
                <a:cubicBezTo>
                  <a:pt x="2036116" y="2040264"/>
                  <a:pt x="2039383" y="2041911"/>
                  <a:pt x="2040593" y="2045755"/>
                </a:cubicBezTo>
                <a:cubicBezTo>
                  <a:pt x="2049040" y="2074608"/>
                  <a:pt x="2045816" y="2108395"/>
                  <a:pt x="2044886" y="2138113"/>
                </a:cubicBezTo>
                <a:cubicBezTo>
                  <a:pt x="2043786" y="2168471"/>
                  <a:pt x="2044541" y="2199164"/>
                  <a:pt x="2035034" y="2228121"/>
                </a:cubicBezTo>
                <a:cubicBezTo>
                  <a:pt x="2033157" y="2233981"/>
                  <a:pt x="2025148" y="2231479"/>
                  <a:pt x="2024193" y="2226388"/>
                </a:cubicBezTo>
                <a:cubicBezTo>
                  <a:pt x="2017747" y="2193178"/>
                  <a:pt x="2022008" y="2158459"/>
                  <a:pt x="2022396" y="2124863"/>
                </a:cubicBezTo>
                <a:cubicBezTo>
                  <a:pt x="2022710" y="2099028"/>
                  <a:pt x="2019600" y="2071650"/>
                  <a:pt x="2025709" y="2046362"/>
                </a:cubicBezTo>
                <a:cubicBezTo>
                  <a:pt x="2026616" y="2042766"/>
                  <a:pt x="2029732" y="2040691"/>
                  <a:pt x="2032924" y="2040477"/>
                </a:cubicBezTo>
                <a:close/>
                <a:moveTo>
                  <a:pt x="58036" y="2027524"/>
                </a:moveTo>
                <a:cubicBezTo>
                  <a:pt x="81664" y="2037293"/>
                  <a:pt x="102098" y="2055305"/>
                  <a:pt x="122285" y="2070886"/>
                </a:cubicBezTo>
                <a:cubicBezTo>
                  <a:pt x="139856" y="2084455"/>
                  <a:pt x="157998" y="2096861"/>
                  <a:pt x="171710" y="2114448"/>
                </a:cubicBezTo>
                <a:cubicBezTo>
                  <a:pt x="178129" y="2122520"/>
                  <a:pt x="166767" y="2131215"/>
                  <a:pt x="159045" y="2127844"/>
                </a:cubicBezTo>
                <a:cubicBezTo>
                  <a:pt x="135816" y="2117550"/>
                  <a:pt x="116077" y="2099302"/>
                  <a:pt x="96524" y="2083312"/>
                </a:cubicBezTo>
                <a:cubicBezTo>
                  <a:pt x="79881" y="2069622"/>
                  <a:pt x="61505" y="2057102"/>
                  <a:pt x="48605" y="2039625"/>
                </a:cubicBezTo>
                <a:cubicBezTo>
                  <a:pt x="44403" y="2034089"/>
                  <a:pt x="51533" y="2024897"/>
                  <a:pt x="58036" y="2027524"/>
                </a:cubicBezTo>
                <a:close/>
                <a:moveTo>
                  <a:pt x="2577395" y="2004217"/>
                </a:moveTo>
                <a:cubicBezTo>
                  <a:pt x="2582879" y="2001001"/>
                  <a:pt x="2588763" y="2006933"/>
                  <a:pt x="2584971" y="2012283"/>
                </a:cubicBezTo>
                <a:cubicBezTo>
                  <a:pt x="2558711" y="2048865"/>
                  <a:pt x="2522499" y="2077223"/>
                  <a:pt x="2491700" y="2110125"/>
                </a:cubicBezTo>
                <a:cubicBezTo>
                  <a:pt x="2455947" y="2147804"/>
                  <a:pt x="2424344" y="2192005"/>
                  <a:pt x="2383927" y="2224499"/>
                </a:cubicBezTo>
                <a:cubicBezTo>
                  <a:pt x="2378912" y="2228525"/>
                  <a:pt x="2369556" y="2223191"/>
                  <a:pt x="2372936" y="2216626"/>
                </a:cubicBezTo>
                <a:cubicBezTo>
                  <a:pt x="2397399" y="2169629"/>
                  <a:pt x="2438530" y="2130702"/>
                  <a:pt x="2475560" y="2093362"/>
                </a:cubicBezTo>
                <a:cubicBezTo>
                  <a:pt x="2507118" y="2061557"/>
                  <a:pt x="2538136" y="2026452"/>
                  <a:pt x="2577395" y="2004217"/>
                </a:cubicBezTo>
                <a:close/>
                <a:moveTo>
                  <a:pt x="1779645" y="1988889"/>
                </a:moveTo>
                <a:cubicBezTo>
                  <a:pt x="1783258" y="1988773"/>
                  <a:pt x="1787136" y="1990938"/>
                  <a:pt x="1788580" y="1995187"/>
                </a:cubicBezTo>
                <a:cubicBezTo>
                  <a:pt x="1800254" y="2031262"/>
                  <a:pt x="1801181" y="2071569"/>
                  <a:pt x="1806724" y="2108954"/>
                </a:cubicBezTo>
                <a:cubicBezTo>
                  <a:pt x="1813049" y="2151490"/>
                  <a:pt x="1822506" y="2194703"/>
                  <a:pt x="1824142" y="2237670"/>
                </a:cubicBezTo>
                <a:cubicBezTo>
                  <a:pt x="1824300" y="2244967"/>
                  <a:pt x="1813943" y="2246938"/>
                  <a:pt x="1811587" y="2240002"/>
                </a:cubicBezTo>
                <a:cubicBezTo>
                  <a:pt x="1795696" y="2196072"/>
                  <a:pt x="1789220" y="2147399"/>
                  <a:pt x="1782469" y="2101333"/>
                </a:cubicBezTo>
                <a:cubicBezTo>
                  <a:pt x="1777408" y="2067072"/>
                  <a:pt x="1769554" y="2030859"/>
                  <a:pt x="1772310" y="1996265"/>
                </a:cubicBezTo>
                <a:cubicBezTo>
                  <a:pt x="1772688" y="1991398"/>
                  <a:pt x="1776033" y="1989003"/>
                  <a:pt x="1779645" y="1988889"/>
                </a:cubicBezTo>
                <a:close/>
                <a:moveTo>
                  <a:pt x="2217844" y="1976038"/>
                </a:moveTo>
                <a:cubicBezTo>
                  <a:pt x="2220227" y="1976219"/>
                  <a:pt x="2222509" y="1977959"/>
                  <a:pt x="2222904" y="1981113"/>
                </a:cubicBezTo>
                <a:cubicBezTo>
                  <a:pt x="2227498" y="2014564"/>
                  <a:pt x="2223234" y="2048704"/>
                  <a:pt x="2218443" y="2081863"/>
                </a:cubicBezTo>
                <a:cubicBezTo>
                  <a:pt x="2214652" y="2107717"/>
                  <a:pt x="2211389" y="2134553"/>
                  <a:pt x="2198547" y="2157679"/>
                </a:cubicBezTo>
                <a:cubicBezTo>
                  <a:pt x="2194189" y="2165349"/>
                  <a:pt x="2183334" y="2161300"/>
                  <a:pt x="2182942" y="2153308"/>
                </a:cubicBezTo>
                <a:cubicBezTo>
                  <a:pt x="2181444" y="2124415"/>
                  <a:pt x="2190718" y="2095343"/>
                  <a:pt x="2195421" y="2067051"/>
                </a:cubicBezTo>
                <a:cubicBezTo>
                  <a:pt x="2200295" y="2038121"/>
                  <a:pt x="2204006" y="2008618"/>
                  <a:pt x="2212185" y="1980306"/>
                </a:cubicBezTo>
                <a:cubicBezTo>
                  <a:pt x="2212978" y="1977232"/>
                  <a:pt x="2215461" y="1975856"/>
                  <a:pt x="2217844" y="1976038"/>
                </a:cubicBezTo>
                <a:close/>
                <a:moveTo>
                  <a:pt x="0" y="1975560"/>
                </a:moveTo>
                <a:lnTo>
                  <a:pt x="35990" y="2000196"/>
                </a:lnTo>
                <a:cubicBezTo>
                  <a:pt x="43494" y="2005771"/>
                  <a:pt x="36079" y="2015834"/>
                  <a:pt x="28180" y="2011941"/>
                </a:cubicBezTo>
                <a:lnTo>
                  <a:pt x="0" y="1997899"/>
                </a:lnTo>
                <a:close/>
                <a:moveTo>
                  <a:pt x="2693874" y="1902942"/>
                </a:moveTo>
                <a:cubicBezTo>
                  <a:pt x="2703802" y="1896861"/>
                  <a:pt x="2711872" y="1910368"/>
                  <a:pt x="2703457" y="1917483"/>
                </a:cubicBezTo>
                <a:cubicBezTo>
                  <a:pt x="2682878" y="1934918"/>
                  <a:pt x="2657645" y="1958579"/>
                  <a:pt x="2632331" y="1968340"/>
                </a:cubicBezTo>
                <a:cubicBezTo>
                  <a:pt x="2625800" y="1970752"/>
                  <a:pt x="2620198" y="1963370"/>
                  <a:pt x="2623931" y="1957846"/>
                </a:cubicBezTo>
                <a:cubicBezTo>
                  <a:pt x="2640074" y="1934760"/>
                  <a:pt x="2670210" y="1917558"/>
                  <a:pt x="2693874" y="1902942"/>
                </a:cubicBezTo>
                <a:close/>
                <a:moveTo>
                  <a:pt x="1612852" y="1883765"/>
                </a:moveTo>
                <a:cubicBezTo>
                  <a:pt x="1616649" y="1882983"/>
                  <a:pt x="1621044" y="1884391"/>
                  <a:pt x="1623412" y="1888229"/>
                </a:cubicBezTo>
                <a:cubicBezTo>
                  <a:pt x="1637327" y="1910970"/>
                  <a:pt x="1649458" y="1945537"/>
                  <a:pt x="1651000" y="1972287"/>
                </a:cubicBezTo>
                <a:lnTo>
                  <a:pt x="1651174" y="1972228"/>
                </a:lnTo>
                <a:cubicBezTo>
                  <a:pt x="1651509" y="1980045"/>
                  <a:pt x="1640010" y="1984919"/>
                  <a:pt x="1635108" y="1978460"/>
                </a:cubicBezTo>
                <a:cubicBezTo>
                  <a:pt x="1617606" y="1956551"/>
                  <a:pt x="1605990" y="1920648"/>
                  <a:pt x="1605886" y="1892441"/>
                </a:cubicBezTo>
                <a:cubicBezTo>
                  <a:pt x="1605859" y="1887519"/>
                  <a:pt x="1609055" y="1884546"/>
                  <a:pt x="1612852" y="1883765"/>
                </a:cubicBezTo>
                <a:close/>
                <a:moveTo>
                  <a:pt x="1702176" y="1873948"/>
                </a:moveTo>
                <a:cubicBezTo>
                  <a:pt x="1704431" y="1873326"/>
                  <a:pt x="1707055" y="1873935"/>
                  <a:pt x="1708140" y="1876274"/>
                </a:cubicBezTo>
                <a:cubicBezTo>
                  <a:pt x="1736470" y="1938028"/>
                  <a:pt x="1753822" y="2004479"/>
                  <a:pt x="1767872" y="2070892"/>
                </a:cubicBezTo>
                <a:cubicBezTo>
                  <a:pt x="1781804" y="2136957"/>
                  <a:pt x="1800736" y="2206353"/>
                  <a:pt x="1796377" y="2274377"/>
                </a:cubicBezTo>
                <a:cubicBezTo>
                  <a:pt x="1795844" y="2282489"/>
                  <a:pt x="1783795" y="2282326"/>
                  <a:pt x="1781497" y="2275562"/>
                </a:cubicBezTo>
                <a:cubicBezTo>
                  <a:pt x="1761019" y="2219266"/>
                  <a:pt x="1756210" y="2158419"/>
                  <a:pt x="1743712" y="2099991"/>
                </a:cubicBezTo>
                <a:cubicBezTo>
                  <a:pt x="1728231" y="2026520"/>
                  <a:pt x="1708408" y="1953364"/>
                  <a:pt x="1698426" y="1878994"/>
                </a:cubicBezTo>
                <a:cubicBezTo>
                  <a:pt x="1698034" y="1876418"/>
                  <a:pt x="1699920" y="1874568"/>
                  <a:pt x="1702176" y="1873948"/>
                </a:cubicBezTo>
                <a:close/>
                <a:moveTo>
                  <a:pt x="1636833" y="1843458"/>
                </a:moveTo>
                <a:cubicBezTo>
                  <a:pt x="1638892" y="1842685"/>
                  <a:pt x="1641313" y="1843265"/>
                  <a:pt x="1642515" y="1845951"/>
                </a:cubicBezTo>
                <a:lnTo>
                  <a:pt x="1642574" y="1846125"/>
                </a:lnTo>
                <a:cubicBezTo>
                  <a:pt x="1670856" y="1909444"/>
                  <a:pt x="1683767" y="1979338"/>
                  <a:pt x="1702336" y="2045957"/>
                </a:cubicBezTo>
                <a:cubicBezTo>
                  <a:pt x="1723091" y="2120150"/>
                  <a:pt x="1754233" y="2197584"/>
                  <a:pt x="1764751" y="2274096"/>
                </a:cubicBezTo>
                <a:cubicBezTo>
                  <a:pt x="1765777" y="2281676"/>
                  <a:pt x="1755098" y="2287819"/>
                  <a:pt x="1751171" y="2279676"/>
                </a:cubicBezTo>
                <a:cubicBezTo>
                  <a:pt x="1721332" y="2217466"/>
                  <a:pt x="1707311" y="2146015"/>
                  <a:pt x="1688860" y="2079744"/>
                </a:cubicBezTo>
                <a:cubicBezTo>
                  <a:pt x="1667810" y="2004683"/>
                  <a:pt x="1640085" y="1927055"/>
                  <a:pt x="1633324" y="1849074"/>
                </a:cubicBezTo>
                <a:cubicBezTo>
                  <a:pt x="1633078" y="1846353"/>
                  <a:pt x="1634774" y="1844230"/>
                  <a:pt x="1636833" y="1843458"/>
                </a:cubicBezTo>
                <a:close/>
                <a:moveTo>
                  <a:pt x="1663139" y="1817475"/>
                </a:moveTo>
                <a:cubicBezTo>
                  <a:pt x="1666080" y="1816379"/>
                  <a:pt x="1669486" y="1816866"/>
                  <a:pt x="1671559" y="1819837"/>
                </a:cubicBezTo>
                <a:cubicBezTo>
                  <a:pt x="1685340" y="1839336"/>
                  <a:pt x="1695267" y="1873684"/>
                  <a:pt x="1693897" y="1897554"/>
                </a:cubicBezTo>
                <a:lnTo>
                  <a:pt x="1693957" y="1897728"/>
                </a:lnTo>
                <a:cubicBezTo>
                  <a:pt x="1693424" y="1905839"/>
                  <a:pt x="1683143" y="1910880"/>
                  <a:pt x="1678175" y="1903090"/>
                </a:cubicBezTo>
                <a:cubicBezTo>
                  <a:pt x="1664970" y="1883009"/>
                  <a:pt x="1655795" y="1848598"/>
                  <a:pt x="1657511" y="1824610"/>
                </a:cubicBezTo>
                <a:cubicBezTo>
                  <a:pt x="1657723" y="1821249"/>
                  <a:pt x="1660198" y="1818570"/>
                  <a:pt x="1663139" y="1817475"/>
                </a:cubicBezTo>
                <a:close/>
                <a:moveTo>
                  <a:pt x="2455725" y="1814320"/>
                </a:moveTo>
                <a:cubicBezTo>
                  <a:pt x="2458158" y="1815646"/>
                  <a:pt x="2459970" y="1818560"/>
                  <a:pt x="2459293" y="1821692"/>
                </a:cubicBezTo>
                <a:cubicBezTo>
                  <a:pt x="2426465" y="1975601"/>
                  <a:pt x="2358016" y="2129425"/>
                  <a:pt x="2304824" y="2277486"/>
                </a:cubicBezTo>
                <a:cubicBezTo>
                  <a:pt x="2266970" y="2383003"/>
                  <a:pt x="2230366" y="2494478"/>
                  <a:pt x="2183182" y="2599295"/>
                </a:cubicBezTo>
                <a:cubicBezTo>
                  <a:pt x="2245685" y="2519644"/>
                  <a:pt x="2317606" y="2446077"/>
                  <a:pt x="2394098" y="2391657"/>
                </a:cubicBezTo>
                <a:cubicBezTo>
                  <a:pt x="2399231" y="2387978"/>
                  <a:pt x="2406450" y="2394424"/>
                  <a:pt x="2402252" y="2399719"/>
                </a:cubicBezTo>
                <a:cubicBezTo>
                  <a:pt x="2356943" y="2457668"/>
                  <a:pt x="2305059" y="2510499"/>
                  <a:pt x="2258179" y="2567241"/>
                </a:cubicBezTo>
                <a:cubicBezTo>
                  <a:pt x="2204052" y="2632827"/>
                  <a:pt x="2156665" y="2702314"/>
                  <a:pt x="2107014" y="2770829"/>
                </a:cubicBezTo>
                <a:cubicBezTo>
                  <a:pt x="2157490" y="2704742"/>
                  <a:pt x="2216280" y="2644341"/>
                  <a:pt x="2276833" y="2587985"/>
                </a:cubicBezTo>
                <a:cubicBezTo>
                  <a:pt x="2357952" y="2512455"/>
                  <a:pt x="2444182" y="2418940"/>
                  <a:pt x="2542934" y="2367983"/>
                </a:cubicBezTo>
                <a:cubicBezTo>
                  <a:pt x="2549229" y="2364877"/>
                  <a:pt x="2554665" y="2373477"/>
                  <a:pt x="2550756" y="2378479"/>
                </a:cubicBezTo>
                <a:cubicBezTo>
                  <a:pt x="2482053" y="2467782"/>
                  <a:pt x="2380222" y="2537580"/>
                  <a:pt x="2298768" y="2615545"/>
                </a:cubicBezTo>
                <a:cubicBezTo>
                  <a:pt x="2236440" y="2675213"/>
                  <a:pt x="2179803" y="2737398"/>
                  <a:pt x="2128407" y="2804763"/>
                </a:cubicBezTo>
                <a:cubicBezTo>
                  <a:pt x="2187251" y="2743378"/>
                  <a:pt x="2251392" y="2686770"/>
                  <a:pt x="2318051" y="2634722"/>
                </a:cubicBezTo>
                <a:cubicBezTo>
                  <a:pt x="2414521" y="2559394"/>
                  <a:pt x="2516663" y="2473434"/>
                  <a:pt x="2628854" y="2422747"/>
                </a:cubicBezTo>
                <a:cubicBezTo>
                  <a:pt x="2636191" y="2419287"/>
                  <a:pt x="2639958" y="2429806"/>
                  <a:pt x="2634945" y="2434412"/>
                </a:cubicBezTo>
                <a:cubicBezTo>
                  <a:pt x="2536822" y="2524230"/>
                  <a:pt x="2416143" y="2589792"/>
                  <a:pt x="2314467" y="2676561"/>
                </a:cubicBezTo>
                <a:cubicBezTo>
                  <a:pt x="2264379" y="2719304"/>
                  <a:pt x="2217197" y="2763768"/>
                  <a:pt x="2171822" y="2810134"/>
                </a:cubicBezTo>
                <a:cubicBezTo>
                  <a:pt x="2262735" y="2735532"/>
                  <a:pt x="2358475" y="2664320"/>
                  <a:pt x="2458720" y="2610921"/>
                </a:cubicBezTo>
                <a:cubicBezTo>
                  <a:pt x="2465938" y="2607115"/>
                  <a:pt x="2474044" y="2616741"/>
                  <a:pt x="2467706" y="2622569"/>
                </a:cubicBezTo>
                <a:cubicBezTo>
                  <a:pt x="2411706" y="2674672"/>
                  <a:pt x="2351630" y="2723322"/>
                  <a:pt x="2290218" y="2770879"/>
                </a:cubicBezTo>
                <a:cubicBezTo>
                  <a:pt x="2301242" y="2764039"/>
                  <a:pt x="2312262" y="2756620"/>
                  <a:pt x="2323345" y="2749954"/>
                </a:cubicBezTo>
                <a:cubicBezTo>
                  <a:pt x="2431399" y="2684812"/>
                  <a:pt x="2541923" y="2616121"/>
                  <a:pt x="2658586" y="2567204"/>
                </a:cubicBezTo>
                <a:cubicBezTo>
                  <a:pt x="2667021" y="2563564"/>
                  <a:pt x="2673400" y="2574938"/>
                  <a:pt x="2665436" y="2579965"/>
                </a:cubicBezTo>
                <a:cubicBezTo>
                  <a:pt x="2585965" y="2630174"/>
                  <a:pt x="2503866" y="2676055"/>
                  <a:pt x="2423051" y="2724012"/>
                </a:cubicBezTo>
                <a:cubicBezTo>
                  <a:pt x="2425074" y="2723133"/>
                  <a:pt x="2427211" y="2722020"/>
                  <a:pt x="2429292" y="2721313"/>
                </a:cubicBezTo>
                <a:cubicBezTo>
                  <a:pt x="2522950" y="2680985"/>
                  <a:pt x="2616549" y="2640482"/>
                  <a:pt x="2710679" y="2601542"/>
                </a:cubicBezTo>
                <a:cubicBezTo>
                  <a:pt x="2776669" y="2574287"/>
                  <a:pt x="2845364" y="2544182"/>
                  <a:pt x="2917150" y="2537977"/>
                </a:cubicBezTo>
                <a:cubicBezTo>
                  <a:pt x="2923576" y="2537535"/>
                  <a:pt x="2927743" y="2546953"/>
                  <a:pt x="2920979" y="2549250"/>
                </a:cubicBezTo>
                <a:cubicBezTo>
                  <a:pt x="2756478" y="2608809"/>
                  <a:pt x="2598346" y="2678005"/>
                  <a:pt x="2438839" y="2749986"/>
                </a:cubicBezTo>
                <a:cubicBezTo>
                  <a:pt x="2398572" y="2768115"/>
                  <a:pt x="2358998" y="2785863"/>
                  <a:pt x="2320457" y="2804445"/>
                </a:cubicBezTo>
                <a:lnTo>
                  <a:pt x="2261909" y="2835477"/>
                </a:lnTo>
                <a:lnTo>
                  <a:pt x="1985155" y="2835477"/>
                </a:lnTo>
                <a:lnTo>
                  <a:pt x="1995985" y="2752764"/>
                </a:lnTo>
                <a:cubicBezTo>
                  <a:pt x="2001704" y="2703405"/>
                  <a:pt x="2006460" y="2653914"/>
                  <a:pt x="2009563" y="2604113"/>
                </a:cubicBezTo>
                <a:cubicBezTo>
                  <a:pt x="2016454" y="2492866"/>
                  <a:pt x="2014659" y="2381669"/>
                  <a:pt x="2019234" y="2270435"/>
                </a:cubicBezTo>
                <a:cubicBezTo>
                  <a:pt x="2019646" y="2261397"/>
                  <a:pt x="2033896" y="2261779"/>
                  <a:pt x="2034932" y="2270519"/>
                </a:cubicBezTo>
                <a:cubicBezTo>
                  <a:pt x="2047997" y="2377308"/>
                  <a:pt x="2050260" y="2489313"/>
                  <a:pt x="2045053" y="2601534"/>
                </a:cubicBezTo>
                <a:cubicBezTo>
                  <a:pt x="2051534" y="2550006"/>
                  <a:pt x="2057552" y="2498250"/>
                  <a:pt x="2062757" y="2446381"/>
                </a:cubicBezTo>
                <a:cubicBezTo>
                  <a:pt x="2082424" y="2249743"/>
                  <a:pt x="2077561" y="2048091"/>
                  <a:pt x="2103664" y="1852750"/>
                </a:cubicBezTo>
                <a:cubicBezTo>
                  <a:pt x="2104773" y="1844055"/>
                  <a:pt x="2118215" y="1844904"/>
                  <a:pt x="2118844" y="1853588"/>
                </a:cubicBezTo>
                <a:cubicBezTo>
                  <a:pt x="2134024" y="2056571"/>
                  <a:pt x="2102939" y="2271983"/>
                  <a:pt x="2085216" y="2474343"/>
                </a:cubicBezTo>
                <a:cubicBezTo>
                  <a:pt x="2080264" y="2529801"/>
                  <a:pt x="2076773" y="2587858"/>
                  <a:pt x="2072129" y="2646500"/>
                </a:cubicBezTo>
                <a:cubicBezTo>
                  <a:pt x="2078752" y="2609625"/>
                  <a:pt x="2085721" y="2572631"/>
                  <a:pt x="2091940" y="2535701"/>
                </a:cubicBezTo>
                <a:cubicBezTo>
                  <a:pt x="2105666" y="2454823"/>
                  <a:pt x="2118929" y="2373716"/>
                  <a:pt x="2130221" y="2292504"/>
                </a:cubicBezTo>
                <a:cubicBezTo>
                  <a:pt x="2141681" y="2210076"/>
                  <a:pt x="2145358" y="2124100"/>
                  <a:pt x="2165747" y="2043473"/>
                </a:cubicBezTo>
                <a:cubicBezTo>
                  <a:pt x="2167330" y="2036746"/>
                  <a:pt x="2178519" y="2038361"/>
                  <a:pt x="2178847" y="2045019"/>
                </a:cubicBezTo>
                <a:cubicBezTo>
                  <a:pt x="2183431" y="2127415"/>
                  <a:pt x="2166831" y="2212364"/>
                  <a:pt x="2155192" y="2293693"/>
                </a:cubicBezTo>
                <a:cubicBezTo>
                  <a:pt x="2142052" y="2385978"/>
                  <a:pt x="2127403" y="2477807"/>
                  <a:pt x="2111595" y="2569645"/>
                </a:cubicBezTo>
                <a:cubicBezTo>
                  <a:pt x="2104083" y="2613013"/>
                  <a:pt x="2097034" y="2656610"/>
                  <a:pt x="2089581" y="2700150"/>
                </a:cubicBezTo>
                <a:cubicBezTo>
                  <a:pt x="2111253" y="2631274"/>
                  <a:pt x="2131301" y="2561597"/>
                  <a:pt x="2148208" y="2490083"/>
                </a:cubicBezTo>
                <a:cubicBezTo>
                  <a:pt x="2188588" y="2319682"/>
                  <a:pt x="2213390" y="2139869"/>
                  <a:pt x="2266242" y="1973161"/>
                </a:cubicBezTo>
                <a:cubicBezTo>
                  <a:pt x="2268630" y="1965385"/>
                  <a:pt x="2279662" y="1969956"/>
                  <a:pt x="2278950" y="1976969"/>
                </a:cubicBezTo>
                <a:cubicBezTo>
                  <a:pt x="2263250" y="2158523"/>
                  <a:pt x="2209343" y="2343194"/>
                  <a:pt x="2170511" y="2521001"/>
                </a:cubicBezTo>
                <a:cubicBezTo>
                  <a:pt x="2169098" y="2527091"/>
                  <a:pt x="2167567" y="2532833"/>
                  <a:pt x="2166155" y="2538923"/>
                </a:cubicBezTo>
                <a:cubicBezTo>
                  <a:pt x="2209677" y="2442120"/>
                  <a:pt x="2252098" y="2344919"/>
                  <a:pt x="2288124" y="2243699"/>
                </a:cubicBezTo>
                <a:cubicBezTo>
                  <a:pt x="2337827" y="2103592"/>
                  <a:pt x="2374399" y="1945898"/>
                  <a:pt x="2448433" y="1816483"/>
                </a:cubicBezTo>
                <a:cubicBezTo>
                  <a:pt x="2450239" y="1813258"/>
                  <a:pt x="2453292" y="1812995"/>
                  <a:pt x="2455725" y="1814320"/>
                </a:cubicBezTo>
                <a:close/>
                <a:moveTo>
                  <a:pt x="1846312" y="1800996"/>
                </a:moveTo>
                <a:cubicBezTo>
                  <a:pt x="1849441" y="1801093"/>
                  <a:pt x="1852638" y="1803102"/>
                  <a:pt x="1853238" y="1806864"/>
                </a:cubicBezTo>
                <a:cubicBezTo>
                  <a:pt x="1860519" y="1854490"/>
                  <a:pt x="1860570" y="1903607"/>
                  <a:pt x="1862062" y="1951847"/>
                </a:cubicBezTo>
                <a:cubicBezTo>
                  <a:pt x="1863296" y="1995338"/>
                  <a:pt x="1868130" y="2040314"/>
                  <a:pt x="1863513" y="2083665"/>
                </a:cubicBezTo>
                <a:cubicBezTo>
                  <a:pt x="1862407" y="2092939"/>
                  <a:pt x="1849825" y="2090636"/>
                  <a:pt x="1848333" y="2082825"/>
                </a:cubicBezTo>
                <a:cubicBezTo>
                  <a:pt x="1839549" y="2035902"/>
                  <a:pt x="1840999" y="1985504"/>
                  <a:pt x="1839683" y="1937785"/>
                </a:cubicBezTo>
                <a:cubicBezTo>
                  <a:pt x="1838449" y="1894293"/>
                  <a:pt x="1835647" y="1850174"/>
                  <a:pt x="1839799" y="1806593"/>
                </a:cubicBezTo>
                <a:cubicBezTo>
                  <a:pt x="1840124" y="1802710"/>
                  <a:pt x="1843185" y="1800898"/>
                  <a:pt x="1846312" y="1800996"/>
                </a:cubicBezTo>
                <a:close/>
                <a:moveTo>
                  <a:pt x="23894" y="1780109"/>
                </a:moveTo>
                <a:cubicBezTo>
                  <a:pt x="104331" y="1787411"/>
                  <a:pt x="190540" y="1811706"/>
                  <a:pt x="268111" y="1834487"/>
                </a:cubicBezTo>
                <a:cubicBezTo>
                  <a:pt x="280585" y="1838180"/>
                  <a:pt x="273505" y="1856061"/>
                  <a:pt x="262033" y="1855316"/>
                </a:cubicBezTo>
                <a:cubicBezTo>
                  <a:pt x="182653" y="1850557"/>
                  <a:pt x="90403" y="1833536"/>
                  <a:pt x="19073" y="1797804"/>
                </a:cubicBezTo>
                <a:cubicBezTo>
                  <a:pt x="10767" y="1793854"/>
                  <a:pt x="14160" y="1779355"/>
                  <a:pt x="23894" y="1780109"/>
                </a:cubicBezTo>
                <a:close/>
                <a:moveTo>
                  <a:pt x="1453499" y="1761023"/>
                </a:moveTo>
                <a:cubicBezTo>
                  <a:pt x="1448960" y="1767594"/>
                  <a:pt x="1444423" y="1774167"/>
                  <a:pt x="1439885" y="1780738"/>
                </a:cubicBezTo>
                <a:cubicBezTo>
                  <a:pt x="1458397" y="1837509"/>
                  <a:pt x="1480561" y="1894781"/>
                  <a:pt x="1490746" y="1953801"/>
                </a:cubicBezTo>
                <a:cubicBezTo>
                  <a:pt x="1491588" y="1959126"/>
                  <a:pt x="1484061" y="1959748"/>
                  <a:pt x="1482068" y="1955589"/>
                </a:cubicBezTo>
                <a:cubicBezTo>
                  <a:pt x="1457984" y="1906901"/>
                  <a:pt x="1442502" y="1853354"/>
                  <a:pt x="1425986" y="1801321"/>
                </a:cubicBezTo>
                <a:cubicBezTo>
                  <a:pt x="1414789" y="1818471"/>
                  <a:pt x="1404057" y="1835851"/>
                  <a:pt x="1394255" y="1853688"/>
                </a:cubicBezTo>
                <a:cubicBezTo>
                  <a:pt x="1390209" y="1865122"/>
                  <a:pt x="1386741" y="1876552"/>
                  <a:pt x="1383332" y="1888156"/>
                </a:cubicBezTo>
                <a:cubicBezTo>
                  <a:pt x="1391531" y="1903749"/>
                  <a:pt x="1399728" y="1919340"/>
                  <a:pt x="1408041" y="1934699"/>
                </a:cubicBezTo>
                <a:cubicBezTo>
                  <a:pt x="1455520" y="2022640"/>
                  <a:pt x="1514136" y="2113760"/>
                  <a:pt x="1543067" y="2209743"/>
                </a:cubicBezTo>
                <a:cubicBezTo>
                  <a:pt x="1545250" y="2216738"/>
                  <a:pt x="1535899" y="2222236"/>
                  <a:pt x="1531403" y="2215833"/>
                </a:cubicBezTo>
                <a:cubicBezTo>
                  <a:pt x="1479301" y="2139908"/>
                  <a:pt x="1445538" y="2049630"/>
                  <a:pt x="1402730" y="1968033"/>
                </a:cubicBezTo>
                <a:cubicBezTo>
                  <a:pt x="1394005" y="1951460"/>
                  <a:pt x="1384759" y="1935063"/>
                  <a:pt x="1375514" y="1918668"/>
                </a:cubicBezTo>
                <a:cubicBezTo>
                  <a:pt x="1373136" y="1928180"/>
                  <a:pt x="1370991" y="1937808"/>
                  <a:pt x="1369017" y="1947375"/>
                </a:cubicBezTo>
                <a:cubicBezTo>
                  <a:pt x="1369895" y="1948819"/>
                  <a:pt x="1370598" y="1950320"/>
                  <a:pt x="1371475" y="1951763"/>
                </a:cubicBezTo>
                <a:cubicBezTo>
                  <a:pt x="1394479" y="1993855"/>
                  <a:pt x="1423805" y="2037475"/>
                  <a:pt x="1433286" y="2084742"/>
                </a:cubicBezTo>
                <a:cubicBezTo>
                  <a:pt x="1434952" y="2092494"/>
                  <a:pt x="1424914" y="2099386"/>
                  <a:pt x="1419141" y="2092643"/>
                </a:cubicBezTo>
                <a:cubicBezTo>
                  <a:pt x="1394181" y="2063014"/>
                  <a:pt x="1377925" y="2025981"/>
                  <a:pt x="1360982" y="1990341"/>
                </a:cubicBezTo>
                <a:cubicBezTo>
                  <a:pt x="1358071" y="2007965"/>
                  <a:pt x="1355159" y="2025590"/>
                  <a:pt x="1352654" y="2043270"/>
                </a:cubicBezTo>
                <a:cubicBezTo>
                  <a:pt x="1378619" y="2076425"/>
                  <a:pt x="1403373" y="2110572"/>
                  <a:pt x="1421256" y="2148409"/>
                </a:cubicBezTo>
                <a:cubicBezTo>
                  <a:pt x="1423309" y="2152741"/>
                  <a:pt x="1418230" y="2156013"/>
                  <a:pt x="1414738" y="2153137"/>
                </a:cubicBezTo>
                <a:cubicBezTo>
                  <a:pt x="1389655" y="2132255"/>
                  <a:pt x="1367967" y="2107706"/>
                  <a:pt x="1347144" y="2082282"/>
                </a:cubicBezTo>
                <a:cubicBezTo>
                  <a:pt x="1345758" y="2093006"/>
                  <a:pt x="1344197" y="2103788"/>
                  <a:pt x="1342637" y="2114569"/>
                </a:cubicBezTo>
                <a:cubicBezTo>
                  <a:pt x="1345556" y="2118607"/>
                  <a:pt x="1348476" y="2122645"/>
                  <a:pt x="1351336" y="2126509"/>
                </a:cubicBezTo>
                <a:cubicBezTo>
                  <a:pt x="1357466" y="2134872"/>
                  <a:pt x="1346917" y="2143679"/>
                  <a:pt x="1338735" y="2141236"/>
                </a:cubicBezTo>
                <a:cubicBezTo>
                  <a:pt x="1337286" y="2151206"/>
                  <a:pt x="1335723" y="2161410"/>
                  <a:pt x="1334101" y="2171438"/>
                </a:cubicBezTo>
                <a:cubicBezTo>
                  <a:pt x="1337125" y="2183758"/>
                  <a:pt x="1340035" y="2196310"/>
                  <a:pt x="1342713" y="2208748"/>
                </a:cubicBezTo>
                <a:cubicBezTo>
                  <a:pt x="1406342" y="2274760"/>
                  <a:pt x="1469393" y="2341354"/>
                  <a:pt x="1530371" y="2409815"/>
                </a:cubicBezTo>
                <a:cubicBezTo>
                  <a:pt x="1585866" y="2471819"/>
                  <a:pt x="1638012" y="2535350"/>
                  <a:pt x="1686064" y="2602204"/>
                </a:cubicBezTo>
                <a:cubicBezTo>
                  <a:pt x="1650559" y="2551784"/>
                  <a:pt x="1615804" y="2500723"/>
                  <a:pt x="1579147" y="2451470"/>
                </a:cubicBezTo>
                <a:cubicBezTo>
                  <a:pt x="1527257" y="2381857"/>
                  <a:pt x="1454054" y="2312714"/>
                  <a:pt x="1418615" y="2233451"/>
                </a:cubicBezTo>
                <a:cubicBezTo>
                  <a:pt x="1415683" y="2227095"/>
                  <a:pt x="1424112" y="2222298"/>
                  <a:pt x="1429056" y="2226034"/>
                </a:cubicBezTo>
                <a:cubicBezTo>
                  <a:pt x="1495374" y="2276045"/>
                  <a:pt x="1544461" y="2361891"/>
                  <a:pt x="1592581" y="2430657"/>
                </a:cubicBezTo>
                <a:cubicBezTo>
                  <a:pt x="1576784" y="2402947"/>
                  <a:pt x="1560987" y="2375235"/>
                  <a:pt x="1545997" y="2347055"/>
                </a:cubicBezTo>
                <a:cubicBezTo>
                  <a:pt x="1509286" y="2278282"/>
                  <a:pt x="1466660" y="2208037"/>
                  <a:pt x="1446359" y="2132337"/>
                </a:cubicBezTo>
                <a:cubicBezTo>
                  <a:pt x="1445057" y="2127362"/>
                  <a:pt x="1451182" y="2124894"/>
                  <a:pt x="1454043" y="2128759"/>
                </a:cubicBezTo>
                <a:cubicBezTo>
                  <a:pt x="1505638" y="2197504"/>
                  <a:pt x="1539474" y="2280020"/>
                  <a:pt x="1582183" y="2354494"/>
                </a:cubicBezTo>
                <a:cubicBezTo>
                  <a:pt x="1630335" y="2438724"/>
                  <a:pt x="1680505" y="2521494"/>
                  <a:pt x="1731483" y="2603796"/>
                </a:cubicBezTo>
                <a:cubicBezTo>
                  <a:pt x="1745163" y="2625843"/>
                  <a:pt x="1758901" y="2648064"/>
                  <a:pt x="1772640" y="2670285"/>
                </a:cubicBezTo>
                <a:cubicBezTo>
                  <a:pt x="1737392" y="2593859"/>
                  <a:pt x="1702431" y="2517140"/>
                  <a:pt x="1666895" y="2441005"/>
                </a:cubicBezTo>
                <a:cubicBezTo>
                  <a:pt x="1585739" y="2267592"/>
                  <a:pt x="1486203" y="2090753"/>
                  <a:pt x="1430010" y="1907119"/>
                </a:cubicBezTo>
                <a:cubicBezTo>
                  <a:pt x="1427528" y="1898676"/>
                  <a:pt x="1438445" y="1893227"/>
                  <a:pt x="1442778" y="1901427"/>
                </a:cubicBezTo>
                <a:cubicBezTo>
                  <a:pt x="1537978" y="2079740"/>
                  <a:pt x="1615121" y="2270378"/>
                  <a:pt x="1702756" y="2452614"/>
                </a:cubicBezTo>
                <a:cubicBezTo>
                  <a:pt x="1714480" y="2476874"/>
                  <a:pt x="1726435" y="2501248"/>
                  <a:pt x="1738390" y="2525621"/>
                </a:cubicBezTo>
                <a:cubicBezTo>
                  <a:pt x="1704104" y="2434941"/>
                  <a:pt x="1671436" y="2343904"/>
                  <a:pt x="1637682" y="2255362"/>
                </a:cubicBezTo>
                <a:cubicBezTo>
                  <a:pt x="1576114" y="2094060"/>
                  <a:pt x="1506415" y="1928749"/>
                  <a:pt x="1453499" y="1761023"/>
                </a:cubicBezTo>
                <a:close/>
                <a:moveTo>
                  <a:pt x="285362" y="1741773"/>
                </a:moveTo>
                <a:cubicBezTo>
                  <a:pt x="344378" y="1750933"/>
                  <a:pt x="402678" y="1766528"/>
                  <a:pt x="461359" y="1778122"/>
                </a:cubicBezTo>
                <a:cubicBezTo>
                  <a:pt x="507806" y="1787297"/>
                  <a:pt x="559166" y="1794417"/>
                  <a:pt x="598077" y="1822980"/>
                </a:cubicBezTo>
                <a:cubicBezTo>
                  <a:pt x="602732" y="1826429"/>
                  <a:pt x="598950" y="1833517"/>
                  <a:pt x="593732" y="1832968"/>
                </a:cubicBezTo>
                <a:cubicBezTo>
                  <a:pt x="529927" y="1826788"/>
                  <a:pt x="464530" y="1805675"/>
                  <a:pt x="400525" y="1795500"/>
                </a:cubicBezTo>
                <a:cubicBezTo>
                  <a:pt x="358032" y="1788851"/>
                  <a:pt x="317443" y="1780975"/>
                  <a:pt x="279506" y="1760978"/>
                </a:cubicBezTo>
                <a:cubicBezTo>
                  <a:pt x="270733" y="1756222"/>
                  <a:pt x="275159" y="1740209"/>
                  <a:pt x="285362" y="1741773"/>
                </a:cubicBezTo>
                <a:close/>
                <a:moveTo>
                  <a:pt x="2113161" y="1734015"/>
                </a:moveTo>
                <a:cubicBezTo>
                  <a:pt x="2116578" y="1734039"/>
                  <a:pt x="2120053" y="1736437"/>
                  <a:pt x="2120687" y="1741154"/>
                </a:cubicBezTo>
                <a:cubicBezTo>
                  <a:pt x="2123288" y="1760196"/>
                  <a:pt x="2126283" y="1777554"/>
                  <a:pt x="2115607" y="1794530"/>
                </a:cubicBezTo>
                <a:cubicBezTo>
                  <a:pt x="2113370" y="1798191"/>
                  <a:pt x="2106823" y="1797707"/>
                  <a:pt x="2105349" y="1793372"/>
                </a:cubicBezTo>
                <a:cubicBezTo>
                  <a:pt x="2099339" y="1775683"/>
                  <a:pt x="2104167" y="1759147"/>
                  <a:pt x="2105976" y="1741123"/>
                </a:cubicBezTo>
                <a:cubicBezTo>
                  <a:pt x="2106382" y="1736342"/>
                  <a:pt x="2109743" y="1733993"/>
                  <a:pt x="2113161" y="1734015"/>
                </a:cubicBezTo>
                <a:close/>
                <a:moveTo>
                  <a:pt x="1726062" y="1734006"/>
                </a:moveTo>
                <a:cubicBezTo>
                  <a:pt x="1729040" y="1733091"/>
                  <a:pt x="1732463" y="1734056"/>
                  <a:pt x="1734048" y="1737870"/>
                </a:cubicBezTo>
                <a:cubicBezTo>
                  <a:pt x="1750678" y="1779419"/>
                  <a:pt x="1760194" y="1822805"/>
                  <a:pt x="1770522" y="1866302"/>
                </a:cubicBezTo>
                <a:cubicBezTo>
                  <a:pt x="1777703" y="1896553"/>
                  <a:pt x="1786338" y="1927665"/>
                  <a:pt x="1785359" y="1958947"/>
                </a:cubicBezTo>
                <a:cubicBezTo>
                  <a:pt x="1784951" y="1968565"/>
                  <a:pt x="1771865" y="1969335"/>
                  <a:pt x="1767941" y="1961770"/>
                </a:cubicBezTo>
                <a:cubicBezTo>
                  <a:pt x="1751714" y="1929948"/>
                  <a:pt x="1746286" y="1892331"/>
                  <a:pt x="1739078" y="1857447"/>
                </a:cubicBezTo>
                <a:cubicBezTo>
                  <a:pt x="1731038" y="1818976"/>
                  <a:pt x="1723056" y="1780678"/>
                  <a:pt x="1720746" y="1741421"/>
                </a:cubicBezTo>
                <a:cubicBezTo>
                  <a:pt x="1720552" y="1737716"/>
                  <a:pt x="1723085" y="1734921"/>
                  <a:pt x="1726062" y="1734006"/>
                </a:cubicBezTo>
                <a:close/>
                <a:moveTo>
                  <a:pt x="24728" y="1682915"/>
                </a:moveTo>
                <a:cubicBezTo>
                  <a:pt x="78175" y="1690486"/>
                  <a:pt x="135126" y="1703249"/>
                  <a:pt x="186597" y="1719809"/>
                </a:cubicBezTo>
                <a:cubicBezTo>
                  <a:pt x="197042" y="1723224"/>
                  <a:pt x="193764" y="1737492"/>
                  <a:pt x="183457" y="1737898"/>
                </a:cubicBezTo>
                <a:cubicBezTo>
                  <a:pt x="129079" y="1739542"/>
                  <a:pt x="68060" y="1724485"/>
                  <a:pt x="20761" y="1697997"/>
                </a:cubicBezTo>
                <a:cubicBezTo>
                  <a:pt x="13381" y="1693926"/>
                  <a:pt x="15223" y="1681695"/>
                  <a:pt x="24728" y="1682915"/>
                </a:cubicBezTo>
                <a:close/>
                <a:moveTo>
                  <a:pt x="2261506" y="1680067"/>
                </a:moveTo>
                <a:cubicBezTo>
                  <a:pt x="2263885" y="1680806"/>
                  <a:pt x="2265853" y="1683039"/>
                  <a:pt x="2266044" y="1686166"/>
                </a:cubicBezTo>
                <a:cubicBezTo>
                  <a:pt x="2269509" y="1724838"/>
                  <a:pt x="2254391" y="1765178"/>
                  <a:pt x="2246557" y="1803046"/>
                </a:cubicBezTo>
                <a:cubicBezTo>
                  <a:pt x="2239570" y="1837143"/>
                  <a:pt x="2232462" y="1870314"/>
                  <a:pt x="2221241" y="1903336"/>
                </a:cubicBezTo>
                <a:cubicBezTo>
                  <a:pt x="2219076" y="1909488"/>
                  <a:pt x="2208637" y="1907231"/>
                  <a:pt x="2208774" y="1900800"/>
                </a:cubicBezTo>
                <a:cubicBezTo>
                  <a:pt x="2209497" y="1865350"/>
                  <a:pt x="2214864" y="1831609"/>
                  <a:pt x="2221847" y="1796932"/>
                </a:cubicBezTo>
                <a:cubicBezTo>
                  <a:pt x="2229453" y="1759530"/>
                  <a:pt x="2233951" y="1715831"/>
                  <a:pt x="2254499" y="1682931"/>
                </a:cubicBezTo>
                <a:cubicBezTo>
                  <a:pt x="2256336" y="1680082"/>
                  <a:pt x="2259127" y="1679328"/>
                  <a:pt x="2261506" y="1680067"/>
                </a:cubicBezTo>
                <a:close/>
                <a:moveTo>
                  <a:pt x="2692377" y="1648063"/>
                </a:moveTo>
                <a:cubicBezTo>
                  <a:pt x="2695314" y="1648807"/>
                  <a:pt x="2697558" y="1651284"/>
                  <a:pt x="2696566" y="1655200"/>
                </a:cubicBezTo>
                <a:cubicBezTo>
                  <a:pt x="2689946" y="1682403"/>
                  <a:pt x="2677065" y="1708831"/>
                  <a:pt x="2664871" y="1733865"/>
                </a:cubicBezTo>
                <a:cubicBezTo>
                  <a:pt x="2652393" y="1759768"/>
                  <a:pt x="2639991" y="1788742"/>
                  <a:pt x="2619370" y="1808901"/>
                </a:cubicBezTo>
                <a:cubicBezTo>
                  <a:pt x="2614878" y="1813329"/>
                  <a:pt x="2608647" y="1807514"/>
                  <a:pt x="2610181" y="1802350"/>
                </a:cubicBezTo>
                <a:cubicBezTo>
                  <a:pt x="2619220" y="1772586"/>
                  <a:pt x="2639450" y="1745015"/>
                  <a:pt x="2653133" y="1716961"/>
                </a:cubicBezTo>
                <a:cubicBezTo>
                  <a:pt x="2663723" y="1695180"/>
                  <a:pt x="2672163" y="1672195"/>
                  <a:pt x="2684034" y="1651334"/>
                </a:cubicBezTo>
                <a:cubicBezTo>
                  <a:pt x="2685812" y="1648311"/>
                  <a:pt x="2689440" y="1647321"/>
                  <a:pt x="2692377" y="1648063"/>
                </a:cubicBezTo>
                <a:close/>
                <a:moveTo>
                  <a:pt x="1859663" y="1636512"/>
                </a:moveTo>
                <a:cubicBezTo>
                  <a:pt x="1864106" y="1635994"/>
                  <a:pt x="1868752" y="1638140"/>
                  <a:pt x="1869506" y="1643493"/>
                </a:cubicBezTo>
                <a:cubicBezTo>
                  <a:pt x="1873484" y="1670577"/>
                  <a:pt x="1879608" y="1698285"/>
                  <a:pt x="1878145" y="1725863"/>
                </a:cubicBezTo>
                <a:cubicBezTo>
                  <a:pt x="1877727" y="1733744"/>
                  <a:pt x="1865924" y="1736012"/>
                  <a:pt x="1862870" y="1728732"/>
                </a:cubicBezTo>
                <a:cubicBezTo>
                  <a:pt x="1852063" y="1702613"/>
                  <a:pt x="1851432" y="1673425"/>
                  <a:pt x="1851041" y="1645509"/>
                </a:cubicBezTo>
                <a:cubicBezTo>
                  <a:pt x="1850982" y="1640211"/>
                  <a:pt x="1855221" y="1637030"/>
                  <a:pt x="1859663" y="1636512"/>
                </a:cubicBezTo>
                <a:close/>
                <a:moveTo>
                  <a:pt x="1994905" y="1633607"/>
                </a:moveTo>
                <a:cubicBezTo>
                  <a:pt x="1998308" y="1633588"/>
                  <a:pt x="2001607" y="1635756"/>
                  <a:pt x="2002300" y="1640356"/>
                </a:cubicBezTo>
                <a:cubicBezTo>
                  <a:pt x="2005191" y="1659686"/>
                  <a:pt x="2005382" y="1683027"/>
                  <a:pt x="1997668" y="1701315"/>
                </a:cubicBezTo>
                <a:cubicBezTo>
                  <a:pt x="1995555" y="1706482"/>
                  <a:pt x="1986817" y="1708097"/>
                  <a:pt x="1984697" y="1701853"/>
                </a:cubicBezTo>
                <a:cubicBezTo>
                  <a:pt x="1978910" y="1682541"/>
                  <a:pt x="1981614" y="1659184"/>
                  <a:pt x="1986890" y="1639981"/>
                </a:cubicBezTo>
                <a:cubicBezTo>
                  <a:pt x="1987996" y="1635834"/>
                  <a:pt x="1991503" y="1633627"/>
                  <a:pt x="1994905" y="1633607"/>
                </a:cubicBezTo>
                <a:close/>
                <a:moveTo>
                  <a:pt x="1774024" y="1625853"/>
                </a:moveTo>
                <a:cubicBezTo>
                  <a:pt x="1777824" y="1624297"/>
                  <a:pt x="1782171" y="1624996"/>
                  <a:pt x="1784574" y="1629789"/>
                </a:cubicBezTo>
                <a:cubicBezTo>
                  <a:pt x="1791781" y="1644170"/>
                  <a:pt x="1795400" y="1659382"/>
                  <a:pt x="1796013" y="1675423"/>
                </a:cubicBezTo>
                <a:lnTo>
                  <a:pt x="1796245" y="1675537"/>
                </a:lnTo>
                <a:cubicBezTo>
                  <a:pt x="1796401" y="1682256"/>
                  <a:pt x="1786168" y="1685731"/>
                  <a:pt x="1782026" y="1680368"/>
                </a:cubicBezTo>
                <a:cubicBezTo>
                  <a:pt x="1771756" y="1667221"/>
                  <a:pt x="1766110" y="1652311"/>
                  <a:pt x="1766767" y="1635451"/>
                </a:cubicBezTo>
                <a:cubicBezTo>
                  <a:pt x="1766974" y="1631222"/>
                  <a:pt x="1770224" y="1627410"/>
                  <a:pt x="1774024" y="1625853"/>
                </a:cubicBezTo>
                <a:close/>
                <a:moveTo>
                  <a:pt x="1906413" y="1603873"/>
                </a:moveTo>
                <a:cubicBezTo>
                  <a:pt x="1908563" y="1603867"/>
                  <a:pt x="1910757" y="1605202"/>
                  <a:pt x="1911351" y="1607804"/>
                </a:cubicBezTo>
                <a:cubicBezTo>
                  <a:pt x="1923676" y="1666292"/>
                  <a:pt x="1919869" y="1729679"/>
                  <a:pt x="1921601" y="1789442"/>
                </a:cubicBezTo>
                <a:cubicBezTo>
                  <a:pt x="1923338" y="1849787"/>
                  <a:pt x="1926637" y="1910179"/>
                  <a:pt x="1922408" y="1970614"/>
                </a:cubicBezTo>
                <a:cubicBezTo>
                  <a:pt x="1922091" y="1975944"/>
                  <a:pt x="1913637" y="1976108"/>
                  <a:pt x="1912967" y="1970726"/>
                </a:cubicBezTo>
                <a:cubicBezTo>
                  <a:pt x="1904125" y="1903125"/>
                  <a:pt x="1904138" y="1834837"/>
                  <a:pt x="1901894" y="1766735"/>
                </a:cubicBezTo>
                <a:cubicBezTo>
                  <a:pt x="1900145" y="1714327"/>
                  <a:pt x="1894042" y="1659917"/>
                  <a:pt x="1901737" y="1607976"/>
                </a:cubicBezTo>
                <a:cubicBezTo>
                  <a:pt x="1902156" y="1605221"/>
                  <a:pt x="1904262" y="1603878"/>
                  <a:pt x="1906413" y="1603873"/>
                </a:cubicBezTo>
                <a:close/>
                <a:moveTo>
                  <a:pt x="2486833" y="1598200"/>
                </a:moveTo>
                <a:cubicBezTo>
                  <a:pt x="2488669" y="1598833"/>
                  <a:pt x="2490113" y="1600665"/>
                  <a:pt x="2489895" y="1603156"/>
                </a:cubicBezTo>
                <a:cubicBezTo>
                  <a:pt x="2485727" y="1654092"/>
                  <a:pt x="2461120" y="1706362"/>
                  <a:pt x="2440476" y="1752643"/>
                </a:cubicBezTo>
                <a:cubicBezTo>
                  <a:pt x="2424122" y="1789343"/>
                  <a:pt x="2412132" y="1829782"/>
                  <a:pt x="2382870" y="1858099"/>
                </a:cubicBezTo>
                <a:cubicBezTo>
                  <a:pt x="2378090" y="1862818"/>
                  <a:pt x="2371515" y="1857701"/>
                  <a:pt x="2372641" y="1851902"/>
                </a:cubicBezTo>
                <a:cubicBezTo>
                  <a:pt x="2381711" y="1807425"/>
                  <a:pt x="2412071" y="1768676"/>
                  <a:pt x="2429613" y="1726931"/>
                </a:cubicBezTo>
                <a:cubicBezTo>
                  <a:pt x="2447041" y="1685418"/>
                  <a:pt x="2458883" y="1639419"/>
                  <a:pt x="2481422" y="1600424"/>
                </a:cubicBezTo>
                <a:cubicBezTo>
                  <a:pt x="2482771" y="1598129"/>
                  <a:pt x="2484998" y="1597566"/>
                  <a:pt x="2486833" y="1598200"/>
                </a:cubicBezTo>
                <a:close/>
                <a:moveTo>
                  <a:pt x="2272848" y="1586047"/>
                </a:moveTo>
                <a:cubicBezTo>
                  <a:pt x="2275796" y="1586326"/>
                  <a:pt x="2278572" y="1588092"/>
                  <a:pt x="2279227" y="1591158"/>
                </a:cubicBezTo>
                <a:cubicBezTo>
                  <a:pt x="2283100" y="1609960"/>
                  <a:pt x="2283524" y="1633415"/>
                  <a:pt x="2273541" y="1650152"/>
                </a:cubicBezTo>
                <a:cubicBezTo>
                  <a:pt x="2269756" y="1656662"/>
                  <a:pt x="2260424" y="1655384"/>
                  <a:pt x="2258007" y="1648272"/>
                </a:cubicBezTo>
                <a:cubicBezTo>
                  <a:pt x="2251937" y="1629832"/>
                  <a:pt x="2257425" y="1607269"/>
                  <a:pt x="2265433" y="1589847"/>
                </a:cubicBezTo>
                <a:cubicBezTo>
                  <a:pt x="2266779" y="1586972"/>
                  <a:pt x="2269899" y="1585767"/>
                  <a:pt x="2272848" y="1586047"/>
                </a:cubicBezTo>
                <a:close/>
                <a:moveTo>
                  <a:pt x="793272" y="1568140"/>
                </a:moveTo>
                <a:cubicBezTo>
                  <a:pt x="797093" y="1565222"/>
                  <a:pt x="802708" y="1564669"/>
                  <a:pt x="806695" y="1568149"/>
                </a:cubicBezTo>
                <a:cubicBezTo>
                  <a:pt x="843256" y="1600607"/>
                  <a:pt x="872805" y="1642604"/>
                  <a:pt x="902972" y="1681297"/>
                </a:cubicBezTo>
                <a:cubicBezTo>
                  <a:pt x="921527" y="1705169"/>
                  <a:pt x="939846" y="1728347"/>
                  <a:pt x="953498" y="1755433"/>
                </a:cubicBezTo>
                <a:cubicBezTo>
                  <a:pt x="958244" y="1764848"/>
                  <a:pt x="947586" y="1775044"/>
                  <a:pt x="938916" y="1767739"/>
                </a:cubicBezTo>
                <a:cubicBezTo>
                  <a:pt x="910163" y="1743461"/>
                  <a:pt x="887520" y="1713821"/>
                  <a:pt x="864471" y="1684123"/>
                </a:cubicBezTo>
                <a:cubicBezTo>
                  <a:pt x="839084" y="1650965"/>
                  <a:pt x="810462" y="1619099"/>
                  <a:pt x="790617" y="1582317"/>
                </a:cubicBezTo>
                <a:cubicBezTo>
                  <a:pt x="787426" y="1576340"/>
                  <a:pt x="789453" y="1571058"/>
                  <a:pt x="793272" y="1568140"/>
                </a:cubicBezTo>
                <a:close/>
                <a:moveTo>
                  <a:pt x="2181564" y="1556778"/>
                </a:moveTo>
                <a:cubicBezTo>
                  <a:pt x="2183999" y="1557112"/>
                  <a:pt x="2186370" y="1558966"/>
                  <a:pt x="2186676" y="1561860"/>
                </a:cubicBezTo>
                <a:cubicBezTo>
                  <a:pt x="2194225" y="1635898"/>
                  <a:pt x="2187761" y="1710826"/>
                  <a:pt x="2183959" y="1785044"/>
                </a:cubicBezTo>
                <a:cubicBezTo>
                  <a:pt x="2180159" y="1859841"/>
                  <a:pt x="2180368" y="1936758"/>
                  <a:pt x="2167585" y="2010739"/>
                </a:cubicBezTo>
                <a:cubicBezTo>
                  <a:pt x="2165846" y="2020421"/>
                  <a:pt x="2150950" y="2018711"/>
                  <a:pt x="2150606" y="2009156"/>
                </a:cubicBezTo>
                <a:cubicBezTo>
                  <a:pt x="2147518" y="1935152"/>
                  <a:pt x="2156933" y="1859801"/>
                  <a:pt x="2160447" y="1785873"/>
                </a:cubicBezTo>
                <a:cubicBezTo>
                  <a:pt x="2163955" y="1710788"/>
                  <a:pt x="2163347" y="1634974"/>
                  <a:pt x="2176070" y="1560820"/>
                </a:cubicBezTo>
                <a:cubicBezTo>
                  <a:pt x="2176632" y="1557632"/>
                  <a:pt x="2179130" y="1556445"/>
                  <a:pt x="2181564" y="1556778"/>
                </a:cubicBezTo>
                <a:close/>
                <a:moveTo>
                  <a:pt x="1789651" y="1546580"/>
                </a:moveTo>
                <a:cubicBezTo>
                  <a:pt x="1792580" y="1546164"/>
                  <a:pt x="1795947" y="1547390"/>
                  <a:pt x="1797555" y="1550132"/>
                </a:cubicBezTo>
                <a:cubicBezTo>
                  <a:pt x="1811769" y="1574319"/>
                  <a:pt x="1816408" y="1605629"/>
                  <a:pt x="1823109" y="1632754"/>
                </a:cubicBezTo>
                <a:cubicBezTo>
                  <a:pt x="1831589" y="1667400"/>
                  <a:pt x="1843909" y="1704804"/>
                  <a:pt x="1843883" y="1740599"/>
                </a:cubicBezTo>
                <a:cubicBezTo>
                  <a:pt x="1843808" y="1747781"/>
                  <a:pt x="1834038" y="1750907"/>
                  <a:pt x="1831101" y="1743974"/>
                </a:cubicBezTo>
                <a:cubicBezTo>
                  <a:pt x="1817708" y="1711383"/>
                  <a:pt x="1813383" y="1674165"/>
                  <a:pt x="1804674" y="1639984"/>
                </a:cubicBezTo>
                <a:cubicBezTo>
                  <a:pt x="1797620" y="1611818"/>
                  <a:pt x="1785342" y="1581943"/>
                  <a:pt x="1784365" y="1552872"/>
                </a:cubicBezTo>
                <a:cubicBezTo>
                  <a:pt x="1784227" y="1549051"/>
                  <a:pt x="1786720" y="1546994"/>
                  <a:pt x="1789651" y="1546580"/>
                </a:cubicBezTo>
                <a:close/>
                <a:moveTo>
                  <a:pt x="0" y="1520192"/>
                </a:moveTo>
                <a:lnTo>
                  <a:pt x="7451" y="1520593"/>
                </a:lnTo>
                <a:cubicBezTo>
                  <a:pt x="57870" y="1527013"/>
                  <a:pt x="109860" y="1544460"/>
                  <a:pt x="150236" y="1570640"/>
                </a:cubicBezTo>
                <a:cubicBezTo>
                  <a:pt x="160643" y="1577358"/>
                  <a:pt x="151976" y="1591134"/>
                  <a:pt x="141363" y="1588937"/>
                </a:cubicBezTo>
                <a:cubicBezTo>
                  <a:pt x="110659" y="1582828"/>
                  <a:pt x="78841" y="1574439"/>
                  <a:pt x="47400" y="1564736"/>
                </a:cubicBezTo>
                <a:lnTo>
                  <a:pt x="0" y="1548157"/>
                </a:lnTo>
                <a:close/>
                <a:moveTo>
                  <a:pt x="1860107" y="1474043"/>
                </a:moveTo>
                <a:cubicBezTo>
                  <a:pt x="1862379" y="1473899"/>
                  <a:pt x="1864659" y="1474915"/>
                  <a:pt x="1865483" y="1477342"/>
                </a:cubicBezTo>
                <a:cubicBezTo>
                  <a:pt x="1871254" y="1493759"/>
                  <a:pt x="1871006" y="1511251"/>
                  <a:pt x="1871047" y="1528453"/>
                </a:cubicBezTo>
                <a:cubicBezTo>
                  <a:pt x="1871089" y="1545656"/>
                  <a:pt x="1871764" y="1562448"/>
                  <a:pt x="1866821" y="1579217"/>
                </a:cubicBezTo>
                <a:cubicBezTo>
                  <a:pt x="1864492" y="1587165"/>
                  <a:pt x="1852907" y="1587231"/>
                  <a:pt x="1850718" y="1579077"/>
                </a:cubicBezTo>
                <a:cubicBezTo>
                  <a:pt x="1845628" y="1560108"/>
                  <a:pt x="1846900" y="1539366"/>
                  <a:pt x="1848236" y="1519954"/>
                </a:cubicBezTo>
                <a:cubicBezTo>
                  <a:pt x="1849138" y="1505527"/>
                  <a:pt x="1849751" y="1491391"/>
                  <a:pt x="1854770" y="1477692"/>
                </a:cubicBezTo>
                <a:cubicBezTo>
                  <a:pt x="1855568" y="1475487"/>
                  <a:pt x="1857835" y="1474185"/>
                  <a:pt x="1860107" y="1474043"/>
                </a:cubicBezTo>
                <a:close/>
                <a:moveTo>
                  <a:pt x="2178488" y="1428074"/>
                </a:moveTo>
                <a:cubicBezTo>
                  <a:pt x="2181346" y="1427877"/>
                  <a:pt x="2184380" y="1429264"/>
                  <a:pt x="2185411" y="1432298"/>
                </a:cubicBezTo>
                <a:cubicBezTo>
                  <a:pt x="2193833" y="1456519"/>
                  <a:pt x="2197470" y="1484879"/>
                  <a:pt x="2185791" y="1508578"/>
                </a:cubicBezTo>
                <a:cubicBezTo>
                  <a:pt x="2182928" y="1514387"/>
                  <a:pt x="2173939" y="1512410"/>
                  <a:pt x="2172455" y="1506338"/>
                </a:cubicBezTo>
                <a:cubicBezTo>
                  <a:pt x="2166937" y="1483259"/>
                  <a:pt x="2170145" y="1456829"/>
                  <a:pt x="2172617" y="1433356"/>
                </a:cubicBezTo>
                <a:cubicBezTo>
                  <a:pt x="2172946" y="1430054"/>
                  <a:pt x="2175628" y="1428271"/>
                  <a:pt x="2178488" y="1428074"/>
                </a:cubicBezTo>
                <a:close/>
                <a:moveTo>
                  <a:pt x="657290" y="1398967"/>
                </a:moveTo>
                <a:cubicBezTo>
                  <a:pt x="659959" y="1397286"/>
                  <a:pt x="663751" y="1397061"/>
                  <a:pt x="666660" y="1399071"/>
                </a:cubicBezTo>
                <a:cubicBezTo>
                  <a:pt x="691374" y="1416016"/>
                  <a:pt x="709866" y="1439137"/>
                  <a:pt x="730091" y="1461088"/>
                </a:cubicBezTo>
                <a:cubicBezTo>
                  <a:pt x="750780" y="1483269"/>
                  <a:pt x="772214" y="1504229"/>
                  <a:pt x="788349" y="1530085"/>
                </a:cubicBezTo>
                <a:cubicBezTo>
                  <a:pt x="793961" y="1539205"/>
                  <a:pt x="781502" y="1548080"/>
                  <a:pt x="773482" y="1543261"/>
                </a:cubicBezTo>
                <a:cubicBezTo>
                  <a:pt x="726342" y="1514397"/>
                  <a:pt x="675863" y="1458619"/>
                  <a:pt x="654661" y="1407597"/>
                </a:cubicBezTo>
                <a:cubicBezTo>
                  <a:pt x="653075" y="1403783"/>
                  <a:pt x="654622" y="1400647"/>
                  <a:pt x="657290" y="1398967"/>
                </a:cubicBezTo>
                <a:close/>
                <a:moveTo>
                  <a:pt x="739791" y="1379038"/>
                </a:moveTo>
                <a:cubicBezTo>
                  <a:pt x="742338" y="1377569"/>
                  <a:pt x="745683" y="1377448"/>
                  <a:pt x="748387" y="1379431"/>
                </a:cubicBezTo>
                <a:cubicBezTo>
                  <a:pt x="766128" y="1392362"/>
                  <a:pt x="779709" y="1417537"/>
                  <a:pt x="784927" y="1438591"/>
                </a:cubicBezTo>
                <a:cubicBezTo>
                  <a:pt x="786822" y="1445877"/>
                  <a:pt x="776375" y="1452134"/>
                  <a:pt x="770785" y="1447070"/>
                </a:cubicBezTo>
                <a:cubicBezTo>
                  <a:pt x="754713" y="1432219"/>
                  <a:pt x="738999" y="1408735"/>
                  <a:pt x="735977" y="1386743"/>
                </a:cubicBezTo>
                <a:cubicBezTo>
                  <a:pt x="735494" y="1383328"/>
                  <a:pt x="737244" y="1380509"/>
                  <a:pt x="739791" y="1379038"/>
                </a:cubicBezTo>
                <a:close/>
                <a:moveTo>
                  <a:pt x="625184" y="1307448"/>
                </a:moveTo>
                <a:cubicBezTo>
                  <a:pt x="628196" y="1305071"/>
                  <a:pt x="632695" y="1304509"/>
                  <a:pt x="636189" y="1307674"/>
                </a:cubicBezTo>
                <a:cubicBezTo>
                  <a:pt x="654529" y="1324076"/>
                  <a:pt x="675427" y="1342318"/>
                  <a:pt x="684827" y="1365433"/>
                </a:cubicBezTo>
                <a:cubicBezTo>
                  <a:pt x="687940" y="1372886"/>
                  <a:pt x="678316" y="1381572"/>
                  <a:pt x="671281" y="1376805"/>
                </a:cubicBezTo>
                <a:cubicBezTo>
                  <a:pt x="650004" y="1363141"/>
                  <a:pt x="635966" y="1339475"/>
                  <a:pt x="623102" y="1318118"/>
                </a:cubicBezTo>
                <a:cubicBezTo>
                  <a:pt x="620646" y="1314019"/>
                  <a:pt x="622172" y="1309826"/>
                  <a:pt x="625184" y="1307448"/>
                </a:cubicBezTo>
                <a:close/>
                <a:moveTo>
                  <a:pt x="533949" y="1306233"/>
                </a:moveTo>
                <a:cubicBezTo>
                  <a:pt x="562819" y="1330857"/>
                  <a:pt x="591482" y="1360002"/>
                  <a:pt x="616378" y="1388297"/>
                </a:cubicBezTo>
                <a:cubicBezTo>
                  <a:pt x="623317" y="1396192"/>
                  <a:pt x="613068" y="1407024"/>
                  <a:pt x="604351" y="1401862"/>
                </a:cubicBezTo>
                <a:cubicBezTo>
                  <a:pt x="572500" y="1382699"/>
                  <a:pt x="539647" y="1350335"/>
                  <a:pt x="521333" y="1318063"/>
                </a:cubicBezTo>
                <a:cubicBezTo>
                  <a:pt x="516653" y="1309981"/>
                  <a:pt x="526034" y="1299443"/>
                  <a:pt x="533949" y="1306233"/>
                </a:cubicBezTo>
                <a:close/>
                <a:moveTo>
                  <a:pt x="254213" y="1258895"/>
                </a:moveTo>
                <a:cubicBezTo>
                  <a:pt x="333833" y="1295681"/>
                  <a:pt x="406301" y="1347858"/>
                  <a:pt x="479155" y="1396614"/>
                </a:cubicBezTo>
                <a:cubicBezTo>
                  <a:pt x="542009" y="1438710"/>
                  <a:pt x="607981" y="1479165"/>
                  <a:pt x="664397" y="1529638"/>
                </a:cubicBezTo>
                <a:cubicBezTo>
                  <a:pt x="672662" y="1536889"/>
                  <a:pt x="662889" y="1549688"/>
                  <a:pt x="653363" y="1544992"/>
                </a:cubicBezTo>
                <a:cubicBezTo>
                  <a:pt x="575698" y="1505994"/>
                  <a:pt x="504380" y="1452073"/>
                  <a:pt x="431820" y="1404184"/>
                </a:cubicBezTo>
                <a:cubicBezTo>
                  <a:pt x="368970" y="1362668"/>
                  <a:pt x="303812" y="1322902"/>
                  <a:pt x="247055" y="1273126"/>
                </a:cubicBezTo>
                <a:cubicBezTo>
                  <a:pt x="240768" y="1267718"/>
                  <a:pt x="245269" y="1254775"/>
                  <a:pt x="254213" y="1258895"/>
                </a:cubicBezTo>
                <a:close/>
                <a:moveTo>
                  <a:pt x="319308" y="1217050"/>
                </a:moveTo>
                <a:cubicBezTo>
                  <a:pt x="348301" y="1222675"/>
                  <a:pt x="371876" y="1243103"/>
                  <a:pt x="396062" y="1259065"/>
                </a:cubicBezTo>
                <a:cubicBezTo>
                  <a:pt x="423737" y="1277325"/>
                  <a:pt x="451409" y="1295005"/>
                  <a:pt x="475864" y="1317454"/>
                </a:cubicBezTo>
                <a:cubicBezTo>
                  <a:pt x="482559" y="1323498"/>
                  <a:pt x="475218" y="1336050"/>
                  <a:pt x="466570" y="1332799"/>
                </a:cubicBezTo>
                <a:cubicBezTo>
                  <a:pt x="429886" y="1319340"/>
                  <a:pt x="396687" y="1297347"/>
                  <a:pt x="365046" y="1274244"/>
                </a:cubicBezTo>
                <a:cubicBezTo>
                  <a:pt x="345445" y="1259819"/>
                  <a:pt x="324979" y="1246267"/>
                  <a:pt x="313501" y="1224439"/>
                </a:cubicBezTo>
                <a:cubicBezTo>
                  <a:pt x="311334" y="1220338"/>
                  <a:pt x="314960" y="1216206"/>
                  <a:pt x="319308" y="1217050"/>
                </a:cubicBezTo>
                <a:close/>
                <a:moveTo>
                  <a:pt x="861025" y="1210911"/>
                </a:moveTo>
                <a:cubicBezTo>
                  <a:pt x="865716" y="1209487"/>
                  <a:pt x="871371" y="1210758"/>
                  <a:pt x="873544" y="1216016"/>
                </a:cubicBezTo>
                <a:cubicBezTo>
                  <a:pt x="887283" y="1248488"/>
                  <a:pt x="899809" y="1281373"/>
                  <a:pt x="913895" y="1313728"/>
                </a:cubicBezTo>
                <a:cubicBezTo>
                  <a:pt x="924931" y="1339381"/>
                  <a:pt x="939731" y="1364724"/>
                  <a:pt x="943945" y="1392502"/>
                </a:cubicBezTo>
                <a:cubicBezTo>
                  <a:pt x="945388" y="1401877"/>
                  <a:pt x="933062" y="1403743"/>
                  <a:pt x="928163" y="1397864"/>
                </a:cubicBezTo>
                <a:cubicBezTo>
                  <a:pt x="908276" y="1374056"/>
                  <a:pt x="898524" y="1340228"/>
                  <a:pt x="886948" y="1311275"/>
                </a:cubicBezTo>
                <a:cubicBezTo>
                  <a:pt x="875369" y="1281745"/>
                  <a:pt x="863615" y="1252273"/>
                  <a:pt x="854290" y="1221975"/>
                </a:cubicBezTo>
                <a:cubicBezTo>
                  <a:pt x="852608" y="1216455"/>
                  <a:pt x="856335" y="1212335"/>
                  <a:pt x="861025" y="1210911"/>
                </a:cubicBezTo>
                <a:close/>
                <a:moveTo>
                  <a:pt x="930765" y="1167005"/>
                </a:moveTo>
                <a:cubicBezTo>
                  <a:pt x="934567" y="1165883"/>
                  <a:pt x="938977" y="1167190"/>
                  <a:pt x="941175" y="1171955"/>
                </a:cubicBezTo>
                <a:cubicBezTo>
                  <a:pt x="955723" y="1203960"/>
                  <a:pt x="962357" y="1239428"/>
                  <a:pt x="972047" y="1273081"/>
                </a:cubicBezTo>
                <a:cubicBezTo>
                  <a:pt x="981088" y="1304249"/>
                  <a:pt x="992269" y="1334882"/>
                  <a:pt x="994425" y="1367421"/>
                </a:cubicBezTo>
                <a:cubicBezTo>
                  <a:pt x="994923" y="1373443"/>
                  <a:pt x="986322" y="1378300"/>
                  <a:pt x="982174" y="1372357"/>
                </a:cubicBezTo>
                <a:cubicBezTo>
                  <a:pt x="964756" y="1345003"/>
                  <a:pt x="956586" y="1314121"/>
                  <a:pt x="947604" y="1283126"/>
                </a:cubicBezTo>
                <a:cubicBezTo>
                  <a:pt x="937733" y="1248372"/>
                  <a:pt x="925888" y="1212936"/>
                  <a:pt x="924000" y="1176629"/>
                </a:cubicBezTo>
                <a:cubicBezTo>
                  <a:pt x="923770" y="1171679"/>
                  <a:pt x="926964" y="1168127"/>
                  <a:pt x="930765" y="1167005"/>
                </a:cubicBezTo>
                <a:close/>
                <a:moveTo>
                  <a:pt x="1737070" y="1145744"/>
                </a:moveTo>
                <a:cubicBezTo>
                  <a:pt x="1739380" y="1146991"/>
                  <a:pt x="1740899" y="1149328"/>
                  <a:pt x="1739960" y="1152258"/>
                </a:cubicBezTo>
                <a:cubicBezTo>
                  <a:pt x="1735014" y="1168446"/>
                  <a:pt x="1725410" y="1180607"/>
                  <a:pt x="1715818" y="1194505"/>
                </a:cubicBezTo>
                <a:cubicBezTo>
                  <a:pt x="1701225" y="1215324"/>
                  <a:pt x="1689277" y="1242789"/>
                  <a:pt x="1666765" y="1256240"/>
                </a:cubicBezTo>
                <a:cubicBezTo>
                  <a:pt x="1659550" y="1260625"/>
                  <a:pt x="1651745" y="1253024"/>
                  <a:pt x="1653439" y="1245485"/>
                </a:cubicBezTo>
                <a:cubicBezTo>
                  <a:pt x="1657845" y="1225999"/>
                  <a:pt x="1673169" y="1211315"/>
                  <a:pt x="1685360" y="1195954"/>
                </a:cubicBezTo>
                <a:cubicBezTo>
                  <a:pt x="1699219" y="1178671"/>
                  <a:pt x="1711093" y="1158389"/>
                  <a:pt x="1729439" y="1145774"/>
                </a:cubicBezTo>
                <a:cubicBezTo>
                  <a:pt x="1731661" y="1144342"/>
                  <a:pt x="1734761" y="1144498"/>
                  <a:pt x="1737070" y="1145744"/>
                </a:cubicBezTo>
                <a:close/>
                <a:moveTo>
                  <a:pt x="435203" y="1133501"/>
                </a:moveTo>
                <a:cubicBezTo>
                  <a:pt x="439155" y="1130683"/>
                  <a:pt x="444929" y="1130173"/>
                  <a:pt x="449036" y="1134290"/>
                </a:cubicBezTo>
                <a:cubicBezTo>
                  <a:pt x="475427" y="1160724"/>
                  <a:pt x="506309" y="1192983"/>
                  <a:pt x="520755" y="1227537"/>
                </a:cubicBezTo>
                <a:cubicBezTo>
                  <a:pt x="524278" y="1235626"/>
                  <a:pt x="514301" y="1243270"/>
                  <a:pt x="507147" y="1238156"/>
                </a:cubicBezTo>
                <a:cubicBezTo>
                  <a:pt x="476438" y="1216090"/>
                  <a:pt x="452068" y="1177945"/>
                  <a:pt x="432310" y="1146549"/>
                </a:cubicBezTo>
                <a:cubicBezTo>
                  <a:pt x="429124" y="1141441"/>
                  <a:pt x="431252" y="1136318"/>
                  <a:pt x="435203" y="1133501"/>
                </a:cubicBezTo>
                <a:close/>
                <a:moveTo>
                  <a:pt x="294790" y="1032713"/>
                </a:moveTo>
                <a:cubicBezTo>
                  <a:pt x="324400" y="1054959"/>
                  <a:pt x="351660" y="1091929"/>
                  <a:pt x="369166" y="1124669"/>
                </a:cubicBezTo>
                <a:cubicBezTo>
                  <a:pt x="374962" y="1135468"/>
                  <a:pt x="361524" y="1145449"/>
                  <a:pt x="352616" y="1137449"/>
                </a:cubicBezTo>
                <a:cubicBezTo>
                  <a:pt x="324905" y="1112819"/>
                  <a:pt x="295919" y="1078174"/>
                  <a:pt x="281358" y="1043853"/>
                </a:cubicBezTo>
                <a:cubicBezTo>
                  <a:pt x="277837" y="1035764"/>
                  <a:pt x="287518" y="1027252"/>
                  <a:pt x="294790" y="1032713"/>
                </a:cubicBezTo>
                <a:close/>
                <a:moveTo>
                  <a:pt x="1618869" y="1027207"/>
                </a:moveTo>
                <a:cubicBezTo>
                  <a:pt x="1621675" y="1029277"/>
                  <a:pt x="1623405" y="1032944"/>
                  <a:pt x="1621890" y="1036457"/>
                </a:cubicBezTo>
                <a:cubicBezTo>
                  <a:pt x="1601535" y="1082447"/>
                  <a:pt x="1577274" y="1134600"/>
                  <a:pt x="1547330" y="1175141"/>
                </a:cubicBezTo>
                <a:cubicBezTo>
                  <a:pt x="1542273" y="1181889"/>
                  <a:pt x="1528761" y="1179129"/>
                  <a:pt x="1530501" y="1169446"/>
                </a:cubicBezTo>
                <a:cubicBezTo>
                  <a:pt x="1539472" y="1117845"/>
                  <a:pt x="1572936" y="1064888"/>
                  <a:pt x="1609387" y="1027551"/>
                </a:cubicBezTo>
                <a:cubicBezTo>
                  <a:pt x="1612179" y="1024668"/>
                  <a:pt x="1616063" y="1025138"/>
                  <a:pt x="1618869" y="1027207"/>
                </a:cubicBezTo>
                <a:close/>
                <a:moveTo>
                  <a:pt x="45704" y="1025933"/>
                </a:moveTo>
                <a:cubicBezTo>
                  <a:pt x="47935" y="1025079"/>
                  <a:pt x="50439" y="1025050"/>
                  <a:pt x="52937" y="1026281"/>
                </a:cubicBezTo>
                <a:lnTo>
                  <a:pt x="64322" y="1031892"/>
                </a:lnTo>
                <a:cubicBezTo>
                  <a:pt x="65251" y="1032349"/>
                  <a:pt x="65199" y="1033335"/>
                  <a:pt x="65608" y="1033970"/>
                </a:cubicBezTo>
                <a:cubicBezTo>
                  <a:pt x="117050" y="1065821"/>
                  <a:pt x="172063" y="1104196"/>
                  <a:pt x="210265" y="1150024"/>
                </a:cubicBezTo>
                <a:cubicBezTo>
                  <a:pt x="216213" y="1157288"/>
                  <a:pt x="209497" y="1167694"/>
                  <a:pt x="200380" y="1163634"/>
                </a:cubicBezTo>
                <a:cubicBezTo>
                  <a:pt x="142596" y="1137032"/>
                  <a:pt x="86424" y="1088411"/>
                  <a:pt x="40645" y="1044191"/>
                </a:cubicBezTo>
                <a:cubicBezTo>
                  <a:pt x="34791" y="1038490"/>
                  <a:pt x="39013" y="1028497"/>
                  <a:pt x="45704" y="1025933"/>
                </a:cubicBezTo>
                <a:close/>
                <a:moveTo>
                  <a:pt x="682476" y="1019783"/>
                </a:moveTo>
                <a:cubicBezTo>
                  <a:pt x="686124" y="1018204"/>
                  <a:pt x="691035" y="1018712"/>
                  <a:pt x="693981" y="1022257"/>
                </a:cubicBezTo>
                <a:cubicBezTo>
                  <a:pt x="786503" y="1137452"/>
                  <a:pt x="864718" y="1293100"/>
                  <a:pt x="912204" y="1432879"/>
                </a:cubicBezTo>
                <a:cubicBezTo>
                  <a:pt x="915327" y="1442071"/>
                  <a:pt x="901685" y="1446899"/>
                  <a:pt x="896891" y="1439048"/>
                </a:cubicBezTo>
                <a:cubicBezTo>
                  <a:pt x="818941" y="1309812"/>
                  <a:pt x="738662" y="1168019"/>
                  <a:pt x="678559" y="1029818"/>
                </a:cubicBezTo>
                <a:cubicBezTo>
                  <a:pt x="676446" y="1025024"/>
                  <a:pt x="678830" y="1021360"/>
                  <a:pt x="682476" y="1019783"/>
                </a:cubicBezTo>
                <a:close/>
                <a:moveTo>
                  <a:pt x="1443638" y="982012"/>
                </a:moveTo>
                <a:cubicBezTo>
                  <a:pt x="1446810" y="983449"/>
                  <a:pt x="1449087" y="986448"/>
                  <a:pt x="1448271" y="990594"/>
                </a:cubicBezTo>
                <a:cubicBezTo>
                  <a:pt x="1443037" y="1017325"/>
                  <a:pt x="1432643" y="1043102"/>
                  <a:pt x="1425323" y="1069382"/>
                </a:cubicBezTo>
                <a:cubicBezTo>
                  <a:pt x="1417265" y="1098620"/>
                  <a:pt x="1414316" y="1129798"/>
                  <a:pt x="1403935" y="1157892"/>
                </a:cubicBezTo>
                <a:cubicBezTo>
                  <a:pt x="1399830" y="1169151"/>
                  <a:pt x="1385812" y="1168884"/>
                  <a:pt x="1381635" y="1157731"/>
                </a:cubicBezTo>
                <a:cubicBezTo>
                  <a:pt x="1370638" y="1128775"/>
                  <a:pt x="1380753" y="1094776"/>
                  <a:pt x="1389858" y="1066341"/>
                </a:cubicBezTo>
                <a:cubicBezTo>
                  <a:pt x="1399590" y="1036341"/>
                  <a:pt x="1406982" y="1002299"/>
                  <a:pt x="1433631" y="982801"/>
                </a:cubicBezTo>
                <a:cubicBezTo>
                  <a:pt x="1436398" y="980701"/>
                  <a:pt x="1440466" y="980575"/>
                  <a:pt x="1443638" y="982012"/>
                </a:cubicBezTo>
                <a:close/>
                <a:moveTo>
                  <a:pt x="1011984" y="949555"/>
                </a:moveTo>
                <a:cubicBezTo>
                  <a:pt x="1015212" y="949448"/>
                  <a:pt x="1018596" y="951152"/>
                  <a:pt x="1019745" y="954534"/>
                </a:cubicBezTo>
                <a:cubicBezTo>
                  <a:pt x="1033655" y="996621"/>
                  <a:pt x="1034912" y="1044166"/>
                  <a:pt x="1043156" y="1087791"/>
                </a:cubicBezTo>
                <a:cubicBezTo>
                  <a:pt x="1052531" y="1137027"/>
                  <a:pt x="1068739" y="1185879"/>
                  <a:pt x="1074238" y="1235658"/>
                </a:cubicBezTo>
                <a:cubicBezTo>
                  <a:pt x="1075515" y="1246250"/>
                  <a:pt x="1061392" y="1247952"/>
                  <a:pt x="1057346" y="1239461"/>
                </a:cubicBezTo>
                <a:cubicBezTo>
                  <a:pt x="1035602" y="1194814"/>
                  <a:pt x="1027538" y="1142037"/>
                  <a:pt x="1018804" y="1093549"/>
                </a:cubicBezTo>
                <a:cubicBezTo>
                  <a:pt x="1010904" y="1049227"/>
                  <a:pt x="999329" y="1000351"/>
                  <a:pt x="1005153" y="955429"/>
                </a:cubicBezTo>
                <a:cubicBezTo>
                  <a:pt x="1005682" y="951575"/>
                  <a:pt x="1008755" y="949660"/>
                  <a:pt x="1011984" y="949555"/>
                </a:cubicBezTo>
                <a:close/>
                <a:moveTo>
                  <a:pt x="1783158" y="948014"/>
                </a:moveTo>
                <a:cubicBezTo>
                  <a:pt x="1784770" y="949062"/>
                  <a:pt x="1785636" y="951041"/>
                  <a:pt x="1784345" y="953220"/>
                </a:cubicBezTo>
                <a:cubicBezTo>
                  <a:pt x="1767764" y="980712"/>
                  <a:pt x="1751474" y="1008491"/>
                  <a:pt x="1725755" y="1028447"/>
                </a:cubicBezTo>
                <a:cubicBezTo>
                  <a:pt x="1720566" y="1032531"/>
                  <a:pt x="1713059" y="1026377"/>
                  <a:pt x="1715863" y="1020395"/>
                </a:cubicBezTo>
                <a:cubicBezTo>
                  <a:pt x="1729944" y="991238"/>
                  <a:pt x="1754033" y="969902"/>
                  <a:pt x="1777483" y="948394"/>
                </a:cubicBezTo>
                <a:cubicBezTo>
                  <a:pt x="1779183" y="946850"/>
                  <a:pt x="1781544" y="946967"/>
                  <a:pt x="1783158" y="948014"/>
                </a:cubicBezTo>
                <a:close/>
                <a:moveTo>
                  <a:pt x="398070" y="942692"/>
                </a:moveTo>
                <a:cubicBezTo>
                  <a:pt x="402825" y="943591"/>
                  <a:pt x="403639" y="944282"/>
                  <a:pt x="405692" y="948614"/>
                </a:cubicBezTo>
                <a:cubicBezTo>
                  <a:pt x="406160" y="949422"/>
                  <a:pt x="405991" y="950061"/>
                  <a:pt x="405879" y="950872"/>
                </a:cubicBezTo>
                <a:cubicBezTo>
                  <a:pt x="413176" y="950714"/>
                  <a:pt x="418485" y="957229"/>
                  <a:pt x="421863" y="970589"/>
                </a:cubicBezTo>
                <a:cubicBezTo>
                  <a:pt x="432947" y="984426"/>
                  <a:pt x="443223" y="998733"/>
                  <a:pt x="452863" y="1013446"/>
                </a:cubicBezTo>
                <a:cubicBezTo>
                  <a:pt x="471499" y="1040967"/>
                  <a:pt x="489726" y="1068434"/>
                  <a:pt x="508361" y="1095956"/>
                </a:cubicBezTo>
                <a:cubicBezTo>
                  <a:pt x="542125" y="1145804"/>
                  <a:pt x="581903" y="1193998"/>
                  <a:pt x="608280" y="1248292"/>
                </a:cubicBezTo>
                <a:cubicBezTo>
                  <a:pt x="614201" y="1260596"/>
                  <a:pt x="597737" y="1268509"/>
                  <a:pt x="589407" y="1259927"/>
                </a:cubicBezTo>
                <a:cubicBezTo>
                  <a:pt x="536856" y="1206593"/>
                  <a:pt x="496483" y="1135582"/>
                  <a:pt x="455985" y="1072738"/>
                </a:cubicBezTo>
                <a:cubicBezTo>
                  <a:pt x="435822" y="1041288"/>
                  <a:pt x="386395" y="987474"/>
                  <a:pt x="390631" y="948121"/>
                </a:cubicBezTo>
                <a:cubicBezTo>
                  <a:pt x="391131" y="944469"/>
                  <a:pt x="394998" y="942188"/>
                  <a:pt x="398070" y="942692"/>
                </a:cubicBezTo>
                <a:close/>
                <a:moveTo>
                  <a:pt x="794962" y="911738"/>
                </a:moveTo>
                <a:cubicBezTo>
                  <a:pt x="798003" y="910367"/>
                  <a:pt x="801626" y="910925"/>
                  <a:pt x="803357" y="914883"/>
                </a:cubicBezTo>
                <a:cubicBezTo>
                  <a:pt x="837038" y="990681"/>
                  <a:pt x="870684" y="1080613"/>
                  <a:pt x="880600" y="1163324"/>
                </a:cubicBezTo>
                <a:cubicBezTo>
                  <a:pt x="881758" y="1173570"/>
                  <a:pt x="868177" y="1178571"/>
                  <a:pt x="863486" y="1168752"/>
                </a:cubicBezTo>
                <a:cubicBezTo>
                  <a:pt x="826395" y="1094305"/>
                  <a:pt x="803972" y="1002108"/>
                  <a:pt x="790066" y="920172"/>
                </a:cubicBezTo>
                <a:cubicBezTo>
                  <a:pt x="789465" y="916412"/>
                  <a:pt x="791923" y="913110"/>
                  <a:pt x="794962" y="911738"/>
                </a:cubicBezTo>
                <a:close/>
                <a:moveTo>
                  <a:pt x="268390" y="900691"/>
                </a:moveTo>
                <a:cubicBezTo>
                  <a:pt x="271551" y="898818"/>
                  <a:pt x="276068" y="898735"/>
                  <a:pt x="279098" y="901671"/>
                </a:cubicBezTo>
                <a:cubicBezTo>
                  <a:pt x="332217" y="953263"/>
                  <a:pt x="380899" y="1019130"/>
                  <a:pt x="419086" y="1082565"/>
                </a:cubicBezTo>
                <a:cubicBezTo>
                  <a:pt x="424175" y="1091283"/>
                  <a:pt x="413795" y="1099451"/>
                  <a:pt x="406688" y="1092194"/>
                </a:cubicBezTo>
                <a:cubicBezTo>
                  <a:pt x="354602" y="1039090"/>
                  <a:pt x="302687" y="975095"/>
                  <a:pt x="265825" y="910435"/>
                </a:cubicBezTo>
                <a:cubicBezTo>
                  <a:pt x="263426" y="906221"/>
                  <a:pt x="265230" y="902561"/>
                  <a:pt x="268390" y="900691"/>
                </a:cubicBezTo>
                <a:close/>
                <a:moveTo>
                  <a:pt x="612423" y="878844"/>
                </a:moveTo>
                <a:cubicBezTo>
                  <a:pt x="615854" y="877268"/>
                  <a:pt x="620374" y="877618"/>
                  <a:pt x="623605" y="880582"/>
                </a:cubicBezTo>
                <a:cubicBezTo>
                  <a:pt x="637582" y="893824"/>
                  <a:pt x="646667" y="912596"/>
                  <a:pt x="654182" y="930161"/>
                </a:cubicBezTo>
                <a:cubicBezTo>
                  <a:pt x="660758" y="945530"/>
                  <a:pt x="668254" y="960199"/>
                  <a:pt x="668410" y="977168"/>
                </a:cubicBezTo>
                <a:cubicBezTo>
                  <a:pt x="668454" y="984699"/>
                  <a:pt x="658555" y="985740"/>
                  <a:pt x="654360" y="981362"/>
                </a:cubicBezTo>
                <a:cubicBezTo>
                  <a:pt x="641656" y="967881"/>
                  <a:pt x="634652" y="948402"/>
                  <a:pt x="626565" y="931999"/>
                </a:cubicBezTo>
                <a:cubicBezTo>
                  <a:pt x="619476" y="917966"/>
                  <a:pt x="611460" y="904052"/>
                  <a:pt x="607780" y="888666"/>
                </a:cubicBezTo>
                <a:cubicBezTo>
                  <a:pt x="606653" y="883924"/>
                  <a:pt x="608993" y="880421"/>
                  <a:pt x="612423" y="878844"/>
                </a:cubicBezTo>
                <a:close/>
                <a:moveTo>
                  <a:pt x="1229006" y="827806"/>
                </a:moveTo>
                <a:cubicBezTo>
                  <a:pt x="1231051" y="828489"/>
                  <a:pt x="1232872" y="830288"/>
                  <a:pt x="1233405" y="832428"/>
                </a:cubicBezTo>
                <a:cubicBezTo>
                  <a:pt x="1240810" y="861057"/>
                  <a:pt x="1233927" y="893184"/>
                  <a:pt x="1233459" y="922553"/>
                </a:cubicBezTo>
                <a:cubicBezTo>
                  <a:pt x="1233016" y="956554"/>
                  <a:pt x="1235241" y="991004"/>
                  <a:pt x="1228597" y="1024405"/>
                </a:cubicBezTo>
                <a:cubicBezTo>
                  <a:pt x="1226684" y="1034147"/>
                  <a:pt x="1212774" y="1032489"/>
                  <a:pt x="1210465" y="1023988"/>
                </a:cubicBezTo>
                <a:cubicBezTo>
                  <a:pt x="1201124" y="990795"/>
                  <a:pt x="1202195" y="955226"/>
                  <a:pt x="1204430" y="920808"/>
                </a:cubicBezTo>
                <a:cubicBezTo>
                  <a:pt x="1206342" y="890562"/>
                  <a:pt x="1206607" y="856040"/>
                  <a:pt x="1223254" y="829880"/>
                </a:cubicBezTo>
                <a:cubicBezTo>
                  <a:pt x="1224690" y="827555"/>
                  <a:pt x="1226960" y="827122"/>
                  <a:pt x="1229006" y="827806"/>
                </a:cubicBezTo>
                <a:close/>
                <a:moveTo>
                  <a:pt x="504801" y="806814"/>
                </a:moveTo>
                <a:cubicBezTo>
                  <a:pt x="507432" y="804807"/>
                  <a:pt x="511007" y="804512"/>
                  <a:pt x="513430" y="807945"/>
                </a:cubicBezTo>
                <a:cubicBezTo>
                  <a:pt x="587434" y="915891"/>
                  <a:pt x="644660" y="1037080"/>
                  <a:pt x="706254" y="1152336"/>
                </a:cubicBezTo>
                <a:cubicBezTo>
                  <a:pt x="762636" y="1257949"/>
                  <a:pt x="828509" y="1361887"/>
                  <a:pt x="873397" y="1472952"/>
                </a:cubicBezTo>
                <a:cubicBezTo>
                  <a:pt x="877747" y="1484048"/>
                  <a:pt x="862414" y="1496995"/>
                  <a:pt x="854703" y="1485686"/>
                </a:cubicBezTo>
                <a:cubicBezTo>
                  <a:pt x="780873" y="1377683"/>
                  <a:pt x="726644" y="1253928"/>
                  <a:pt x="665167" y="1138438"/>
                </a:cubicBezTo>
                <a:cubicBezTo>
                  <a:pt x="608726" y="1032651"/>
                  <a:pt x="546434" y="927303"/>
                  <a:pt x="501835" y="815947"/>
                </a:cubicBezTo>
                <a:cubicBezTo>
                  <a:pt x="500482" y="812537"/>
                  <a:pt x="502169" y="808821"/>
                  <a:pt x="504801" y="806814"/>
                </a:cubicBezTo>
                <a:close/>
                <a:moveTo>
                  <a:pt x="304175" y="787366"/>
                </a:moveTo>
                <a:cubicBezTo>
                  <a:pt x="307433" y="784930"/>
                  <a:pt x="311847" y="784542"/>
                  <a:pt x="315519" y="788518"/>
                </a:cubicBezTo>
                <a:cubicBezTo>
                  <a:pt x="328924" y="802921"/>
                  <a:pt x="339965" y="819481"/>
                  <a:pt x="349967" y="836394"/>
                </a:cubicBezTo>
                <a:cubicBezTo>
                  <a:pt x="360321" y="854349"/>
                  <a:pt x="374966" y="872973"/>
                  <a:pt x="379660" y="893624"/>
                </a:cubicBezTo>
                <a:cubicBezTo>
                  <a:pt x="381113" y="894484"/>
                  <a:pt x="382334" y="895230"/>
                  <a:pt x="383846" y="896264"/>
                </a:cubicBezTo>
                <a:cubicBezTo>
                  <a:pt x="388441" y="899539"/>
                  <a:pt x="384884" y="905583"/>
                  <a:pt x="380368" y="905957"/>
                </a:cubicBezTo>
                <a:cubicBezTo>
                  <a:pt x="378196" y="910951"/>
                  <a:pt x="372539" y="914226"/>
                  <a:pt x="365742" y="910732"/>
                </a:cubicBezTo>
                <a:cubicBezTo>
                  <a:pt x="347384" y="901106"/>
                  <a:pt x="337765" y="880194"/>
                  <a:pt x="327645" y="862934"/>
                </a:cubicBezTo>
                <a:cubicBezTo>
                  <a:pt x="315713" y="842615"/>
                  <a:pt x="304936" y="821710"/>
                  <a:pt x="299764" y="798513"/>
                </a:cubicBezTo>
                <a:cubicBezTo>
                  <a:pt x="298813" y="794290"/>
                  <a:pt x="300916" y="789803"/>
                  <a:pt x="304175" y="787366"/>
                </a:cubicBezTo>
                <a:close/>
                <a:moveTo>
                  <a:pt x="108372" y="719903"/>
                </a:moveTo>
                <a:cubicBezTo>
                  <a:pt x="110946" y="718158"/>
                  <a:pt x="114390" y="717762"/>
                  <a:pt x="117153" y="719918"/>
                </a:cubicBezTo>
                <a:cubicBezTo>
                  <a:pt x="136644" y="735155"/>
                  <a:pt x="154774" y="765749"/>
                  <a:pt x="161337" y="789053"/>
                </a:cubicBezTo>
                <a:cubicBezTo>
                  <a:pt x="163524" y="796629"/>
                  <a:pt x="154830" y="805772"/>
                  <a:pt x="147611" y="799326"/>
                </a:cubicBezTo>
                <a:cubicBezTo>
                  <a:pt x="129269" y="782344"/>
                  <a:pt x="109868" y="752569"/>
                  <a:pt x="104805" y="727982"/>
                </a:cubicBezTo>
                <a:cubicBezTo>
                  <a:pt x="104091" y="724742"/>
                  <a:pt x="105796" y="721648"/>
                  <a:pt x="108372" y="719903"/>
                </a:cubicBezTo>
                <a:close/>
                <a:moveTo>
                  <a:pt x="1407768" y="692000"/>
                </a:moveTo>
                <a:cubicBezTo>
                  <a:pt x="1411454" y="693455"/>
                  <a:pt x="1414124" y="697045"/>
                  <a:pt x="1412384" y="701602"/>
                </a:cubicBezTo>
                <a:cubicBezTo>
                  <a:pt x="1385272" y="771553"/>
                  <a:pt x="1374519" y="845811"/>
                  <a:pt x="1349609" y="915979"/>
                </a:cubicBezTo>
                <a:cubicBezTo>
                  <a:pt x="1346646" y="924337"/>
                  <a:pt x="1333484" y="922038"/>
                  <a:pt x="1332682" y="913412"/>
                </a:cubicBezTo>
                <a:cubicBezTo>
                  <a:pt x="1325641" y="836881"/>
                  <a:pt x="1359489" y="760000"/>
                  <a:pt x="1397056" y="695204"/>
                </a:cubicBezTo>
                <a:cubicBezTo>
                  <a:pt x="1399379" y="691223"/>
                  <a:pt x="1404082" y="690544"/>
                  <a:pt x="1407768" y="692000"/>
                </a:cubicBezTo>
                <a:close/>
                <a:moveTo>
                  <a:pt x="246749" y="685807"/>
                </a:moveTo>
                <a:cubicBezTo>
                  <a:pt x="250050" y="684491"/>
                  <a:pt x="254020" y="684932"/>
                  <a:pt x="256789" y="687956"/>
                </a:cubicBezTo>
                <a:cubicBezTo>
                  <a:pt x="267864" y="700056"/>
                  <a:pt x="276693" y="714659"/>
                  <a:pt x="286096" y="728101"/>
                </a:cubicBezTo>
                <a:cubicBezTo>
                  <a:pt x="292461" y="737158"/>
                  <a:pt x="281251" y="751992"/>
                  <a:pt x="271019" y="745216"/>
                </a:cubicBezTo>
                <a:cubicBezTo>
                  <a:pt x="253111" y="733503"/>
                  <a:pt x="240385" y="715968"/>
                  <a:pt x="240723" y="694188"/>
                </a:cubicBezTo>
                <a:cubicBezTo>
                  <a:pt x="240815" y="690191"/>
                  <a:pt x="243448" y="687121"/>
                  <a:pt x="246749" y="685807"/>
                </a:cubicBezTo>
                <a:close/>
                <a:moveTo>
                  <a:pt x="352571" y="655152"/>
                </a:moveTo>
                <a:cubicBezTo>
                  <a:pt x="355379" y="653883"/>
                  <a:pt x="358943" y="654124"/>
                  <a:pt x="360928" y="656834"/>
                </a:cubicBezTo>
                <a:cubicBezTo>
                  <a:pt x="429931" y="751196"/>
                  <a:pt x="475873" y="864225"/>
                  <a:pt x="531254" y="966891"/>
                </a:cubicBezTo>
                <a:cubicBezTo>
                  <a:pt x="590495" y="1076369"/>
                  <a:pt x="670712" y="1186653"/>
                  <a:pt x="712450" y="1303819"/>
                </a:cubicBezTo>
                <a:cubicBezTo>
                  <a:pt x="715569" y="1312432"/>
                  <a:pt x="702873" y="1320613"/>
                  <a:pt x="696751" y="1313407"/>
                </a:cubicBezTo>
                <a:cubicBezTo>
                  <a:pt x="615754" y="1218477"/>
                  <a:pt x="561604" y="1088119"/>
                  <a:pt x="502764" y="978117"/>
                </a:cubicBezTo>
                <a:cubicBezTo>
                  <a:pt x="448548" y="876604"/>
                  <a:pt x="382908" y="772781"/>
                  <a:pt x="348739" y="662522"/>
                </a:cubicBezTo>
                <a:cubicBezTo>
                  <a:pt x="347705" y="659198"/>
                  <a:pt x="349760" y="656420"/>
                  <a:pt x="352571" y="655152"/>
                </a:cubicBezTo>
                <a:close/>
                <a:moveTo>
                  <a:pt x="1114763" y="612149"/>
                </a:moveTo>
                <a:cubicBezTo>
                  <a:pt x="1119073" y="612450"/>
                  <a:pt x="1123360" y="615250"/>
                  <a:pt x="1124691" y="620020"/>
                </a:cubicBezTo>
                <a:cubicBezTo>
                  <a:pt x="1133498" y="651073"/>
                  <a:pt x="1130923" y="686767"/>
                  <a:pt x="1132209" y="719021"/>
                </a:cubicBezTo>
                <a:cubicBezTo>
                  <a:pt x="1133421" y="748785"/>
                  <a:pt x="1136088" y="779410"/>
                  <a:pt x="1129362" y="808583"/>
                </a:cubicBezTo>
                <a:cubicBezTo>
                  <a:pt x="1126935" y="819659"/>
                  <a:pt x="1112439" y="816846"/>
                  <a:pt x="1109375" y="807829"/>
                </a:cubicBezTo>
                <a:cubicBezTo>
                  <a:pt x="1100004" y="779675"/>
                  <a:pt x="1100755" y="748856"/>
                  <a:pt x="1100297" y="719609"/>
                </a:cubicBezTo>
                <a:cubicBezTo>
                  <a:pt x="1099647" y="686946"/>
                  <a:pt x="1096198" y="651171"/>
                  <a:pt x="1104704" y="619266"/>
                </a:cubicBezTo>
                <a:cubicBezTo>
                  <a:pt x="1106122" y="614045"/>
                  <a:pt x="1110453" y="611848"/>
                  <a:pt x="1114763" y="612149"/>
                </a:cubicBezTo>
                <a:close/>
                <a:moveTo>
                  <a:pt x="745018" y="574325"/>
                </a:moveTo>
                <a:cubicBezTo>
                  <a:pt x="748898" y="574072"/>
                  <a:pt x="753166" y="576103"/>
                  <a:pt x="754350" y="580441"/>
                </a:cubicBezTo>
                <a:cubicBezTo>
                  <a:pt x="760802" y="604557"/>
                  <a:pt x="766442" y="628562"/>
                  <a:pt x="770926" y="653152"/>
                </a:cubicBezTo>
                <a:cubicBezTo>
                  <a:pt x="775647" y="678436"/>
                  <a:pt x="783679" y="705497"/>
                  <a:pt x="781047" y="731345"/>
                </a:cubicBezTo>
                <a:cubicBezTo>
                  <a:pt x="780342" y="739515"/>
                  <a:pt x="769517" y="740678"/>
                  <a:pt x="765943" y="733574"/>
                </a:cubicBezTo>
                <a:cubicBezTo>
                  <a:pt x="754635" y="711108"/>
                  <a:pt x="752800" y="684069"/>
                  <a:pt x="748548" y="659594"/>
                </a:cubicBezTo>
                <a:cubicBezTo>
                  <a:pt x="743824" y="633730"/>
                  <a:pt x="740317" y="608034"/>
                  <a:pt x="738024" y="581925"/>
                </a:cubicBezTo>
                <a:cubicBezTo>
                  <a:pt x="737650" y="577120"/>
                  <a:pt x="741139" y="574580"/>
                  <a:pt x="745018" y="574325"/>
                </a:cubicBezTo>
                <a:close/>
                <a:moveTo>
                  <a:pt x="297286" y="554629"/>
                </a:moveTo>
                <a:cubicBezTo>
                  <a:pt x="300312" y="553287"/>
                  <a:pt x="304209" y="553656"/>
                  <a:pt x="306890" y="556420"/>
                </a:cubicBezTo>
                <a:cubicBezTo>
                  <a:pt x="321050" y="571341"/>
                  <a:pt x="330063" y="587623"/>
                  <a:pt x="335562" y="607226"/>
                </a:cubicBezTo>
                <a:cubicBezTo>
                  <a:pt x="338282" y="616941"/>
                  <a:pt x="324365" y="624377"/>
                  <a:pt x="317834" y="616537"/>
                </a:cubicBezTo>
                <a:cubicBezTo>
                  <a:pt x="304593" y="600337"/>
                  <a:pt x="296849" y="583237"/>
                  <a:pt x="292912" y="563104"/>
                </a:cubicBezTo>
                <a:cubicBezTo>
                  <a:pt x="292106" y="559024"/>
                  <a:pt x="294260" y="555971"/>
                  <a:pt x="297286" y="554629"/>
                </a:cubicBezTo>
                <a:close/>
                <a:moveTo>
                  <a:pt x="1465099" y="539752"/>
                </a:moveTo>
                <a:cubicBezTo>
                  <a:pt x="1467849" y="540873"/>
                  <a:pt x="1470008" y="543525"/>
                  <a:pt x="1469476" y="546801"/>
                </a:cubicBezTo>
                <a:cubicBezTo>
                  <a:pt x="1464933" y="572718"/>
                  <a:pt x="1465396" y="603124"/>
                  <a:pt x="1454240" y="627225"/>
                </a:cubicBezTo>
                <a:cubicBezTo>
                  <a:pt x="1450350" y="635703"/>
                  <a:pt x="1438926" y="633394"/>
                  <a:pt x="1437312" y="624657"/>
                </a:cubicBezTo>
                <a:cubicBezTo>
                  <a:pt x="1432059" y="597233"/>
                  <a:pt x="1442648" y="565200"/>
                  <a:pt x="1457169" y="541891"/>
                </a:cubicBezTo>
                <a:cubicBezTo>
                  <a:pt x="1459006" y="539042"/>
                  <a:pt x="1462349" y="538631"/>
                  <a:pt x="1465099" y="539752"/>
                </a:cubicBezTo>
                <a:close/>
                <a:moveTo>
                  <a:pt x="940015" y="536348"/>
                </a:moveTo>
                <a:cubicBezTo>
                  <a:pt x="943972" y="535609"/>
                  <a:pt x="948338" y="537076"/>
                  <a:pt x="949955" y="541265"/>
                </a:cubicBezTo>
                <a:cubicBezTo>
                  <a:pt x="964824" y="578771"/>
                  <a:pt x="973355" y="622104"/>
                  <a:pt x="973470" y="662301"/>
                </a:cubicBezTo>
                <a:cubicBezTo>
                  <a:pt x="973457" y="670236"/>
                  <a:pt x="961255" y="673608"/>
                  <a:pt x="957910" y="666038"/>
                </a:cubicBezTo>
                <a:cubicBezTo>
                  <a:pt x="942118" y="629234"/>
                  <a:pt x="933060" y="584919"/>
                  <a:pt x="932540" y="544667"/>
                </a:cubicBezTo>
                <a:cubicBezTo>
                  <a:pt x="932514" y="540034"/>
                  <a:pt x="936059" y="537088"/>
                  <a:pt x="940015" y="536348"/>
                </a:cubicBezTo>
                <a:close/>
                <a:moveTo>
                  <a:pt x="0" y="511532"/>
                </a:moveTo>
                <a:lnTo>
                  <a:pt x="58012" y="583760"/>
                </a:lnTo>
                <a:cubicBezTo>
                  <a:pt x="80200" y="615974"/>
                  <a:pt x="97760" y="650582"/>
                  <a:pt x="102784" y="688433"/>
                </a:cubicBezTo>
                <a:cubicBezTo>
                  <a:pt x="103936" y="697520"/>
                  <a:pt x="91849" y="700659"/>
                  <a:pt x="87634" y="692807"/>
                </a:cubicBezTo>
                <a:cubicBezTo>
                  <a:pt x="68250" y="655675"/>
                  <a:pt x="47131" y="621695"/>
                  <a:pt x="24195" y="588913"/>
                </a:cubicBezTo>
                <a:lnTo>
                  <a:pt x="0" y="557442"/>
                </a:lnTo>
                <a:close/>
                <a:moveTo>
                  <a:pt x="1561262" y="463029"/>
                </a:moveTo>
                <a:cubicBezTo>
                  <a:pt x="1565787" y="464177"/>
                  <a:pt x="1569833" y="467831"/>
                  <a:pt x="1569891" y="472841"/>
                </a:cubicBezTo>
                <a:cubicBezTo>
                  <a:pt x="1569990" y="490216"/>
                  <a:pt x="1568002" y="507140"/>
                  <a:pt x="1559287" y="522481"/>
                </a:cubicBezTo>
                <a:cubicBezTo>
                  <a:pt x="1556017" y="528234"/>
                  <a:pt x="1544905" y="529688"/>
                  <a:pt x="1543236" y="521357"/>
                </a:cubicBezTo>
                <a:cubicBezTo>
                  <a:pt x="1539540" y="503075"/>
                  <a:pt x="1543088" y="485621"/>
                  <a:pt x="1549766" y="468264"/>
                </a:cubicBezTo>
                <a:cubicBezTo>
                  <a:pt x="1551736" y="463243"/>
                  <a:pt x="1556739" y="461882"/>
                  <a:pt x="1561262" y="463029"/>
                </a:cubicBezTo>
                <a:close/>
                <a:moveTo>
                  <a:pt x="774778" y="337215"/>
                </a:moveTo>
                <a:cubicBezTo>
                  <a:pt x="776905" y="336928"/>
                  <a:pt x="779170" y="338045"/>
                  <a:pt x="780142" y="340906"/>
                </a:cubicBezTo>
                <a:cubicBezTo>
                  <a:pt x="793550" y="386065"/>
                  <a:pt x="796263" y="435051"/>
                  <a:pt x="802206" y="481585"/>
                </a:cubicBezTo>
                <a:cubicBezTo>
                  <a:pt x="808090" y="527946"/>
                  <a:pt x="820129" y="577051"/>
                  <a:pt x="817734" y="624096"/>
                </a:cubicBezTo>
                <a:cubicBezTo>
                  <a:pt x="817166" y="636089"/>
                  <a:pt x="801257" y="639366"/>
                  <a:pt x="796904" y="627691"/>
                </a:cubicBezTo>
                <a:cubicBezTo>
                  <a:pt x="778379" y="578854"/>
                  <a:pt x="776774" y="521175"/>
                  <a:pt x="772074" y="469189"/>
                </a:cubicBezTo>
                <a:cubicBezTo>
                  <a:pt x="768475" y="427275"/>
                  <a:pt x="763939" y="383745"/>
                  <a:pt x="770244" y="341947"/>
                </a:cubicBezTo>
                <a:cubicBezTo>
                  <a:pt x="770663" y="339194"/>
                  <a:pt x="772651" y="337503"/>
                  <a:pt x="774778" y="337215"/>
                </a:cubicBezTo>
                <a:close/>
                <a:moveTo>
                  <a:pt x="315866" y="327533"/>
                </a:moveTo>
                <a:cubicBezTo>
                  <a:pt x="318865" y="326466"/>
                  <a:pt x="322545" y="326907"/>
                  <a:pt x="325049" y="329152"/>
                </a:cubicBezTo>
                <a:cubicBezTo>
                  <a:pt x="338848" y="341875"/>
                  <a:pt x="346717" y="360479"/>
                  <a:pt x="355268" y="377112"/>
                </a:cubicBezTo>
                <a:cubicBezTo>
                  <a:pt x="362766" y="391780"/>
                  <a:pt x="371131" y="406155"/>
                  <a:pt x="374352" y="422470"/>
                </a:cubicBezTo>
                <a:cubicBezTo>
                  <a:pt x="375728" y="429934"/>
                  <a:pt x="365387" y="434801"/>
                  <a:pt x="360089" y="430023"/>
                </a:cubicBezTo>
                <a:cubicBezTo>
                  <a:pt x="347631" y="418974"/>
                  <a:pt x="338798" y="403791"/>
                  <a:pt x="331068" y="389008"/>
                </a:cubicBezTo>
                <a:cubicBezTo>
                  <a:pt x="322340" y="371855"/>
                  <a:pt x="311988" y="354481"/>
                  <a:pt x="310775" y="334969"/>
                </a:cubicBezTo>
                <a:cubicBezTo>
                  <a:pt x="310551" y="331176"/>
                  <a:pt x="312868" y="328600"/>
                  <a:pt x="315866" y="327533"/>
                </a:cubicBezTo>
                <a:close/>
                <a:moveTo>
                  <a:pt x="85339" y="253876"/>
                </a:moveTo>
                <a:cubicBezTo>
                  <a:pt x="89387" y="251557"/>
                  <a:pt x="95092" y="251554"/>
                  <a:pt x="98852" y="255501"/>
                </a:cubicBezTo>
                <a:cubicBezTo>
                  <a:pt x="114700" y="271974"/>
                  <a:pt x="129348" y="291177"/>
                  <a:pt x="137406" y="312621"/>
                </a:cubicBezTo>
                <a:cubicBezTo>
                  <a:pt x="140699" y="321173"/>
                  <a:pt x="129079" y="325121"/>
                  <a:pt x="123435" y="320462"/>
                </a:cubicBezTo>
                <a:cubicBezTo>
                  <a:pt x="105861" y="306314"/>
                  <a:pt x="92365" y="285945"/>
                  <a:pt x="81768" y="266139"/>
                </a:cubicBezTo>
                <a:cubicBezTo>
                  <a:pt x="78899" y="260828"/>
                  <a:pt x="81290" y="256194"/>
                  <a:pt x="85339" y="253876"/>
                </a:cubicBezTo>
                <a:close/>
                <a:moveTo>
                  <a:pt x="1480003" y="242621"/>
                </a:moveTo>
                <a:cubicBezTo>
                  <a:pt x="1483524" y="244230"/>
                  <a:pt x="1486268" y="248037"/>
                  <a:pt x="1485338" y="252416"/>
                </a:cubicBezTo>
                <a:cubicBezTo>
                  <a:pt x="1478234" y="286166"/>
                  <a:pt x="1472762" y="321877"/>
                  <a:pt x="1458462" y="353236"/>
                </a:cubicBezTo>
                <a:cubicBezTo>
                  <a:pt x="1455313" y="359915"/>
                  <a:pt x="1444132" y="359458"/>
                  <a:pt x="1443275" y="351238"/>
                </a:cubicBezTo>
                <a:cubicBezTo>
                  <a:pt x="1440519" y="315227"/>
                  <a:pt x="1454207" y="278079"/>
                  <a:pt x="1470009" y="246016"/>
                </a:cubicBezTo>
                <a:cubicBezTo>
                  <a:pt x="1472185" y="241602"/>
                  <a:pt x="1476482" y="241012"/>
                  <a:pt x="1480003" y="242621"/>
                </a:cubicBezTo>
                <a:close/>
                <a:moveTo>
                  <a:pt x="0" y="239013"/>
                </a:moveTo>
                <a:lnTo>
                  <a:pt x="11705" y="255485"/>
                </a:lnTo>
                <a:cubicBezTo>
                  <a:pt x="16385" y="262286"/>
                  <a:pt x="20394" y="269387"/>
                  <a:pt x="21945" y="277371"/>
                </a:cubicBezTo>
                <a:cubicBezTo>
                  <a:pt x="22843" y="282288"/>
                  <a:pt x="17598" y="286779"/>
                  <a:pt x="13016" y="285821"/>
                </a:cubicBezTo>
                <a:lnTo>
                  <a:pt x="0" y="279562"/>
                </a:lnTo>
                <a:close/>
                <a:moveTo>
                  <a:pt x="689163" y="199436"/>
                </a:moveTo>
                <a:cubicBezTo>
                  <a:pt x="694444" y="198826"/>
                  <a:pt x="700167" y="201718"/>
                  <a:pt x="701365" y="208662"/>
                </a:cubicBezTo>
                <a:cubicBezTo>
                  <a:pt x="710226" y="259234"/>
                  <a:pt x="715212" y="310349"/>
                  <a:pt x="724075" y="360921"/>
                </a:cubicBezTo>
                <a:cubicBezTo>
                  <a:pt x="732157" y="406922"/>
                  <a:pt x="743774" y="453076"/>
                  <a:pt x="746647" y="499686"/>
                </a:cubicBezTo>
                <a:cubicBezTo>
                  <a:pt x="747277" y="508369"/>
                  <a:pt x="734947" y="509656"/>
                  <a:pt x="732008" y="502143"/>
                </a:cubicBezTo>
                <a:cubicBezTo>
                  <a:pt x="714180" y="453650"/>
                  <a:pt x="708258" y="400919"/>
                  <a:pt x="699338" y="350173"/>
                </a:cubicBezTo>
                <a:cubicBezTo>
                  <a:pt x="691197" y="303999"/>
                  <a:pt x="683055" y="257825"/>
                  <a:pt x="679601" y="211219"/>
                </a:cubicBezTo>
                <a:cubicBezTo>
                  <a:pt x="679040" y="204156"/>
                  <a:pt x="683881" y="200046"/>
                  <a:pt x="689163" y="199436"/>
                </a:cubicBezTo>
                <a:close/>
                <a:moveTo>
                  <a:pt x="923965" y="920"/>
                </a:moveTo>
                <a:cubicBezTo>
                  <a:pt x="942849" y="4453"/>
                  <a:pt x="961717" y="17636"/>
                  <a:pt x="972577" y="31029"/>
                </a:cubicBezTo>
                <a:cubicBezTo>
                  <a:pt x="990313" y="53053"/>
                  <a:pt x="1001571" y="77082"/>
                  <a:pt x="1009707" y="102174"/>
                </a:cubicBezTo>
                <a:cubicBezTo>
                  <a:pt x="1015998" y="37556"/>
                  <a:pt x="1039263" y="-6133"/>
                  <a:pt x="1098204" y="40386"/>
                </a:cubicBezTo>
                <a:cubicBezTo>
                  <a:pt x="1140795" y="74084"/>
                  <a:pt x="1178689" y="56375"/>
                  <a:pt x="1226468" y="56390"/>
                </a:cubicBezTo>
                <a:cubicBezTo>
                  <a:pt x="1245988" y="56335"/>
                  <a:pt x="1265158" y="76324"/>
                  <a:pt x="1271913" y="92793"/>
                </a:cubicBezTo>
                <a:cubicBezTo>
                  <a:pt x="1290186" y="138040"/>
                  <a:pt x="1297307" y="188043"/>
                  <a:pt x="1295040" y="237172"/>
                </a:cubicBezTo>
                <a:cubicBezTo>
                  <a:pt x="1323656" y="197276"/>
                  <a:pt x="1361759" y="165374"/>
                  <a:pt x="1408910" y="145873"/>
                </a:cubicBezTo>
                <a:cubicBezTo>
                  <a:pt x="1448434" y="129545"/>
                  <a:pt x="1488457" y="129489"/>
                  <a:pt x="1509374" y="160879"/>
                </a:cubicBezTo>
                <a:cubicBezTo>
                  <a:pt x="1561594" y="106192"/>
                  <a:pt x="1575535" y="204171"/>
                  <a:pt x="1581410" y="259047"/>
                </a:cubicBezTo>
                <a:cubicBezTo>
                  <a:pt x="1591032" y="250361"/>
                  <a:pt x="1601474" y="242945"/>
                  <a:pt x="1612740" y="237957"/>
                </a:cubicBezTo>
                <a:cubicBezTo>
                  <a:pt x="1620596" y="234321"/>
                  <a:pt x="1632606" y="237786"/>
                  <a:pt x="1633706" y="247857"/>
                </a:cubicBezTo>
                <a:cubicBezTo>
                  <a:pt x="1636208" y="270027"/>
                  <a:pt x="1639744" y="290684"/>
                  <a:pt x="1638289" y="309748"/>
                </a:cubicBezTo>
                <a:cubicBezTo>
                  <a:pt x="1642166" y="309204"/>
                  <a:pt x="1646101" y="308256"/>
                  <a:pt x="1650217" y="308985"/>
                </a:cubicBezTo>
                <a:cubicBezTo>
                  <a:pt x="1700188" y="316576"/>
                  <a:pt x="1720794" y="374957"/>
                  <a:pt x="1709709" y="421473"/>
                </a:cubicBezTo>
                <a:cubicBezTo>
                  <a:pt x="1738786" y="391477"/>
                  <a:pt x="1774300" y="372450"/>
                  <a:pt x="1815514" y="378180"/>
                </a:cubicBezTo>
                <a:cubicBezTo>
                  <a:pt x="1908493" y="391084"/>
                  <a:pt x="1959430" y="496612"/>
                  <a:pt x="1938037" y="583964"/>
                </a:cubicBezTo>
                <a:cubicBezTo>
                  <a:pt x="2028239" y="536878"/>
                  <a:pt x="2189195" y="657067"/>
                  <a:pt x="2148040" y="742621"/>
                </a:cubicBezTo>
                <a:cubicBezTo>
                  <a:pt x="2199872" y="741454"/>
                  <a:pt x="2216286" y="815961"/>
                  <a:pt x="2206736" y="867566"/>
                </a:cubicBezTo>
                <a:cubicBezTo>
                  <a:pt x="2194604" y="933782"/>
                  <a:pt x="2142239" y="983487"/>
                  <a:pt x="2100473" y="1033075"/>
                </a:cubicBezTo>
                <a:cubicBezTo>
                  <a:pt x="2046394" y="1097098"/>
                  <a:pt x="1983970" y="1150222"/>
                  <a:pt x="1921969" y="1206296"/>
                </a:cubicBezTo>
                <a:cubicBezTo>
                  <a:pt x="1896211" y="1229554"/>
                  <a:pt x="1871501" y="1253617"/>
                  <a:pt x="1847082" y="1277969"/>
                </a:cubicBezTo>
                <a:cubicBezTo>
                  <a:pt x="1894099" y="1255226"/>
                  <a:pt x="1968004" y="1264938"/>
                  <a:pt x="2000811" y="1299444"/>
                </a:cubicBezTo>
                <a:cubicBezTo>
                  <a:pt x="2017361" y="1316842"/>
                  <a:pt x="2027329" y="1338214"/>
                  <a:pt x="2033140" y="1361582"/>
                </a:cubicBezTo>
                <a:cubicBezTo>
                  <a:pt x="2037756" y="1358659"/>
                  <a:pt x="2043607" y="1358799"/>
                  <a:pt x="2048549" y="1361957"/>
                </a:cubicBezTo>
                <a:cubicBezTo>
                  <a:pt x="2087504" y="1387797"/>
                  <a:pt x="2105330" y="1334930"/>
                  <a:pt x="2126383" y="1319461"/>
                </a:cubicBezTo>
                <a:cubicBezTo>
                  <a:pt x="2145069" y="1305568"/>
                  <a:pt x="2166678" y="1296292"/>
                  <a:pt x="2190123" y="1294130"/>
                </a:cubicBezTo>
                <a:cubicBezTo>
                  <a:pt x="2218491" y="1291651"/>
                  <a:pt x="2252450" y="1294815"/>
                  <a:pt x="2264900" y="1324631"/>
                </a:cubicBezTo>
                <a:cubicBezTo>
                  <a:pt x="2270419" y="1337458"/>
                  <a:pt x="2262096" y="1350537"/>
                  <a:pt x="2269354" y="1363933"/>
                </a:cubicBezTo>
                <a:cubicBezTo>
                  <a:pt x="2284336" y="1390955"/>
                  <a:pt x="2297877" y="1418853"/>
                  <a:pt x="2306966" y="1448457"/>
                </a:cubicBezTo>
                <a:cubicBezTo>
                  <a:pt x="2325557" y="1508876"/>
                  <a:pt x="2337323" y="1570842"/>
                  <a:pt x="2354641" y="1631502"/>
                </a:cubicBezTo>
                <a:cubicBezTo>
                  <a:pt x="2381077" y="1574935"/>
                  <a:pt x="2399021" y="1492237"/>
                  <a:pt x="2463651" y="1480340"/>
                </a:cubicBezTo>
                <a:cubicBezTo>
                  <a:pt x="2474240" y="1478485"/>
                  <a:pt x="2481899" y="1481105"/>
                  <a:pt x="2487836" y="1486052"/>
                </a:cubicBezTo>
                <a:cubicBezTo>
                  <a:pt x="2516642" y="1408562"/>
                  <a:pt x="2600711" y="1342283"/>
                  <a:pt x="2682112" y="1386589"/>
                </a:cubicBezTo>
                <a:cubicBezTo>
                  <a:pt x="2736961" y="1416509"/>
                  <a:pt x="2747992" y="1471760"/>
                  <a:pt x="2741249" y="1528213"/>
                </a:cubicBezTo>
                <a:cubicBezTo>
                  <a:pt x="2803253" y="1462465"/>
                  <a:pt x="2904040" y="1443121"/>
                  <a:pt x="2954336" y="1537649"/>
                </a:cubicBezTo>
                <a:cubicBezTo>
                  <a:pt x="2994326" y="1612658"/>
                  <a:pt x="2971975" y="1674414"/>
                  <a:pt x="2928557" y="1728819"/>
                </a:cubicBezTo>
                <a:cubicBezTo>
                  <a:pt x="2930117" y="1728288"/>
                  <a:pt x="2931387" y="1727470"/>
                  <a:pt x="2932948" y="1726940"/>
                </a:cubicBezTo>
                <a:cubicBezTo>
                  <a:pt x="2982675" y="1712175"/>
                  <a:pt x="3033940" y="1723003"/>
                  <a:pt x="3075241" y="1754043"/>
                </a:cubicBezTo>
                <a:cubicBezTo>
                  <a:pt x="3097346" y="1770712"/>
                  <a:pt x="3108560" y="1796886"/>
                  <a:pt x="3101980" y="1821366"/>
                </a:cubicBezTo>
                <a:cubicBezTo>
                  <a:pt x="3158980" y="1812062"/>
                  <a:pt x="3215362" y="1836818"/>
                  <a:pt x="3210813" y="1912257"/>
                </a:cubicBezTo>
                <a:cubicBezTo>
                  <a:pt x="3208951" y="1940938"/>
                  <a:pt x="3199695" y="1963233"/>
                  <a:pt x="3183983" y="1980757"/>
                </a:cubicBezTo>
                <a:cubicBezTo>
                  <a:pt x="3229402" y="1982350"/>
                  <a:pt x="3268244" y="2018676"/>
                  <a:pt x="3292332" y="2067943"/>
                </a:cubicBezTo>
                <a:lnTo>
                  <a:pt x="3292217" y="2068175"/>
                </a:lnTo>
                <a:cubicBezTo>
                  <a:pt x="3312672" y="2110167"/>
                  <a:pt x="3304034" y="2159334"/>
                  <a:pt x="3289856" y="2201870"/>
                </a:cubicBezTo>
                <a:cubicBezTo>
                  <a:pt x="3273171" y="2251835"/>
                  <a:pt x="3249287" y="2258402"/>
                  <a:pt x="3210954" y="2270263"/>
                </a:cubicBezTo>
                <a:cubicBezTo>
                  <a:pt x="3252351" y="2307848"/>
                  <a:pt x="3219055" y="2339664"/>
                  <a:pt x="3166429" y="2364118"/>
                </a:cubicBezTo>
                <a:cubicBezTo>
                  <a:pt x="3234196" y="2384233"/>
                  <a:pt x="3288084" y="2468836"/>
                  <a:pt x="3243102" y="2533443"/>
                </a:cubicBezTo>
                <a:cubicBezTo>
                  <a:pt x="3227992" y="2555019"/>
                  <a:pt x="3206180" y="2589317"/>
                  <a:pt x="3179125" y="2598508"/>
                </a:cubicBezTo>
                <a:cubicBezTo>
                  <a:pt x="3152185" y="2607466"/>
                  <a:pt x="3147666" y="2597009"/>
                  <a:pt x="3154870" y="2621062"/>
                </a:cubicBezTo>
                <a:cubicBezTo>
                  <a:pt x="3163727" y="2650552"/>
                  <a:pt x="3103189" y="2679047"/>
                  <a:pt x="3084588" y="2687495"/>
                </a:cubicBezTo>
                <a:cubicBezTo>
                  <a:pt x="2997932" y="2726799"/>
                  <a:pt x="2900770" y="2752261"/>
                  <a:pt x="2810055" y="2780758"/>
                </a:cubicBezTo>
                <a:cubicBezTo>
                  <a:pt x="2785758" y="2788384"/>
                  <a:pt x="2761471" y="2797323"/>
                  <a:pt x="2737154" y="2806757"/>
                </a:cubicBezTo>
                <a:lnTo>
                  <a:pt x="2664679" y="2835477"/>
                </a:lnTo>
                <a:lnTo>
                  <a:pt x="2570082" y="2835477"/>
                </a:lnTo>
                <a:lnTo>
                  <a:pt x="2572247" y="2834950"/>
                </a:lnTo>
                <a:cubicBezTo>
                  <a:pt x="2657377" y="2809956"/>
                  <a:pt x="2741603" y="2774851"/>
                  <a:pt x="2826221" y="2751472"/>
                </a:cubicBezTo>
                <a:cubicBezTo>
                  <a:pt x="2880524" y="2736507"/>
                  <a:pt x="2932066" y="2715129"/>
                  <a:pt x="2985481" y="2696982"/>
                </a:cubicBezTo>
                <a:cubicBezTo>
                  <a:pt x="3008141" y="2689092"/>
                  <a:pt x="3031448" y="2683108"/>
                  <a:pt x="3054167" y="2675390"/>
                </a:cubicBezTo>
                <a:cubicBezTo>
                  <a:pt x="3060411" y="2673269"/>
                  <a:pt x="3158389" y="2638824"/>
                  <a:pt x="3127739" y="2616931"/>
                </a:cubicBezTo>
                <a:cubicBezTo>
                  <a:pt x="3120817" y="2611932"/>
                  <a:pt x="3120366" y="2603767"/>
                  <a:pt x="3127054" y="2598402"/>
                </a:cubicBezTo>
                <a:cubicBezTo>
                  <a:pt x="3155423" y="2575998"/>
                  <a:pt x="3193664" y="2568422"/>
                  <a:pt x="3214559" y="2535403"/>
                </a:cubicBezTo>
                <a:cubicBezTo>
                  <a:pt x="3259160" y="2465121"/>
                  <a:pt x="3204699" y="2371429"/>
                  <a:pt x="3119212" y="2382287"/>
                </a:cubicBezTo>
                <a:cubicBezTo>
                  <a:pt x="3063657" y="2400965"/>
                  <a:pt x="3004241" y="2412834"/>
                  <a:pt x="2985955" y="2415949"/>
                </a:cubicBezTo>
                <a:cubicBezTo>
                  <a:pt x="2979532" y="2416971"/>
                  <a:pt x="2972879" y="2408205"/>
                  <a:pt x="2979223" y="2403536"/>
                </a:cubicBezTo>
                <a:cubicBezTo>
                  <a:pt x="3005927" y="2383631"/>
                  <a:pt x="3033862" y="2376463"/>
                  <a:pt x="3066488" y="2369440"/>
                </a:cubicBezTo>
                <a:cubicBezTo>
                  <a:pt x="3087950" y="2364857"/>
                  <a:pt x="3109881" y="2361082"/>
                  <a:pt x="3130810" y="2354360"/>
                </a:cubicBezTo>
                <a:cubicBezTo>
                  <a:pt x="3167269" y="2348938"/>
                  <a:pt x="3183160" y="2322261"/>
                  <a:pt x="3178310" y="2274389"/>
                </a:cubicBezTo>
                <a:cubicBezTo>
                  <a:pt x="3170751" y="2269220"/>
                  <a:pt x="3173979" y="2256516"/>
                  <a:pt x="3181956" y="2253806"/>
                </a:cubicBezTo>
                <a:cubicBezTo>
                  <a:pt x="3200572" y="2247676"/>
                  <a:pt x="3203888" y="2250031"/>
                  <a:pt x="3221699" y="2244949"/>
                </a:cubicBezTo>
                <a:cubicBezTo>
                  <a:pt x="3266455" y="2232066"/>
                  <a:pt x="3286976" y="2154102"/>
                  <a:pt x="3279845" y="2112614"/>
                </a:cubicBezTo>
                <a:lnTo>
                  <a:pt x="3279786" y="2112441"/>
                </a:lnTo>
                <a:cubicBezTo>
                  <a:pt x="3266069" y="2033342"/>
                  <a:pt x="3213111" y="1999878"/>
                  <a:pt x="3139964" y="2011185"/>
                </a:cubicBezTo>
                <a:cubicBezTo>
                  <a:pt x="3136093" y="2012889"/>
                  <a:pt x="3132340" y="2014936"/>
                  <a:pt x="3128177" y="2016350"/>
                </a:cubicBezTo>
                <a:cubicBezTo>
                  <a:pt x="3079573" y="2034991"/>
                  <a:pt x="3021740" y="2080558"/>
                  <a:pt x="2968536" y="2074839"/>
                </a:cubicBezTo>
                <a:cubicBezTo>
                  <a:pt x="2963726" y="2074346"/>
                  <a:pt x="2960443" y="2067529"/>
                  <a:pt x="2965000" y="2064433"/>
                </a:cubicBezTo>
                <a:cubicBezTo>
                  <a:pt x="2993449" y="2045678"/>
                  <a:pt x="3026501" y="2031936"/>
                  <a:pt x="3057229" y="2017047"/>
                </a:cubicBezTo>
                <a:cubicBezTo>
                  <a:pt x="3088131" y="2002099"/>
                  <a:pt x="3132973" y="1994023"/>
                  <a:pt x="3158148" y="1970190"/>
                </a:cubicBezTo>
                <a:cubicBezTo>
                  <a:pt x="3222266" y="1909526"/>
                  <a:pt x="3150499" y="1828097"/>
                  <a:pt x="3077475" y="1860835"/>
                </a:cubicBezTo>
                <a:cubicBezTo>
                  <a:pt x="3073143" y="1862888"/>
                  <a:pt x="3069157" y="1864822"/>
                  <a:pt x="3064998" y="1866815"/>
                </a:cubicBezTo>
                <a:cubicBezTo>
                  <a:pt x="3033633" y="1891784"/>
                  <a:pt x="2990391" y="1916532"/>
                  <a:pt x="2957567" y="1919559"/>
                </a:cubicBezTo>
                <a:cubicBezTo>
                  <a:pt x="2951721" y="1919998"/>
                  <a:pt x="2946821" y="1914117"/>
                  <a:pt x="2950381" y="1908653"/>
                </a:cubicBezTo>
                <a:cubicBezTo>
                  <a:pt x="2964162" y="1887723"/>
                  <a:pt x="2991331" y="1878300"/>
                  <a:pt x="3015247" y="1867273"/>
                </a:cubicBezTo>
                <a:cubicBezTo>
                  <a:pt x="3029575" y="1850800"/>
                  <a:pt x="3048902" y="1837656"/>
                  <a:pt x="3070054" y="1829310"/>
                </a:cubicBezTo>
                <a:cubicBezTo>
                  <a:pt x="3078571" y="1819647"/>
                  <a:pt x="3083835" y="1808381"/>
                  <a:pt x="3078091" y="1796597"/>
                </a:cubicBezTo>
                <a:cubicBezTo>
                  <a:pt x="3070413" y="1780829"/>
                  <a:pt x="3055351" y="1770085"/>
                  <a:pt x="3039673" y="1763223"/>
                </a:cubicBezTo>
                <a:cubicBezTo>
                  <a:pt x="2967264" y="1731724"/>
                  <a:pt x="2909325" y="1769009"/>
                  <a:pt x="2850582" y="1807343"/>
                </a:cubicBezTo>
                <a:cubicBezTo>
                  <a:pt x="2834100" y="1822033"/>
                  <a:pt x="2817502" y="1836377"/>
                  <a:pt x="2802175" y="1850481"/>
                </a:cubicBezTo>
                <a:cubicBezTo>
                  <a:pt x="2792036" y="1859923"/>
                  <a:pt x="2779907" y="1845860"/>
                  <a:pt x="2785640" y="1835402"/>
                </a:cubicBezTo>
                <a:cubicBezTo>
                  <a:pt x="2823753" y="1764810"/>
                  <a:pt x="2982350" y="1695844"/>
                  <a:pt x="2949299" y="1598553"/>
                </a:cubicBezTo>
                <a:cubicBezTo>
                  <a:pt x="2934334" y="1554502"/>
                  <a:pt x="2893657" y="1480888"/>
                  <a:pt x="2835705" y="1505604"/>
                </a:cubicBezTo>
                <a:cubicBezTo>
                  <a:pt x="2797512" y="1521868"/>
                  <a:pt x="2770473" y="1553879"/>
                  <a:pt x="2733619" y="1571234"/>
                </a:cubicBezTo>
                <a:cubicBezTo>
                  <a:pt x="2728692" y="1590897"/>
                  <a:pt x="2722199" y="1609933"/>
                  <a:pt x="2715462" y="1627116"/>
                </a:cubicBezTo>
                <a:cubicBezTo>
                  <a:pt x="2712551" y="1634489"/>
                  <a:pt x="2701481" y="1633220"/>
                  <a:pt x="2700161" y="1625350"/>
                </a:cubicBezTo>
                <a:cubicBezTo>
                  <a:pt x="2690392" y="1568123"/>
                  <a:pt x="2746082" y="1482081"/>
                  <a:pt x="2698598" y="1433410"/>
                </a:cubicBezTo>
                <a:cubicBezTo>
                  <a:pt x="2663582" y="1397527"/>
                  <a:pt x="2603813" y="1388428"/>
                  <a:pt x="2566029" y="1425251"/>
                </a:cubicBezTo>
                <a:cubicBezTo>
                  <a:pt x="2539590" y="1451060"/>
                  <a:pt x="2524776" y="1483755"/>
                  <a:pt x="2503221" y="1512550"/>
                </a:cubicBezTo>
                <a:cubicBezTo>
                  <a:pt x="2507454" y="1533550"/>
                  <a:pt x="2504934" y="1558587"/>
                  <a:pt x="2502166" y="1570939"/>
                </a:cubicBezTo>
                <a:cubicBezTo>
                  <a:pt x="2500131" y="1579755"/>
                  <a:pt x="2485073" y="1579841"/>
                  <a:pt x="2484034" y="1570522"/>
                </a:cubicBezTo>
                <a:cubicBezTo>
                  <a:pt x="2483232" y="1561897"/>
                  <a:pt x="2481850" y="1553274"/>
                  <a:pt x="2480701" y="1544767"/>
                </a:cubicBezTo>
                <a:cubicBezTo>
                  <a:pt x="2479657" y="1544541"/>
                  <a:pt x="2478848" y="1545008"/>
                  <a:pt x="2477861" y="1544378"/>
                </a:cubicBezTo>
                <a:cubicBezTo>
                  <a:pt x="2446118" y="1523824"/>
                  <a:pt x="2424086" y="1560324"/>
                  <a:pt x="2405318" y="1590493"/>
                </a:cubicBezTo>
                <a:cubicBezTo>
                  <a:pt x="2404745" y="1591654"/>
                  <a:pt x="2404174" y="1592817"/>
                  <a:pt x="2403660" y="1594151"/>
                </a:cubicBezTo>
                <a:cubicBezTo>
                  <a:pt x="2392186" y="1623584"/>
                  <a:pt x="2380000" y="1649776"/>
                  <a:pt x="2361844" y="1675481"/>
                </a:cubicBezTo>
                <a:cubicBezTo>
                  <a:pt x="2355408" y="1684436"/>
                  <a:pt x="2341016" y="1679654"/>
                  <a:pt x="2337893" y="1670463"/>
                </a:cubicBezTo>
                <a:cubicBezTo>
                  <a:pt x="2316556" y="1605945"/>
                  <a:pt x="2305805" y="1538993"/>
                  <a:pt x="2285453" y="1474528"/>
                </a:cubicBezTo>
                <a:cubicBezTo>
                  <a:pt x="2270884" y="1428796"/>
                  <a:pt x="2237566" y="1385952"/>
                  <a:pt x="2237984" y="1337644"/>
                </a:cubicBezTo>
                <a:cubicBezTo>
                  <a:pt x="2238425" y="1283139"/>
                  <a:pt x="2126153" y="1360354"/>
                  <a:pt x="2118389" y="1369955"/>
                </a:cubicBezTo>
                <a:cubicBezTo>
                  <a:pt x="2112294" y="1377635"/>
                  <a:pt x="2105900" y="1383869"/>
                  <a:pt x="2098466" y="1390457"/>
                </a:cubicBezTo>
                <a:cubicBezTo>
                  <a:pt x="2082158" y="1405088"/>
                  <a:pt x="2063185" y="1399347"/>
                  <a:pt x="2046683" y="1390058"/>
                </a:cubicBezTo>
                <a:cubicBezTo>
                  <a:pt x="2044448" y="1394300"/>
                  <a:pt x="2042446" y="1398656"/>
                  <a:pt x="2040211" y="1402896"/>
                </a:cubicBezTo>
                <a:cubicBezTo>
                  <a:pt x="2043446" y="1461957"/>
                  <a:pt x="2029861" y="1527310"/>
                  <a:pt x="2025686" y="1577089"/>
                </a:cubicBezTo>
                <a:cubicBezTo>
                  <a:pt x="2024922" y="1585086"/>
                  <a:pt x="2013462" y="1586657"/>
                  <a:pt x="2010408" y="1579377"/>
                </a:cubicBezTo>
                <a:cubicBezTo>
                  <a:pt x="1984112" y="1518480"/>
                  <a:pt x="2018329" y="1445535"/>
                  <a:pt x="2010376" y="1381694"/>
                </a:cubicBezTo>
                <a:cubicBezTo>
                  <a:pt x="2004541" y="1333770"/>
                  <a:pt x="1966065" y="1303788"/>
                  <a:pt x="1924088" y="1298009"/>
                </a:cubicBezTo>
                <a:cubicBezTo>
                  <a:pt x="1910096" y="1296084"/>
                  <a:pt x="1895714" y="1296846"/>
                  <a:pt x="1882022" y="1300530"/>
                </a:cubicBezTo>
                <a:cubicBezTo>
                  <a:pt x="1882249" y="1319991"/>
                  <a:pt x="1877559" y="1340349"/>
                  <a:pt x="1876974" y="1359696"/>
                </a:cubicBezTo>
                <a:cubicBezTo>
                  <a:pt x="1876226" y="1380842"/>
                  <a:pt x="1880472" y="1404160"/>
                  <a:pt x="1875262" y="1424693"/>
                </a:cubicBezTo>
                <a:cubicBezTo>
                  <a:pt x="1873394" y="1432292"/>
                  <a:pt x="1861535" y="1434966"/>
                  <a:pt x="1857900" y="1427109"/>
                </a:cubicBezTo>
                <a:cubicBezTo>
                  <a:pt x="1848457" y="1406718"/>
                  <a:pt x="1851030" y="1380696"/>
                  <a:pt x="1852062" y="1358680"/>
                </a:cubicBezTo>
                <a:cubicBezTo>
                  <a:pt x="1852673" y="1343967"/>
                  <a:pt x="1853274" y="1327513"/>
                  <a:pt x="1856080" y="1311858"/>
                </a:cubicBezTo>
                <a:cubicBezTo>
                  <a:pt x="1847075" y="1317238"/>
                  <a:pt x="1838660" y="1324353"/>
                  <a:pt x="1831645" y="1333313"/>
                </a:cubicBezTo>
                <a:cubicBezTo>
                  <a:pt x="1839975" y="1391996"/>
                  <a:pt x="1827201" y="1457462"/>
                  <a:pt x="1827988" y="1513872"/>
                </a:cubicBezTo>
                <a:cubicBezTo>
                  <a:pt x="1828179" y="1526961"/>
                  <a:pt x="1807338" y="1528818"/>
                  <a:pt x="1805296" y="1515972"/>
                </a:cubicBezTo>
                <a:cubicBezTo>
                  <a:pt x="1796039" y="1457409"/>
                  <a:pt x="1812952" y="1386476"/>
                  <a:pt x="1799635" y="1326778"/>
                </a:cubicBezTo>
                <a:cubicBezTo>
                  <a:pt x="1783459" y="1344074"/>
                  <a:pt x="1767515" y="1361483"/>
                  <a:pt x="1751802" y="1379006"/>
                </a:cubicBezTo>
                <a:cubicBezTo>
                  <a:pt x="1752349" y="1383463"/>
                  <a:pt x="1752896" y="1387920"/>
                  <a:pt x="1753617" y="1392318"/>
                </a:cubicBezTo>
                <a:cubicBezTo>
                  <a:pt x="1757951" y="1421022"/>
                  <a:pt x="1767050" y="1452362"/>
                  <a:pt x="1761192" y="1481240"/>
                </a:cubicBezTo>
                <a:cubicBezTo>
                  <a:pt x="1759955" y="1487850"/>
                  <a:pt x="1750689" y="1487904"/>
                  <a:pt x="1747763" y="1482708"/>
                </a:cubicBezTo>
                <a:cubicBezTo>
                  <a:pt x="1735300" y="1460827"/>
                  <a:pt x="1731201" y="1432817"/>
                  <a:pt x="1727921" y="1406077"/>
                </a:cubicBezTo>
                <a:cubicBezTo>
                  <a:pt x="1726942" y="1407182"/>
                  <a:pt x="1726079" y="1408057"/>
                  <a:pt x="1725100" y="1409163"/>
                </a:cubicBezTo>
                <a:cubicBezTo>
                  <a:pt x="1726527" y="1415641"/>
                  <a:pt x="1727722" y="1422006"/>
                  <a:pt x="1729090" y="1428311"/>
                </a:cubicBezTo>
                <a:cubicBezTo>
                  <a:pt x="1741772" y="1488419"/>
                  <a:pt x="1760612" y="1551849"/>
                  <a:pt x="1762875" y="1613174"/>
                </a:cubicBezTo>
                <a:cubicBezTo>
                  <a:pt x="1763164" y="1623136"/>
                  <a:pt x="1749457" y="1626631"/>
                  <a:pt x="1745811" y="1617037"/>
                </a:cubicBezTo>
                <a:cubicBezTo>
                  <a:pt x="1726173" y="1566063"/>
                  <a:pt x="1718664" y="1509228"/>
                  <a:pt x="1706776" y="1456011"/>
                </a:cubicBezTo>
                <a:cubicBezTo>
                  <a:pt x="1705175" y="1449590"/>
                  <a:pt x="1703690" y="1442938"/>
                  <a:pt x="1702088" y="1436517"/>
                </a:cubicBezTo>
                <a:cubicBezTo>
                  <a:pt x="1693401" y="1446819"/>
                  <a:pt x="1684655" y="1456947"/>
                  <a:pt x="1676200" y="1467363"/>
                </a:cubicBezTo>
                <a:cubicBezTo>
                  <a:pt x="1680410" y="1484310"/>
                  <a:pt x="1684561" y="1501084"/>
                  <a:pt x="1688885" y="1517797"/>
                </a:cubicBezTo>
                <a:cubicBezTo>
                  <a:pt x="1705942" y="1583382"/>
                  <a:pt x="1729203" y="1650146"/>
                  <a:pt x="1736077" y="1717642"/>
                </a:cubicBezTo>
                <a:cubicBezTo>
                  <a:pt x="1737358" y="1728815"/>
                  <a:pt x="1721344" y="1734062"/>
                  <a:pt x="1716879" y="1723198"/>
                </a:cubicBezTo>
                <a:cubicBezTo>
                  <a:pt x="1688212" y="1653046"/>
                  <a:pt x="1675192" y="1574290"/>
                  <a:pt x="1655830" y="1500785"/>
                </a:cubicBezTo>
                <a:cubicBezTo>
                  <a:pt x="1655589" y="1498933"/>
                  <a:pt x="1654941" y="1497026"/>
                  <a:pt x="1654292" y="1495117"/>
                </a:cubicBezTo>
                <a:cubicBezTo>
                  <a:pt x="1647621" y="1503380"/>
                  <a:pt x="1640890" y="1511470"/>
                  <a:pt x="1634278" y="1519907"/>
                </a:cubicBezTo>
                <a:cubicBezTo>
                  <a:pt x="1640254" y="1542055"/>
                  <a:pt x="1645999" y="1564091"/>
                  <a:pt x="1651972" y="1585660"/>
                </a:cubicBezTo>
                <a:cubicBezTo>
                  <a:pt x="1672793" y="1661186"/>
                  <a:pt x="1703428" y="1741114"/>
                  <a:pt x="1706891" y="1819636"/>
                </a:cubicBezTo>
                <a:cubicBezTo>
                  <a:pt x="1707222" y="1826873"/>
                  <a:pt x="1696116" y="1829486"/>
                  <a:pt x="1693124" y="1822957"/>
                </a:cubicBezTo>
                <a:cubicBezTo>
                  <a:pt x="1656638" y="1742888"/>
                  <a:pt x="1644802" y="1648256"/>
                  <a:pt x="1620223" y="1563949"/>
                </a:cubicBezTo>
                <a:cubicBezTo>
                  <a:pt x="1618450" y="1557587"/>
                  <a:pt x="1616734" y="1551400"/>
                  <a:pt x="1614613" y="1545157"/>
                </a:cubicBezTo>
                <a:cubicBezTo>
                  <a:pt x="1608174" y="1553534"/>
                  <a:pt x="1601736" y="1561912"/>
                  <a:pt x="1595296" y="1570290"/>
                </a:cubicBezTo>
                <a:cubicBezTo>
                  <a:pt x="1618054" y="1650380"/>
                  <a:pt x="1648421" y="1734074"/>
                  <a:pt x="1653582" y="1815886"/>
                </a:cubicBezTo>
                <a:cubicBezTo>
                  <a:pt x="1654162" y="1826134"/>
                  <a:pt x="1640393" y="1828879"/>
                  <a:pt x="1636518" y="1819749"/>
                </a:cubicBezTo>
                <a:cubicBezTo>
                  <a:pt x="1607156" y="1749833"/>
                  <a:pt x="1594427" y="1671365"/>
                  <a:pt x="1575580" y="1596524"/>
                </a:cubicBezTo>
                <a:cubicBezTo>
                  <a:pt x="1566784" y="1608217"/>
                  <a:pt x="1557990" y="1619909"/>
                  <a:pt x="1549253" y="1631775"/>
                </a:cubicBezTo>
                <a:cubicBezTo>
                  <a:pt x="1552560" y="1642645"/>
                  <a:pt x="1556271" y="1653571"/>
                  <a:pt x="1559865" y="1664150"/>
                </a:cubicBezTo>
                <a:cubicBezTo>
                  <a:pt x="1581012" y="1725830"/>
                  <a:pt x="1611200" y="1788500"/>
                  <a:pt x="1619507" y="1853382"/>
                </a:cubicBezTo>
                <a:cubicBezTo>
                  <a:pt x="1620844" y="1864148"/>
                  <a:pt x="1607372" y="1868337"/>
                  <a:pt x="1602165" y="1859274"/>
                </a:cubicBezTo>
                <a:cubicBezTo>
                  <a:pt x="1569460" y="1802293"/>
                  <a:pt x="1555686" y="1733274"/>
                  <a:pt x="1535288" y="1670952"/>
                </a:cubicBezTo>
                <a:lnTo>
                  <a:pt x="1530693" y="1657424"/>
                </a:lnTo>
                <a:cubicBezTo>
                  <a:pt x="1527359" y="1661846"/>
                  <a:pt x="1524198" y="1666208"/>
                  <a:pt x="1520864" y="1670629"/>
                </a:cubicBezTo>
                <a:cubicBezTo>
                  <a:pt x="1531377" y="1706132"/>
                  <a:pt x="1542123" y="1741749"/>
                  <a:pt x="1553271" y="1776843"/>
                </a:cubicBezTo>
                <a:cubicBezTo>
                  <a:pt x="1595216" y="1909994"/>
                  <a:pt x="1647419" y="2044301"/>
                  <a:pt x="1672417" y="2181662"/>
                </a:cubicBezTo>
                <a:cubicBezTo>
                  <a:pt x="1673671" y="2188200"/>
                  <a:pt x="1663953" y="2190340"/>
                  <a:pt x="1661429" y="2184621"/>
                </a:cubicBezTo>
                <a:cubicBezTo>
                  <a:pt x="1603709" y="2057990"/>
                  <a:pt x="1570011" y="1918363"/>
                  <a:pt x="1528589" y="1785615"/>
                </a:cubicBezTo>
                <a:cubicBezTo>
                  <a:pt x="1519618" y="1756359"/>
                  <a:pt x="1510067" y="1727105"/>
                  <a:pt x="1500516" y="1697852"/>
                </a:cubicBezTo>
                <a:cubicBezTo>
                  <a:pt x="1494365" y="1705939"/>
                  <a:pt x="1488158" y="1714431"/>
                  <a:pt x="1482066" y="1722691"/>
                </a:cubicBezTo>
                <a:cubicBezTo>
                  <a:pt x="1547227" y="1894573"/>
                  <a:pt x="1599742" y="2073072"/>
                  <a:pt x="1664954" y="2243969"/>
                </a:cubicBezTo>
                <a:cubicBezTo>
                  <a:pt x="1731992" y="2419663"/>
                  <a:pt x="1815167" y="2591617"/>
                  <a:pt x="1882668" y="2767540"/>
                </a:cubicBezTo>
                <a:cubicBezTo>
                  <a:pt x="1874092" y="2726349"/>
                  <a:pt x="1865168" y="2685277"/>
                  <a:pt x="1854337" y="2644853"/>
                </a:cubicBezTo>
                <a:cubicBezTo>
                  <a:pt x="1822965" y="2527453"/>
                  <a:pt x="1775964" y="2411304"/>
                  <a:pt x="1754485" y="2291704"/>
                </a:cubicBezTo>
                <a:cubicBezTo>
                  <a:pt x="1753404" y="2285107"/>
                  <a:pt x="1762638" y="2279263"/>
                  <a:pt x="1766212" y="2286366"/>
                </a:cubicBezTo>
                <a:cubicBezTo>
                  <a:pt x="1821971" y="2394126"/>
                  <a:pt x="1850220" y="2522838"/>
                  <a:pt x="1880894" y="2639893"/>
                </a:cubicBezTo>
                <a:cubicBezTo>
                  <a:pt x="1888770" y="2669908"/>
                  <a:pt x="1897168" y="2700326"/>
                  <a:pt x="1905512" y="2731151"/>
                </a:cubicBezTo>
                <a:cubicBezTo>
                  <a:pt x="1887576" y="2592940"/>
                  <a:pt x="1874439" y="2453483"/>
                  <a:pt x="1854830" y="2316614"/>
                </a:cubicBezTo>
                <a:cubicBezTo>
                  <a:pt x="1838729" y="2205441"/>
                  <a:pt x="1822859" y="2094382"/>
                  <a:pt x="1806816" y="1983382"/>
                </a:cubicBezTo>
                <a:cubicBezTo>
                  <a:pt x="1793660" y="1891132"/>
                  <a:pt x="1772507" y="1798118"/>
                  <a:pt x="1771740" y="1704755"/>
                </a:cubicBezTo>
                <a:cubicBezTo>
                  <a:pt x="1771649" y="1698789"/>
                  <a:pt x="1779875" y="1699088"/>
                  <a:pt x="1781584" y="1704118"/>
                </a:cubicBezTo>
                <a:cubicBezTo>
                  <a:pt x="1809602" y="1802538"/>
                  <a:pt x="1815998" y="1907917"/>
                  <a:pt x="1830594" y="2008962"/>
                </a:cubicBezTo>
                <a:cubicBezTo>
                  <a:pt x="1846751" y="2119730"/>
                  <a:pt x="1862677" y="2230383"/>
                  <a:pt x="1878834" y="2341150"/>
                </a:cubicBezTo>
                <a:cubicBezTo>
                  <a:pt x="1895659" y="2457300"/>
                  <a:pt x="1918110" y="2574634"/>
                  <a:pt x="1936566" y="2692166"/>
                </a:cubicBezTo>
                <a:cubicBezTo>
                  <a:pt x="1936982" y="2623354"/>
                  <a:pt x="1937225" y="2554600"/>
                  <a:pt x="1935557" y="2485916"/>
                </a:cubicBezTo>
                <a:cubicBezTo>
                  <a:pt x="1931657" y="2330943"/>
                  <a:pt x="1912911" y="2172696"/>
                  <a:pt x="1920074" y="2017832"/>
                </a:cubicBezTo>
                <a:cubicBezTo>
                  <a:pt x="1920333" y="2012329"/>
                  <a:pt x="1929017" y="2011700"/>
                  <a:pt x="1929918" y="2017198"/>
                </a:cubicBezTo>
                <a:cubicBezTo>
                  <a:pt x="1955693" y="2179053"/>
                  <a:pt x="1949784" y="2350706"/>
                  <a:pt x="1954892" y="2514360"/>
                </a:cubicBezTo>
                <a:cubicBezTo>
                  <a:pt x="1956966" y="2583101"/>
                  <a:pt x="1959851" y="2651951"/>
                  <a:pt x="1962215" y="2720979"/>
                </a:cubicBezTo>
                <a:cubicBezTo>
                  <a:pt x="1968165" y="2626882"/>
                  <a:pt x="1972662" y="2532503"/>
                  <a:pt x="1975308" y="2438368"/>
                </a:cubicBezTo>
                <a:cubicBezTo>
                  <a:pt x="1981553" y="2214180"/>
                  <a:pt x="1964680" y="1988559"/>
                  <a:pt x="1974056" y="1765047"/>
                </a:cubicBezTo>
                <a:cubicBezTo>
                  <a:pt x="1974406" y="1755257"/>
                  <a:pt x="1987727" y="1755181"/>
                  <a:pt x="1988997" y="1764614"/>
                </a:cubicBezTo>
                <a:cubicBezTo>
                  <a:pt x="2015578" y="1976104"/>
                  <a:pt x="2003538" y="2199746"/>
                  <a:pt x="1998965" y="2412341"/>
                </a:cubicBezTo>
                <a:cubicBezTo>
                  <a:pt x="1996507" y="2529239"/>
                  <a:pt x="1992138" y="2646206"/>
                  <a:pt x="1986437" y="2763238"/>
                </a:cubicBezTo>
                <a:lnTo>
                  <a:pt x="1981278" y="2835477"/>
                </a:lnTo>
                <a:lnTo>
                  <a:pt x="1800373" y="2835477"/>
                </a:lnTo>
                <a:lnTo>
                  <a:pt x="1752956" y="2755049"/>
                </a:lnTo>
                <a:cubicBezTo>
                  <a:pt x="1730810" y="2718831"/>
                  <a:pt x="1707843" y="2683109"/>
                  <a:pt x="1683375" y="2648381"/>
                </a:cubicBezTo>
                <a:cubicBezTo>
                  <a:pt x="1594961" y="2522505"/>
                  <a:pt x="1489009" y="2408778"/>
                  <a:pt x="1382956" y="2297599"/>
                </a:cubicBezTo>
                <a:cubicBezTo>
                  <a:pt x="1373806" y="2287748"/>
                  <a:pt x="1364427" y="2278360"/>
                  <a:pt x="1355162" y="2268741"/>
                </a:cubicBezTo>
                <a:cubicBezTo>
                  <a:pt x="1371744" y="2352283"/>
                  <a:pt x="1384856" y="2437003"/>
                  <a:pt x="1400274" y="2519973"/>
                </a:cubicBezTo>
                <a:cubicBezTo>
                  <a:pt x="1418444" y="2617871"/>
                  <a:pt x="1437597" y="2715820"/>
                  <a:pt x="1454611" y="2814303"/>
                </a:cubicBezTo>
                <a:lnTo>
                  <a:pt x="1458698" y="2835477"/>
                </a:lnTo>
                <a:lnTo>
                  <a:pt x="1387257" y="2835477"/>
                </a:lnTo>
                <a:lnTo>
                  <a:pt x="1371944" y="2727049"/>
                </a:lnTo>
                <a:cubicBezTo>
                  <a:pt x="1368249" y="2689907"/>
                  <a:pt x="1365042" y="2653421"/>
                  <a:pt x="1359203" y="2620005"/>
                </a:cubicBezTo>
                <a:cubicBezTo>
                  <a:pt x="1336159" y="2490106"/>
                  <a:pt x="1306096" y="2358336"/>
                  <a:pt x="1288196" y="2226496"/>
                </a:cubicBezTo>
                <a:cubicBezTo>
                  <a:pt x="1269543" y="2185825"/>
                  <a:pt x="1248302" y="2158030"/>
                  <a:pt x="1212399" y="2129218"/>
                </a:cubicBezTo>
                <a:cubicBezTo>
                  <a:pt x="1198609" y="2118234"/>
                  <a:pt x="1194954" y="2115995"/>
                  <a:pt x="1190981" y="2109995"/>
                </a:cubicBezTo>
                <a:cubicBezTo>
                  <a:pt x="1172274" y="2100487"/>
                  <a:pt x="1152766" y="2092026"/>
                  <a:pt x="1135798" y="2082509"/>
                </a:cubicBezTo>
                <a:cubicBezTo>
                  <a:pt x="1073044" y="2047537"/>
                  <a:pt x="1004415" y="2028876"/>
                  <a:pt x="935612" y="2009692"/>
                </a:cubicBezTo>
                <a:cubicBezTo>
                  <a:pt x="832639" y="1981033"/>
                  <a:pt x="726992" y="1961019"/>
                  <a:pt x="620267" y="1954911"/>
                </a:cubicBezTo>
                <a:cubicBezTo>
                  <a:pt x="508962" y="1948426"/>
                  <a:pt x="399389" y="1960696"/>
                  <a:pt x="288411" y="1960290"/>
                </a:cubicBezTo>
                <a:cubicBezTo>
                  <a:pt x="269819" y="1960223"/>
                  <a:pt x="251166" y="1959982"/>
                  <a:pt x="232630" y="1959509"/>
                </a:cubicBezTo>
                <a:cubicBezTo>
                  <a:pt x="438857" y="2247698"/>
                  <a:pt x="689501" y="2503777"/>
                  <a:pt x="1008525" y="2665052"/>
                </a:cubicBezTo>
                <a:cubicBezTo>
                  <a:pt x="1104794" y="2685931"/>
                  <a:pt x="1197936" y="2738625"/>
                  <a:pt x="1283284" y="2784298"/>
                </a:cubicBezTo>
                <a:lnTo>
                  <a:pt x="1382662" y="2835477"/>
                </a:lnTo>
                <a:lnTo>
                  <a:pt x="1212743" y="2835477"/>
                </a:lnTo>
                <a:lnTo>
                  <a:pt x="1165995" y="2812491"/>
                </a:lnTo>
                <a:cubicBezTo>
                  <a:pt x="1140218" y="2800743"/>
                  <a:pt x="1114277" y="2789293"/>
                  <a:pt x="1089098" y="2776955"/>
                </a:cubicBezTo>
                <a:cubicBezTo>
                  <a:pt x="1044606" y="2755317"/>
                  <a:pt x="999091" y="2736927"/>
                  <a:pt x="957865" y="2708956"/>
                </a:cubicBezTo>
                <a:cubicBezTo>
                  <a:pt x="957865" y="2708956"/>
                  <a:pt x="957746" y="2708609"/>
                  <a:pt x="957574" y="2708667"/>
                </a:cubicBezTo>
                <a:cubicBezTo>
                  <a:pt x="895503" y="2722404"/>
                  <a:pt x="822056" y="2752191"/>
                  <a:pt x="795027" y="2775688"/>
                </a:cubicBezTo>
                <a:lnTo>
                  <a:pt x="734705" y="2835477"/>
                </a:lnTo>
                <a:lnTo>
                  <a:pt x="682457" y="2835477"/>
                </a:lnTo>
                <a:lnTo>
                  <a:pt x="717651" y="2797330"/>
                </a:lnTo>
                <a:lnTo>
                  <a:pt x="654356" y="2835477"/>
                </a:lnTo>
                <a:lnTo>
                  <a:pt x="606232" y="2835477"/>
                </a:lnTo>
                <a:lnTo>
                  <a:pt x="636730" y="2816502"/>
                </a:lnTo>
                <a:cubicBezTo>
                  <a:pt x="688620" y="2784754"/>
                  <a:pt x="741663" y="2752419"/>
                  <a:pt x="796236" y="2724015"/>
                </a:cubicBezTo>
                <a:cubicBezTo>
                  <a:pt x="785706" y="2726045"/>
                  <a:pt x="774825" y="2727613"/>
                  <a:pt x="764472" y="2730163"/>
                </a:cubicBezTo>
                <a:cubicBezTo>
                  <a:pt x="690846" y="2748598"/>
                  <a:pt x="618705" y="2783939"/>
                  <a:pt x="544586" y="2797512"/>
                </a:cubicBezTo>
                <a:cubicBezTo>
                  <a:pt x="531452" y="2799845"/>
                  <a:pt x="525448" y="2783315"/>
                  <a:pt x="536413" y="2776301"/>
                </a:cubicBezTo>
                <a:cubicBezTo>
                  <a:pt x="598679" y="2735806"/>
                  <a:pt x="684481" y="2719617"/>
                  <a:pt x="756444" y="2703682"/>
                </a:cubicBezTo>
                <a:cubicBezTo>
                  <a:pt x="791731" y="2695949"/>
                  <a:pt x="829384" y="2686641"/>
                  <a:pt x="866997" y="2680632"/>
                </a:cubicBezTo>
                <a:cubicBezTo>
                  <a:pt x="719974" y="2666937"/>
                  <a:pt x="571622" y="2653887"/>
                  <a:pt x="428756" y="2617695"/>
                </a:cubicBezTo>
                <a:cubicBezTo>
                  <a:pt x="417156" y="2614865"/>
                  <a:pt x="419254" y="2597130"/>
                  <a:pt x="431185" y="2596945"/>
                </a:cubicBezTo>
                <a:cubicBezTo>
                  <a:pt x="549153" y="2594011"/>
                  <a:pt x="668109" y="2621883"/>
                  <a:pt x="784345" y="2640041"/>
                </a:cubicBezTo>
                <a:cubicBezTo>
                  <a:pt x="806432" y="2643562"/>
                  <a:pt x="833026" y="2644974"/>
                  <a:pt x="860548" y="2646844"/>
                </a:cubicBezTo>
                <a:cubicBezTo>
                  <a:pt x="804327" y="2629964"/>
                  <a:pt x="748622" y="2612328"/>
                  <a:pt x="691205" y="2599336"/>
                </a:cubicBezTo>
                <a:cubicBezTo>
                  <a:pt x="604271" y="2579735"/>
                  <a:pt x="511572" y="2565381"/>
                  <a:pt x="430440" y="2527561"/>
                </a:cubicBezTo>
                <a:cubicBezTo>
                  <a:pt x="421206" y="2523153"/>
                  <a:pt x="428201" y="2510719"/>
                  <a:pt x="436840" y="2512233"/>
                </a:cubicBezTo>
                <a:cubicBezTo>
                  <a:pt x="524213" y="2527428"/>
                  <a:pt x="610787" y="2554502"/>
                  <a:pt x="696921" y="2575729"/>
                </a:cubicBezTo>
                <a:lnTo>
                  <a:pt x="697095" y="2575671"/>
                </a:lnTo>
                <a:cubicBezTo>
                  <a:pt x="761943" y="2591748"/>
                  <a:pt x="830779" y="2606471"/>
                  <a:pt x="893761" y="2630726"/>
                </a:cubicBezTo>
                <a:cubicBezTo>
                  <a:pt x="700067" y="2518370"/>
                  <a:pt x="526795" y="2371609"/>
                  <a:pt x="381133" y="2201345"/>
                </a:cubicBezTo>
                <a:cubicBezTo>
                  <a:pt x="314367" y="2123245"/>
                  <a:pt x="251519" y="2041880"/>
                  <a:pt x="192596" y="1957827"/>
                </a:cubicBezTo>
                <a:cubicBezTo>
                  <a:pt x="173654" y="1957299"/>
                  <a:pt x="154769" y="1956944"/>
                  <a:pt x="135826" y="1956415"/>
                </a:cubicBezTo>
                <a:cubicBezTo>
                  <a:pt x="204676" y="2024135"/>
                  <a:pt x="269158" y="2097788"/>
                  <a:pt x="320500" y="2172616"/>
                </a:cubicBezTo>
                <a:cubicBezTo>
                  <a:pt x="326456" y="2181039"/>
                  <a:pt x="316025" y="2190192"/>
                  <a:pt x="308395" y="2183112"/>
                </a:cubicBezTo>
                <a:cubicBezTo>
                  <a:pt x="246262" y="2124910"/>
                  <a:pt x="193163" y="2056869"/>
                  <a:pt x="134023" y="1995522"/>
                </a:cubicBezTo>
                <a:cubicBezTo>
                  <a:pt x="121086" y="1981927"/>
                  <a:pt x="107688" y="1968682"/>
                  <a:pt x="94290" y="1955438"/>
                </a:cubicBezTo>
                <a:cubicBezTo>
                  <a:pt x="83574" y="1955210"/>
                  <a:pt x="72858" y="1954981"/>
                  <a:pt x="62199" y="1954926"/>
                </a:cubicBezTo>
                <a:cubicBezTo>
                  <a:pt x="82912" y="1970909"/>
                  <a:pt x="102989" y="1987302"/>
                  <a:pt x="121794" y="2004512"/>
                </a:cubicBezTo>
                <a:cubicBezTo>
                  <a:pt x="128841" y="2011016"/>
                  <a:pt x="118471" y="2020922"/>
                  <a:pt x="111148" y="2016448"/>
                </a:cubicBezTo>
                <a:cubicBezTo>
                  <a:pt x="77671" y="1996482"/>
                  <a:pt x="43959" y="1975824"/>
                  <a:pt x="10534" y="1954874"/>
                </a:cubicBezTo>
                <a:cubicBezTo>
                  <a:pt x="7812" y="1954833"/>
                  <a:pt x="4916" y="1954849"/>
                  <a:pt x="2193" y="1954807"/>
                </a:cubicBezTo>
                <a:lnTo>
                  <a:pt x="0" y="1954881"/>
                </a:lnTo>
                <a:lnTo>
                  <a:pt x="0" y="1919272"/>
                </a:lnTo>
                <a:lnTo>
                  <a:pt x="103859" y="1919472"/>
                </a:lnTo>
                <a:cubicBezTo>
                  <a:pt x="191516" y="1920910"/>
                  <a:pt x="279193" y="1923477"/>
                  <a:pt x="366945" y="1918716"/>
                </a:cubicBezTo>
                <a:cubicBezTo>
                  <a:pt x="563524" y="1908032"/>
                  <a:pt x="750765" y="1914836"/>
                  <a:pt x="941751" y="1969112"/>
                </a:cubicBezTo>
                <a:cubicBezTo>
                  <a:pt x="992108" y="1983536"/>
                  <a:pt x="1038423" y="1999719"/>
                  <a:pt x="1084055" y="2018456"/>
                </a:cubicBezTo>
                <a:cubicBezTo>
                  <a:pt x="1025008" y="1983579"/>
                  <a:pt x="967165" y="1946551"/>
                  <a:pt x="905133" y="1916557"/>
                </a:cubicBezTo>
                <a:cubicBezTo>
                  <a:pt x="813481" y="1872253"/>
                  <a:pt x="719421" y="1832826"/>
                  <a:pt x="623200" y="1799553"/>
                </a:cubicBezTo>
                <a:cubicBezTo>
                  <a:pt x="421117" y="1729700"/>
                  <a:pt x="207233" y="1692294"/>
                  <a:pt x="7389" y="1618201"/>
                </a:cubicBezTo>
                <a:cubicBezTo>
                  <a:pt x="74" y="1615463"/>
                  <a:pt x="3545" y="1604612"/>
                  <a:pt x="10964" y="1605379"/>
                </a:cubicBezTo>
                <a:cubicBezTo>
                  <a:pt x="212197" y="1628321"/>
                  <a:pt x="419508" y="1691366"/>
                  <a:pt x="610617" y="1756821"/>
                </a:cubicBezTo>
                <a:cubicBezTo>
                  <a:pt x="700397" y="1787642"/>
                  <a:pt x="797842" y="1821661"/>
                  <a:pt x="891565" y="1863521"/>
                </a:cubicBezTo>
                <a:cubicBezTo>
                  <a:pt x="822619" y="1819434"/>
                  <a:pt x="752010" y="1778425"/>
                  <a:pt x="673682" y="1744875"/>
                </a:cubicBezTo>
                <a:cubicBezTo>
                  <a:pt x="522485" y="1680176"/>
                  <a:pt x="357770" y="1641734"/>
                  <a:pt x="210244" y="1570758"/>
                </a:cubicBezTo>
                <a:cubicBezTo>
                  <a:pt x="202403" y="1567039"/>
                  <a:pt x="204995" y="1554165"/>
                  <a:pt x="214212" y="1555678"/>
                </a:cubicBezTo>
                <a:cubicBezTo>
                  <a:pt x="364948" y="1580297"/>
                  <a:pt x="520928" y="1640857"/>
                  <a:pt x="662261" y="1702716"/>
                </a:cubicBezTo>
                <a:cubicBezTo>
                  <a:pt x="614073" y="1672469"/>
                  <a:pt x="564967" y="1644081"/>
                  <a:pt x="513458" y="1621148"/>
                </a:cubicBezTo>
                <a:cubicBezTo>
                  <a:pt x="390062" y="1566252"/>
                  <a:pt x="260912" y="1525594"/>
                  <a:pt x="131919" y="1484544"/>
                </a:cubicBezTo>
                <a:lnTo>
                  <a:pt x="0" y="1440923"/>
                </a:lnTo>
                <a:lnTo>
                  <a:pt x="0" y="1397436"/>
                </a:lnTo>
                <a:lnTo>
                  <a:pt x="168284" y="1455216"/>
                </a:lnTo>
                <a:cubicBezTo>
                  <a:pt x="234441" y="1477426"/>
                  <a:pt x="302559" y="1498002"/>
                  <a:pt x="369648" y="1521250"/>
                </a:cubicBezTo>
                <a:cubicBezTo>
                  <a:pt x="277154" y="1471621"/>
                  <a:pt x="184147" y="1423328"/>
                  <a:pt x="92398" y="1372477"/>
                </a:cubicBezTo>
                <a:cubicBezTo>
                  <a:pt x="85251" y="1368521"/>
                  <a:pt x="90743" y="1356790"/>
                  <a:pt x="98291" y="1359643"/>
                </a:cubicBezTo>
                <a:cubicBezTo>
                  <a:pt x="257347" y="1421285"/>
                  <a:pt x="408361" y="1504809"/>
                  <a:pt x="554762" y="1591836"/>
                </a:cubicBezTo>
                <a:cubicBezTo>
                  <a:pt x="635025" y="1639623"/>
                  <a:pt x="720385" y="1687613"/>
                  <a:pt x="800567" y="1741425"/>
                </a:cubicBezTo>
                <a:cubicBezTo>
                  <a:pt x="751117" y="1703482"/>
                  <a:pt x="701150" y="1666293"/>
                  <a:pt x="649573" y="1631200"/>
                </a:cubicBezTo>
                <a:cubicBezTo>
                  <a:pt x="540720" y="1557048"/>
                  <a:pt x="428878" y="1489329"/>
                  <a:pt x="314864" y="1425394"/>
                </a:cubicBezTo>
                <a:lnTo>
                  <a:pt x="0" y="1259607"/>
                </a:lnTo>
                <a:lnTo>
                  <a:pt x="0" y="1237649"/>
                </a:lnTo>
                <a:lnTo>
                  <a:pt x="134471" y="1292743"/>
                </a:lnTo>
                <a:cubicBezTo>
                  <a:pt x="507111" y="1458711"/>
                  <a:pt x="853495" y="1705262"/>
                  <a:pt x="1149612" y="1986513"/>
                </a:cubicBezTo>
                <a:cubicBezTo>
                  <a:pt x="1106378" y="1931563"/>
                  <a:pt x="1067463" y="1872244"/>
                  <a:pt x="1030946" y="1817139"/>
                </a:cubicBezTo>
                <a:cubicBezTo>
                  <a:pt x="970768" y="1726548"/>
                  <a:pt x="907322" y="1631459"/>
                  <a:pt x="866371" y="1530275"/>
                </a:cubicBezTo>
                <a:cubicBezTo>
                  <a:pt x="862201" y="1520279"/>
                  <a:pt x="876501" y="1508843"/>
                  <a:pt x="883278" y="1519116"/>
                </a:cubicBezTo>
                <a:cubicBezTo>
                  <a:pt x="949584" y="1618069"/>
                  <a:pt x="1004120" y="1724504"/>
                  <a:pt x="1071813" y="1822986"/>
                </a:cubicBezTo>
                <a:cubicBezTo>
                  <a:pt x="1095528" y="1857487"/>
                  <a:pt x="1121551" y="1890815"/>
                  <a:pt x="1147574" y="1924145"/>
                </a:cubicBezTo>
                <a:cubicBezTo>
                  <a:pt x="1127960" y="1877226"/>
                  <a:pt x="1110087" y="1830876"/>
                  <a:pt x="1092826" y="1790314"/>
                </a:cubicBezTo>
                <a:cubicBezTo>
                  <a:pt x="1044330" y="1676605"/>
                  <a:pt x="995218" y="1555948"/>
                  <a:pt x="978701" y="1432730"/>
                </a:cubicBezTo>
                <a:cubicBezTo>
                  <a:pt x="977307" y="1422370"/>
                  <a:pt x="991846" y="1422462"/>
                  <a:pt x="995310" y="1430375"/>
                </a:cubicBezTo>
                <a:cubicBezTo>
                  <a:pt x="1047963" y="1552345"/>
                  <a:pt x="1080452" y="1682712"/>
                  <a:pt x="1131202" y="1805907"/>
                </a:cubicBezTo>
                <a:cubicBezTo>
                  <a:pt x="1156867" y="1867792"/>
                  <a:pt x="1184208" y="1928916"/>
                  <a:pt x="1214547" y="1988632"/>
                </a:cubicBezTo>
                <a:cubicBezTo>
                  <a:pt x="1216659" y="1993137"/>
                  <a:pt x="1219349" y="1997640"/>
                  <a:pt x="1221865" y="2002202"/>
                </a:cubicBezTo>
                <a:cubicBezTo>
                  <a:pt x="1214330" y="1970909"/>
                  <a:pt x="1208935" y="1939084"/>
                  <a:pt x="1204358" y="1908528"/>
                </a:cubicBezTo>
                <a:cubicBezTo>
                  <a:pt x="1191228" y="1819752"/>
                  <a:pt x="1175142" y="1731400"/>
                  <a:pt x="1163685" y="1642443"/>
                </a:cubicBezTo>
                <a:cubicBezTo>
                  <a:pt x="1143861" y="1488429"/>
                  <a:pt x="1107993" y="1313947"/>
                  <a:pt x="1125236" y="1159142"/>
                </a:cubicBezTo>
                <a:cubicBezTo>
                  <a:pt x="1125726" y="1153752"/>
                  <a:pt x="1134237" y="1153182"/>
                  <a:pt x="1135599" y="1158329"/>
                </a:cubicBezTo>
                <a:cubicBezTo>
                  <a:pt x="1155100" y="1236236"/>
                  <a:pt x="1154365" y="1320051"/>
                  <a:pt x="1163452" y="1399756"/>
                </a:cubicBezTo>
                <a:cubicBezTo>
                  <a:pt x="1172600" y="1480214"/>
                  <a:pt x="1182734" y="1560723"/>
                  <a:pt x="1193564" y="1640996"/>
                </a:cubicBezTo>
                <a:cubicBezTo>
                  <a:pt x="1204084" y="1719245"/>
                  <a:pt x="1216858" y="1795569"/>
                  <a:pt x="1232293" y="1871183"/>
                </a:cubicBezTo>
                <a:cubicBezTo>
                  <a:pt x="1228332" y="1816818"/>
                  <a:pt x="1226055" y="1762850"/>
                  <a:pt x="1223380" y="1710562"/>
                </a:cubicBezTo>
                <a:cubicBezTo>
                  <a:pt x="1216609" y="1580164"/>
                  <a:pt x="1213312" y="1449746"/>
                  <a:pt x="1223570" y="1319365"/>
                </a:cubicBezTo>
                <a:cubicBezTo>
                  <a:pt x="1224545" y="1307429"/>
                  <a:pt x="1242208" y="1307037"/>
                  <a:pt x="1242510" y="1319314"/>
                </a:cubicBezTo>
                <a:cubicBezTo>
                  <a:pt x="1246269" y="1459635"/>
                  <a:pt x="1246898" y="1599856"/>
                  <a:pt x="1257316" y="1739849"/>
                </a:cubicBezTo>
                <a:cubicBezTo>
                  <a:pt x="1263209" y="1818124"/>
                  <a:pt x="1274723" y="1897004"/>
                  <a:pt x="1283804" y="1975549"/>
                </a:cubicBezTo>
                <a:cubicBezTo>
                  <a:pt x="1280830" y="1871136"/>
                  <a:pt x="1285727" y="1765402"/>
                  <a:pt x="1292264" y="1662788"/>
                </a:cubicBezTo>
                <a:cubicBezTo>
                  <a:pt x="1301725" y="1514689"/>
                  <a:pt x="1313433" y="1364665"/>
                  <a:pt x="1352692" y="1221146"/>
                </a:cubicBezTo>
                <a:cubicBezTo>
                  <a:pt x="1354508" y="1214531"/>
                  <a:pt x="1365290" y="1216091"/>
                  <a:pt x="1364751" y="1223046"/>
                </a:cubicBezTo>
                <a:cubicBezTo>
                  <a:pt x="1354883" y="1371089"/>
                  <a:pt x="1330877" y="1517939"/>
                  <a:pt x="1322866" y="1666320"/>
                </a:cubicBezTo>
                <a:cubicBezTo>
                  <a:pt x="1319340" y="1728256"/>
                  <a:pt x="1319057" y="1790061"/>
                  <a:pt x="1319121" y="1851745"/>
                </a:cubicBezTo>
                <a:cubicBezTo>
                  <a:pt x="1338799" y="1788383"/>
                  <a:pt x="1362482" y="1726561"/>
                  <a:pt x="1387290" y="1669194"/>
                </a:cubicBezTo>
                <a:cubicBezTo>
                  <a:pt x="1445139" y="1535413"/>
                  <a:pt x="1516113" y="1397561"/>
                  <a:pt x="1613605" y="1288227"/>
                </a:cubicBezTo>
                <a:cubicBezTo>
                  <a:pt x="1623273" y="1277398"/>
                  <a:pt x="1637541" y="1290928"/>
                  <a:pt x="1630192" y="1302322"/>
                </a:cubicBezTo>
                <a:cubicBezTo>
                  <a:pt x="1544411" y="1433598"/>
                  <a:pt x="1458368" y="1559548"/>
                  <a:pt x="1400421" y="1706709"/>
                </a:cubicBezTo>
                <a:cubicBezTo>
                  <a:pt x="1382268" y="1752918"/>
                  <a:pt x="1368113" y="1799510"/>
                  <a:pt x="1355347" y="1846209"/>
                </a:cubicBezTo>
                <a:cubicBezTo>
                  <a:pt x="1356496" y="1844464"/>
                  <a:pt x="1357353" y="1842432"/>
                  <a:pt x="1358442" y="1840515"/>
                </a:cubicBezTo>
                <a:cubicBezTo>
                  <a:pt x="1369574" y="1822032"/>
                  <a:pt x="1381461" y="1804067"/>
                  <a:pt x="1393114" y="1785986"/>
                </a:cubicBezTo>
                <a:cubicBezTo>
                  <a:pt x="1399995" y="1773783"/>
                  <a:pt x="1407573" y="1761924"/>
                  <a:pt x="1415674" y="1750467"/>
                </a:cubicBezTo>
                <a:cubicBezTo>
                  <a:pt x="1480332" y="1652674"/>
                  <a:pt x="1550281" y="1558500"/>
                  <a:pt x="1620874" y="1465075"/>
                </a:cubicBezTo>
                <a:cubicBezTo>
                  <a:pt x="1719574" y="1334245"/>
                  <a:pt x="1841152" y="1223499"/>
                  <a:pt x="1961866" y="1113627"/>
                </a:cubicBezTo>
                <a:cubicBezTo>
                  <a:pt x="2023750" y="1057204"/>
                  <a:pt x="2089245" y="994333"/>
                  <a:pt x="2135293" y="923754"/>
                </a:cubicBezTo>
                <a:cubicBezTo>
                  <a:pt x="2154758" y="893929"/>
                  <a:pt x="2168346" y="869581"/>
                  <a:pt x="2166291" y="834494"/>
                </a:cubicBezTo>
                <a:cubicBezTo>
                  <a:pt x="2165894" y="825924"/>
                  <a:pt x="2166171" y="773214"/>
                  <a:pt x="2139365" y="785415"/>
                </a:cubicBezTo>
                <a:cubicBezTo>
                  <a:pt x="2120070" y="794098"/>
                  <a:pt x="2102745" y="772709"/>
                  <a:pt x="2110309" y="758533"/>
                </a:cubicBezTo>
                <a:cubicBezTo>
                  <a:pt x="2110597" y="758242"/>
                  <a:pt x="2110479" y="757895"/>
                  <a:pt x="2110420" y="757722"/>
                </a:cubicBezTo>
                <a:cubicBezTo>
                  <a:pt x="2119388" y="735718"/>
                  <a:pt x="2129858" y="713011"/>
                  <a:pt x="2115595" y="690389"/>
                </a:cubicBezTo>
                <a:cubicBezTo>
                  <a:pt x="2099346" y="664765"/>
                  <a:pt x="2076428" y="637731"/>
                  <a:pt x="2049189" y="624739"/>
                </a:cubicBezTo>
                <a:cubicBezTo>
                  <a:pt x="2006907" y="604479"/>
                  <a:pt x="1968835" y="611416"/>
                  <a:pt x="1935630" y="638944"/>
                </a:cubicBezTo>
                <a:cubicBezTo>
                  <a:pt x="1927470" y="650227"/>
                  <a:pt x="1917278" y="660654"/>
                  <a:pt x="1908303" y="671246"/>
                </a:cubicBezTo>
                <a:cubicBezTo>
                  <a:pt x="1894897" y="687020"/>
                  <a:pt x="1881200" y="702505"/>
                  <a:pt x="1866048" y="716551"/>
                </a:cubicBezTo>
                <a:cubicBezTo>
                  <a:pt x="1857809" y="724186"/>
                  <a:pt x="1842348" y="714544"/>
                  <a:pt x="1849238" y="704078"/>
                </a:cubicBezTo>
                <a:cubicBezTo>
                  <a:pt x="1868650" y="675238"/>
                  <a:pt x="1882659" y="643591"/>
                  <a:pt x="1891965" y="610060"/>
                </a:cubicBezTo>
                <a:cubicBezTo>
                  <a:pt x="1902172" y="571775"/>
                  <a:pt x="1911278" y="533668"/>
                  <a:pt x="1900101" y="493362"/>
                </a:cubicBezTo>
                <a:cubicBezTo>
                  <a:pt x="1884370" y="436805"/>
                  <a:pt x="1820131" y="385508"/>
                  <a:pt x="1762265" y="425285"/>
                </a:cubicBezTo>
                <a:cubicBezTo>
                  <a:pt x="1699840" y="468156"/>
                  <a:pt x="1685386" y="543478"/>
                  <a:pt x="1643322" y="601871"/>
                </a:cubicBezTo>
                <a:cubicBezTo>
                  <a:pt x="1637519" y="609839"/>
                  <a:pt x="1623644" y="604300"/>
                  <a:pt x="1625558" y="594560"/>
                </a:cubicBezTo>
                <a:cubicBezTo>
                  <a:pt x="1631180" y="564987"/>
                  <a:pt x="1643648" y="527094"/>
                  <a:pt x="1662267" y="491366"/>
                </a:cubicBezTo>
                <a:cubicBezTo>
                  <a:pt x="1663555" y="483771"/>
                  <a:pt x="1666353" y="476631"/>
                  <a:pt x="1669202" y="468506"/>
                </a:cubicBezTo>
                <a:cubicBezTo>
                  <a:pt x="1671483" y="462120"/>
                  <a:pt x="1673416" y="455854"/>
                  <a:pt x="1676279" y="450046"/>
                </a:cubicBezTo>
                <a:cubicBezTo>
                  <a:pt x="1675922" y="448427"/>
                  <a:pt x="1675159" y="446751"/>
                  <a:pt x="1675670" y="444837"/>
                </a:cubicBezTo>
                <a:cubicBezTo>
                  <a:pt x="1680711" y="424941"/>
                  <a:pt x="1685037" y="401806"/>
                  <a:pt x="1680288" y="381561"/>
                </a:cubicBezTo>
                <a:cubicBezTo>
                  <a:pt x="1676664" y="365769"/>
                  <a:pt x="1658487" y="327068"/>
                  <a:pt x="1636057" y="344745"/>
                </a:cubicBezTo>
                <a:cubicBezTo>
                  <a:pt x="1606593" y="367909"/>
                  <a:pt x="1606337" y="414420"/>
                  <a:pt x="1573787" y="434763"/>
                </a:cubicBezTo>
                <a:cubicBezTo>
                  <a:pt x="1565764" y="439617"/>
                  <a:pt x="1556908" y="430632"/>
                  <a:pt x="1559005" y="422569"/>
                </a:cubicBezTo>
                <a:cubicBezTo>
                  <a:pt x="1566094" y="396174"/>
                  <a:pt x="1582968" y="349047"/>
                  <a:pt x="1609645" y="324509"/>
                </a:cubicBezTo>
                <a:cubicBezTo>
                  <a:pt x="1613603" y="307689"/>
                  <a:pt x="1611890" y="291828"/>
                  <a:pt x="1609242" y="274351"/>
                </a:cubicBezTo>
                <a:cubicBezTo>
                  <a:pt x="1542613" y="321360"/>
                  <a:pt x="1542373" y="431120"/>
                  <a:pt x="1502083" y="495875"/>
                </a:cubicBezTo>
                <a:cubicBezTo>
                  <a:pt x="1496802" y="504246"/>
                  <a:pt x="1485196" y="500259"/>
                  <a:pt x="1485892" y="490350"/>
                </a:cubicBezTo>
                <a:cubicBezTo>
                  <a:pt x="1490521" y="428812"/>
                  <a:pt x="1517768" y="331928"/>
                  <a:pt x="1566791" y="275233"/>
                </a:cubicBezTo>
                <a:cubicBezTo>
                  <a:pt x="1557626" y="242560"/>
                  <a:pt x="1551310" y="151081"/>
                  <a:pt x="1517566" y="195816"/>
                </a:cubicBezTo>
                <a:cubicBezTo>
                  <a:pt x="1511474" y="204076"/>
                  <a:pt x="1496337" y="200513"/>
                  <a:pt x="1494137" y="190621"/>
                </a:cubicBezTo>
                <a:cubicBezTo>
                  <a:pt x="1479338" y="124850"/>
                  <a:pt x="1379535" y="184675"/>
                  <a:pt x="1354662" y="210534"/>
                </a:cubicBezTo>
                <a:cubicBezTo>
                  <a:pt x="1325701" y="240877"/>
                  <a:pt x="1301617" y="273046"/>
                  <a:pt x="1285331" y="311656"/>
                </a:cubicBezTo>
                <a:cubicBezTo>
                  <a:pt x="1278703" y="327449"/>
                  <a:pt x="1254163" y="320696"/>
                  <a:pt x="1259395" y="303639"/>
                </a:cubicBezTo>
                <a:cubicBezTo>
                  <a:pt x="1271506" y="264125"/>
                  <a:pt x="1291758" y="68643"/>
                  <a:pt x="1199062" y="85044"/>
                </a:cubicBezTo>
                <a:cubicBezTo>
                  <a:pt x="1167708" y="90669"/>
                  <a:pt x="1139228" y="93960"/>
                  <a:pt x="1109729" y="80575"/>
                </a:cubicBezTo>
                <a:cubicBezTo>
                  <a:pt x="1083132" y="68332"/>
                  <a:pt x="1053025" y="20142"/>
                  <a:pt x="1042113" y="76850"/>
                </a:cubicBezTo>
                <a:cubicBezTo>
                  <a:pt x="1027546" y="152404"/>
                  <a:pt x="1044622" y="221464"/>
                  <a:pt x="1046272" y="296924"/>
                </a:cubicBezTo>
                <a:cubicBezTo>
                  <a:pt x="1046438" y="305961"/>
                  <a:pt x="1032143" y="307721"/>
                  <a:pt x="1029027" y="299688"/>
                </a:cubicBezTo>
                <a:cubicBezTo>
                  <a:pt x="1021908" y="280441"/>
                  <a:pt x="1013655" y="235079"/>
                  <a:pt x="1010306" y="186503"/>
                </a:cubicBezTo>
                <a:cubicBezTo>
                  <a:pt x="991931" y="153477"/>
                  <a:pt x="993960" y="113328"/>
                  <a:pt x="973498" y="80429"/>
                </a:cubicBezTo>
                <a:cubicBezTo>
                  <a:pt x="965880" y="59999"/>
                  <a:pt x="955231" y="48867"/>
                  <a:pt x="941552" y="47034"/>
                </a:cubicBezTo>
                <a:cubicBezTo>
                  <a:pt x="927872" y="45201"/>
                  <a:pt x="911161" y="52667"/>
                  <a:pt x="891420" y="69432"/>
                </a:cubicBezTo>
                <a:cubicBezTo>
                  <a:pt x="889507" y="89425"/>
                  <a:pt x="887536" y="109245"/>
                  <a:pt x="885622" y="129239"/>
                </a:cubicBezTo>
                <a:cubicBezTo>
                  <a:pt x="885445" y="158896"/>
                  <a:pt x="886366" y="188372"/>
                  <a:pt x="890705" y="217654"/>
                </a:cubicBezTo>
                <a:cubicBezTo>
                  <a:pt x="903481" y="304231"/>
                  <a:pt x="931137" y="390200"/>
                  <a:pt x="935115" y="477638"/>
                </a:cubicBezTo>
                <a:cubicBezTo>
                  <a:pt x="935560" y="484644"/>
                  <a:pt x="924229" y="488300"/>
                  <a:pt x="922390" y="480607"/>
                </a:cubicBezTo>
                <a:cubicBezTo>
                  <a:pt x="897963" y="382513"/>
                  <a:pt x="862271" y="279156"/>
                  <a:pt x="855491" y="177776"/>
                </a:cubicBezTo>
                <a:cubicBezTo>
                  <a:pt x="853772" y="150505"/>
                  <a:pt x="852034" y="120338"/>
                  <a:pt x="855343" y="91359"/>
                </a:cubicBezTo>
                <a:cubicBezTo>
                  <a:pt x="852647" y="85698"/>
                  <a:pt x="850124" y="79979"/>
                  <a:pt x="847081" y="74435"/>
                </a:cubicBezTo>
                <a:cubicBezTo>
                  <a:pt x="834787" y="51918"/>
                  <a:pt x="793668" y="52732"/>
                  <a:pt x="792094" y="81123"/>
                </a:cubicBezTo>
                <a:cubicBezTo>
                  <a:pt x="790461" y="109338"/>
                  <a:pt x="792701" y="136433"/>
                  <a:pt x="797494" y="164207"/>
                </a:cubicBezTo>
                <a:cubicBezTo>
                  <a:pt x="807862" y="224906"/>
                  <a:pt x="839441" y="287685"/>
                  <a:pt x="840139" y="348962"/>
                </a:cubicBezTo>
                <a:cubicBezTo>
                  <a:pt x="840300" y="356838"/>
                  <a:pt x="828342" y="362061"/>
                  <a:pt x="824413" y="353916"/>
                </a:cubicBezTo>
                <a:cubicBezTo>
                  <a:pt x="799855" y="303261"/>
                  <a:pt x="785583" y="238472"/>
                  <a:pt x="773391" y="183228"/>
                </a:cubicBezTo>
                <a:cubicBezTo>
                  <a:pt x="770475" y="169517"/>
                  <a:pt x="767493" y="154475"/>
                  <a:pt x="765378" y="139138"/>
                </a:cubicBezTo>
                <a:cubicBezTo>
                  <a:pt x="726720" y="94240"/>
                  <a:pt x="603213" y="10268"/>
                  <a:pt x="604982" y="126505"/>
                </a:cubicBezTo>
                <a:cubicBezTo>
                  <a:pt x="605683" y="178108"/>
                  <a:pt x="618814" y="225875"/>
                  <a:pt x="629237" y="275917"/>
                </a:cubicBezTo>
                <a:cubicBezTo>
                  <a:pt x="665698" y="452713"/>
                  <a:pt x="712369" y="642483"/>
                  <a:pt x="712943" y="823539"/>
                </a:cubicBezTo>
                <a:cubicBezTo>
                  <a:pt x="713025" y="838018"/>
                  <a:pt x="691822" y="837098"/>
                  <a:pt x="688680" y="824432"/>
                </a:cubicBezTo>
                <a:cubicBezTo>
                  <a:pt x="680265" y="791117"/>
                  <a:pt x="673523" y="757040"/>
                  <a:pt x="667131" y="722847"/>
                </a:cubicBezTo>
                <a:cubicBezTo>
                  <a:pt x="641371" y="674920"/>
                  <a:pt x="629530" y="620136"/>
                  <a:pt x="609952" y="569337"/>
                </a:cubicBezTo>
                <a:cubicBezTo>
                  <a:pt x="580141" y="491836"/>
                  <a:pt x="545648" y="415927"/>
                  <a:pt x="511620" y="340245"/>
                </a:cubicBezTo>
                <a:cubicBezTo>
                  <a:pt x="482228" y="274790"/>
                  <a:pt x="451037" y="198918"/>
                  <a:pt x="402365" y="145042"/>
                </a:cubicBezTo>
                <a:cubicBezTo>
                  <a:pt x="388316" y="129310"/>
                  <a:pt x="321849" y="53236"/>
                  <a:pt x="307447" y="97396"/>
                </a:cubicBezTo>
                <a:cubicBezTo>
                  <a:pt x="304317" y="106971"/>
                  <a:pt x="293434" y="107960"/>
                  <a:pt x="287730" y="103128"/>
                </a:cubicBezTo>
                <a:cubicBezTo>
                  <a:pt x="283814" y="106973"/>
                  <a:pt x="276284" y="107016"/>
                  <a:pt x="273063" y="100953"/>
                </a:cubicBezTo>
                <a:cubicBezTo>
                  <a:pt x="269726" y="94543"/>
                  <a:pt x="265867" y="88309"/>
                  <a:pt x="261720" y="82367"/>
                </a:cubicBezTo>
                <a:cubicBezTo>
                  <a:pt x="255128" y="84027"/>
                  <a:pt x="248593" y="85860"/>
                  <a:pt x="241998" y="87520"/>
                </a:cubicBezTo>
                <a:cubicBezTo>
                  <a:pt x="243625" y="98574"/>
                  <a:pt x="245887" y="109218"/>
                  <a:pt x="248963" y="119973"/>
                </a:cubicBezTo>
                <a:cubicBezTo>
                  <a:pt x="254635" y="139517"/>
                  <a:pt x="259324" y="159590"/>
                  <a:pt x="266964" y="178660"/>
                </a:cubicBezTo>
                <a:cubicBezTo>
                  <a:pt x="283181" y="218995"/>
                  <a:pt x="303725" y="256120"/>
                  <a:pt x="311271" y="299401"/>
                </a:cubicBezTo>
                <a:cubicBezTo>
                  <a:pt x="312764" y="307213"/>
                  <a:pt x="301765" y="308434"/>
                  <a:pt x="298545" y="302370"/>
                </a:cubicBezTo>
                <a:cubicBezTo>
                  <a:pt x="275003" y="257559"/>
                  <a:pt x="247519" y="211959"/>
                  <a:pt x="233916" y="162804"/>
                </a:cubicBezTo>
                <a:cubicBezTo>
                  <a:pt x="232558" y="158237"/>
                  <a:pt x="231022" y="153149"/>
                  <a:pt x="229374" y="148292"/>
                </a:cubicBezTo>
                <a:cubicBezTo>
                  <a:pt x="218380" y="140421"/>
                  <a:pt x="209403" y="130510"/>
                  <a:pt x="200254" y="120658"/>
                </a:cubicBezTo>
                <a:cubicBezTo>
                  <a:pt x="195768" y="115992"/>
                  <a:pt x="187714" y="105381"/>
                  <a:pt x="180125" y="105251"/>
                </a:cubicBezTo>
                <a:cubicBezTo>
                  <a:pt x="158113" y="104798"/>
                  <a:pt x="149392" y="139484"/>
                  <a:pt x="153483" y="156084"/>
                </a:cubicBezTo>
                <a:cubicBezTo>
                  <a:pt x="161730" y="190036"/>
                  <a:pt x="188666" y="220927"/>
                  <a:pt x="184935" y="257207"/>
                </a:cubicBezTo>
                <a:cubicBezTo>
                  <a:pt x="184339" y="264567"/>
                  <a:pt x="172898" y="269033"/>
                  <a:pt x="169549" y="260886"/>
                </a:cubicBezTo>
                <a:cubicBezTo>
                  <a:pt x="154509" y="224019"/>
                  <a:pt x="116404" y="174483"/>
                  <a:pt x="125480" y="131165"/>
                </a:cubicBezTo>
                <a:cubicBezTo>
                  <a:pt x="108883" y="125584"/>
                  <a:pt x="88225" y="118867"/>
                  <a:pt x="79954" y="130963"/>
                </a:cubicBezTo>
                <a:cubicBezTo>
                  <a:pt x="56000" y="165795"/>
                  <a:pt x="86752" y="195389"/>
                  <a:pt x="89441" y="230068"/>
                </a:cubicBezTo>
                <a:cubicBezTo>
                  <a:pt x="89939" y="236089"/>
                  <a:pt x="83432" y="242556"/>
                  <a:pt x="77274" y="239231"/>
                </a:cubicBezTo>
                <a:cubicBezTo>
                  <a:pt x="57343" y="228399"/>
                  <a:pt x="48261" y="199954"/>
                  <a:pt x="45242" y="178541"/>
                </a:cubicBezTo>
                <a:cubicBezTo>
                  <a:pt x="44280" y="172291"/>
                  <a:pt x="43956" y="166211"/>
                  <a:pt x="43922" y="160419"/>
                </a:cubicBezTo>
                <a:cubicBezTo>
                  <a:pt x="34688" y="156012"/>
                  <a:pt x="25852" y="150502"/>
                  <a:pt x="15656" y="150098"/>
                </a:cubicBezTo>
                <a:lnTo>
                  <a:pt x="0" y="156691"/>
                </a:lnTo>
                <a:lnTo>
                  <a:pt x="0" y="123442"/>
                </a:lnTo>
                <a:lnTo>
                  <a:pt x="378" y="123274"/>
                </a:lnTo>
                <a:cubicBezTo>
                  <a:pt x="16885" y="119407"/>
                  <a:pt x="34666" y="121781"/>
                  <a:pt x="48043" y="131550"/>
                </a:cubicBezTo>
                <a:cubicBezTo>
                  <a:pt x="50271" y="126152"/>
                  <a:pt x="53137" y="120922"/>
                  <a:pt x="56928" y="115572"/>
                </a:cubicBezTo>
                <a:cubicBezTo>
                  <a:pt x="77557" y="86899"/>
                  <a:pt x="107507" y="97616"/>
                  <a:pt x="131287" y="113524"/>
                </a:cubicBezTo>
                <a:cubicBezTo>
                  <a:pt x="131516" y="113059"/>
                  <a:pt x="131458" y="112885"/>
                  <a:pt x="131688" y="112421"/>
                </a:cubicBezTo>
                <a:cubicBezTo>
                  <a:pt x="142644" y="93997"/>
                  <a:pt x="164694" y="70645"/>
                  <a:pt x="188786" y="80063"/>
                </a:cubicBezTo>
                <a:cubicBezTo>
                  <a:pt x="199061" y="84117"/>
                  <a:pt x="207673" y="91250"/>
                  <a:pt x="215422" y="99256"/>
                </a:cubicBezTo>
                <a:cubicBezTo>
                  <a:pt x="214343" y="92659"/>
                  <a:pt x="213841" y="86059"/>
                  <a:pt x="214209" y="79744"/>
                </a:cubicBezTo>
                <a:cubicBezTo>
                  <a:pt x="215521" y="55699"/>
                  <a:pt x="229972" y="40731"/>
                  <a:pt x="254853" y="46206"/>
                </a:cubicBezTo>
                <a:cubicBezTo>
                  <a:pt x="271322" y="49702"/>
                  <a:pt x="281036" y="66907"/>
                  <a:pt x="286109" y="82981"/>
                </a:cubicBezTo>
                <a:cubicBezTo>
                  <a:pt x="310534" y="9108"/>
                  <a:pt x="410078" y="106250"/>
                  <a:pt x="433560" y="141214"/>
                </a:cubicBezTo>
                <a:cubicBezTo>
                  <a:pt x="519671" y="269421"/>
                  <a:pt x="589002" y="421123"/>
                  <a:pt x="642291" y="572858"/>
                </a:cubicBezTo>
                <a:cubicBezTo>
                  <a:pt x="632691" y="504741"/>
                  <a:pt x="623671" y="436620"/>
                  <a:pt x="612167" y="369730"/>
                </a:cubicBezTo>
                <a:cubicBezTo>
                  <a:pt x="599048" y="294103"/>
                  <a:pt x="569341" y="204380"/>
                  <a:pt x="574110" y="126739"/>
                </a:cubicBezTo>
                <a:cubicBezTo>
                  <a:pt x="581858" y="3209"/>
                  <a:pt x="705706" y="25550"/>
                  <a:pt x="761844" y="98555"/>
                </a:cubicBezTo>
                <a:cubicBezTo>
                  <a:pt x="762271" y="82162"/>
                  <a:pt x="764612" y="66279"/>
                  <a:pt x="770322" y="51766"/>
                </a:cubicBezTo>
                <a:cubicBezTo>
                  <a:pt x="782083" y="22043"/>
                  <a:pt x="800969" y="12725"/>
                  <a:pt x="831310" y="21182"/>
                </a:cubicBezTo>
                <a:cubicBezTo>
                  <a:pt x="845001" y="25041"/>
                  <a:pt x="855095" y="37668"/>
                  <a:pt x="862883" y="52625"/>
                </a:cubicBezTo>
                <a:cubicBezTo>
                  <a:pt x="867727" y="38986"/>
                  <a:pt x="874373" y="26089"/>
                  <a:pt x="883634" y="14626"/>
                </a:cubicBezTo>
                <a:cubicBezTo>
                  <a:pt x="889889" y="6989"/>
                  <a:pt x="897369" y="2706"/>
                  <a:pt x="905372" y="952"/>
                </a:cubicBezTo>
                <a:cubicBezTo>
                  <a:pt x="911374" y="-364"/>
                  <a:pt x="917670" y="-258"/>
                  <a:pt x="923965" y="920"/>
                </a:cubicBezTo>
                <a:close/>
              </a:path>
            </a:pathLst>
          </a:custGeom>
          <a:solidFill>
            <a:schemeClr val="accent2">
              <a:lumMod val="20000"/>
              <a:lumOff val="80000"/>
            </a:schemeClr>
          </a:solidFill>
          <a:ln w="0" cap="flat">
            <a:noFill/>
            <a:prstDash val="solid"/>
            <a:miter/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/>
            <a:endParaRPr lang="en-US" dirty="0">
              <a:solidFill>
                <a:schemeClr val="tx1"/>
              </a:solidFill>
            </a:endParaRPr>
          </a:p>
        </p:txBody>
      </p:sp>
      <p:sp>
        <p:nvSpPr>
          <p:cNvPr id="9" name="Graphic 1">
            <a:extLst>
              <a:ext uri="{FF2B5EF4-FFF2-40B4-BE49-F238E27FC236}">
                <a16:creationId xmlns:a16="http://schemas.microsoft.com/office/drawing/2014/main" id="{123AE626-BE3E-F72F-249E-7F5C224CF3D6}"/>
              </a:ext>
            </a:extLst>
          </p:cNvPr>
          <p:cNvSpPr/>
          <p:nvPr userDrawn="1"/>
        </p:nvSpPr>
        <p:spPr>
          <a:xfrm rot="16200000">
            <a:off x="5955650" y="-6027791"/>
            <a:ext cx="281838" cy="12313107"/>
          </a:xfrm>
          <a:custGeom>
            <a:avLst/>
            <a:gdLst>
              <a:gd name="connsiteX0" fmla="*/ 68771 w 281838"/>
              <a:gd name="connsiteY0" fmla="*/ 214687 h 12313107"/>
              <a:gd name="connsiteX1" fmla="*/ 41228 w 281838"/>
              <a:gd name="connsiteY1" fmla="*/ 401767 h 12313107"/>
              <a:gd name="connsiteX2" fmla="*/ 41228 w 281838"/>
              <a:gd name="connsiteY2" fmla="*/ 484357 h 12313107"/>
              <a:gd name="connsiteX3" fmla="*/ 68771 w 281838"/>
              <a:gd name="connsiteY3" fmla="*/ 605275 h 12313107"/>
              <a:gd name="connsiteX4" fmla="*/ 68771 w 281838"/>
              <a:gd name="connsiteY4" fmla="*/ 1293139 h 12313107"/>
              <a:gd name="connsiteX5" fmla="*/ 68771 w 281838"/>
              <a:gd name="connsiteY5" fmla="*/ 1474744 h 12313107"/>
              <a:gd name="connsiteX6" fmla="*/ 24298 w 281838"/>
              <a:gd name="connsiteY6" fmla="*/ 1562809 h 12313107"/>
              <a:gd name="connsiteX7" fmla="*/ 9561 w 281838"/>
              <a:gd name="connsiteY7" fmla="*/ 1601366 h 12313107"/>
              <a:gd name="connsiteX8" fmla="*/ 39122 w 281838"/>
              <a:gd name="connsiteY8" fmla="*/ 1738939 h 12313107"/>
              <a:gd name="connsiteX9" fmla="*/ 60262 w 281838"/>
              <a:gd name="connsiteY9" fmla="*/ 1854609 h 12313107"/>
              <a:gd name="connsiteX10" fmla="*/ 59210 w 281838"/>
              <a:gd name="connsiteY10" fmla="*/ 2022297 h 12313107"/>
              <a:gd name="connsiteX11" fmla="*/ 52894 w 281838"/>
              <a:gd name="connsiteY11" fmla="*/ 2159870 h 12313107"/>
              <a:gd name="connsiteX12" fmla="*/ 33859 w 281838"/>
              <a:gd name="connsiteY12" fmla="*/ 2308622 h 12313107"/>
              <a:gd name="connsiteX13" fmla="*/ 31754 w 281838"/>
              <a:gd name="connsiteY13" fmla="*/ 2396687 h 12313107"/>
              <a:gd name="connsiteX14" fmla="*/ 20087 w 281838"/>
              <a:gd name="connsiteY14" fmla="*/ 2437754 h 12313107"/>
              <a:gd name="connsiteX15" fmla="*/ 14824 w 281838"/>
              <a:gd name="connsiteY15" fmla="*/ 2512130 h 12313107"/>
              <a:gd name="connsiteX16" fmla="*/ 45526 w 281838"/>
              <a:gd name="connsiteY16" fmla="*/ 2581030 h 12313107"/>
              <a:gd name="connsiteX17" fmla="*/ 52894 w 281838"/>
              <a:gd name="connsiteY17" fmla="*/ 2715865 h 12313107"/>
              <a:gd name="connsiteX18" fmla="*/ 49736 w 281838"/>
              <a:gd name="connsiteY18" fmla="*/ 2779062 h 12313107"/>
              <a:gd name="connsiteX19" fmla="*/ 39122 w 281838"/>
              <a:gd name="connsiteY19" fmla="*/ 2853438 h 12313107"/>
              <a:gd name="connsiteX20" fmla="*/ 15877 w 281838"/>
              <a:gd name="connsiteY20" fmla="*/ 2957929 h 12313107"/>
              <a:gd name="connsiteX21" fmla="*/ 9561 w 281838"/>
              <a:gd name="connsiteY21" fmla="*/ 3073372 h 12313107"/>
              <a:gd name="connsiteX22" fmla="*/ 4210 w 281838"/>
              <a:gd name="connsiteY22" fmla="*/ 3131321 h 12313107"/>
              <a:gd name="connsiteX23" fmla="*/ 10614 w 281838"/>
              <a:gd name="connsiteY23" fmla="*/ 3241288 h 12313107"/>
              <a:gd name="connsiteX24" fmla="*/ 17982 w 281838"/>
              <a:gd name="connsiteY24" fmla="*/ 3378861 h 12313107"/>
              <a:gd name="connsiteX25" fmla="*/ 41228 w 281838"/>
              <a:gd name="connsiteY25" fmla="*/ 3442058 h 12313107"/>
              <a:gd name="connsiteX26" fmla="*/ 42280 w 281838"/>
              <a:gd name="connsiteY26" fmla="*/ 3574155 h 12313107"/>
              <a:gd name="connsiteX27" fmla="*/ 36491 w 281838"/>
              <a:gd name="connsiteY27" fmla="*/ 3632104 h 12313107"/>
              <a:gd name="connsiteX28" fmla="*/ 36491 w 281838"/>
              <a:gd name="connsiteY28" fmla="*/ 3711728 h 12313107"/>
              <a:gd name="connsiteX29" fmla="*/ 51841 w 281838"/>
              <a:gd name="connsiteY29" fmla="*/ 3794317 h 12313107"/>
              <a:gd name="connsiteX30" fmla="*/ 49736 w 281838"/>
              <a:gd name="connsiteY30" fmla="*/ 4284149 h 12313107"/>
              <a:gd name="connsiteX31" fmla="*/ 26491 w 281838"/>
              <a:gd name="connsiteY31" fmla="*/ 4402330 h 12313107"/>
              <a:gd name="connsiteX32" fmla="*/ 19035 w 281838"/>
              <a:gd name="connsiteY32" fmla="*/ 4606065 h 12313107"/>
              <a:gd name="connsiteX33" fmla="*/ 20087 w 281838"/>
              <a:gd name="connsiteY33" fmla="*/ 4661049 h 12313107"/>
              <a:gd name="connsiteX34" fmla="*/ 36491 w 281838"/>
              <a:gd name="connsiteY34" fmla="*/ 4707819 h 12313107"/>
              <a:gd name="connsiteX35" fmla="*/ 50789 w 281838"/>
              <a:gd name="connsiteY35" fmla="*/ 4848130 h 12313107"/>
              <a:gd name="connsiteX36" fmla="*/ 52894 w 281838"/>
              <a:gd name="connsiteY36" fmla="*/ 5005095 h 12313107"/>
              <a:gd name="connsiteX37" fmla="*/ 49736 w 281838"/>
              <a:gd name="connsiteY37" fmla="*/ 5115062 h 12313107"/>
              <a:gd name="connsiteX38" fmla="*/ 30701 w 281838"/>
              <a:gd name="connsiteY38" fmla="*/ 5200389 h 12313107"/>
              <a:gd name="connsiteX39" fmla="*/ 21140 w 281838"/>
              <a:gd name="connsiteY39" fmla="*/ 5269061 h 12313107"/>
              <a:gd name="connsiteX40" fmla="*/ 17982 w 281838"/>
              <a:gd name="connsiteY40" fmla="*/ 5316059 h 12313107"/>
              <a:gd name="connsiteX41" fmla="*/ 19035 w 281838"/>
              <a:gd name="connsiteY41" fmla="*/ 5384732 h 12313107"/>
              <a:gd name="connsiteX42" fmla="*/ 0 w 281838"/>
              <a:gd name="connsiteY42" fmla="*/ 5472797 h 12313107"/>
              <a:gd name="connsiteX43" fmla="*/ 0 w 281838"/>
              <a:gd name="connsiteY43" fmla="*/ 5525042 h 12313107"/>
              <a:gd name="connsiteX44" fmla="*/ 6316 w 281838"/>
              <a:gd name="connsiteY44" fmla="*/ 5599418 h 12313107"/>
              <a:gd name="connsiteX45" fmla="*/ 48684 w 281838"/>
              <a:gd name="connsiteY45" fmla="*/ 5800188 h 12313107"/>
              <a:gd name="connsiteX46" fmla="*/ 51841 w 281838"/>
              <a:gd name="connsiteY46" fmla="*/ 5874564 h 12313107"/>
              <a:gd name="connsiteX47" fmla="*/ 40175 w 281838"/>
              <a:gd name="connsiteY47" fmla="*/ 5995482 h 12313107"/>
              <a:gd name="connsiteX48" fmla="*/ 15877 w 281838"/>
              <a:gd name="connsiteY48" fmla="*/ 6122104 h 12313107"/>
              <a:gd name="connsiteX49" fmla="*/ 11667 w 281838"/>
              <a:gd name="connsiteY49" fmla="*/ 6317398 h 12313107"/>
              <a:gd name="connsiteX50" fmla="*/ 7368 w 281838"/>
              <a:gd name="connsiteY50" fmla="*/ 6391774 h 12313107"/>
              <a:gd name="connsiteX51" fmla="*/ 9561 w 281838"/>
              <a:gd name="connsiteY51" fmla="*/ 6521133 h 12313107"/>
              <a:gd name="connsiteX52" fmla="*/ 0 w 281838"/>
              <a:gd name="connsiteY52" fmla="*/ 6595509 h 12313107"/>
              <a:gd name="connsiteX53" fmla="*/ 17982 w 281838"/>
              <a:gd name="connsiteY53" fmla="*/ 6669657 h 12313107"/>
              <a:gd name="connsiteX54" fmla="*/ 43333 w 281838"/>
              <a:gd name="connsiteY54" fmla="*/ 6757722 h 12313107"/>
              <a:gd name="connsiteX55" fmla="*/ 42280 w 281838"/>
              <a:gd name="connsiteY55" fmla="*/ 7167703 h 12313107"/>
              <a:gd name="connsiteX56" fmla="*/ 29649 w 281838"/>
              <a:gd name="connsiteY56" fmla="*/ 7308013 h 12313107"/>
              <a:gd name="connsiteX57" fmla="*/ 5263 w 281838"/>
              <a:gd name="connsiteY57" fmla="*/ 7343833 h 12313107"/>
              <a:gd name="connsiteX58" fmla="*/ 0 w 281838"/>
              <a:gd name="connsiteY58" fmla="*/ 7385127 h 12313107"/>
              <a:gd name="connsiteX59" fmla="*/ 0 w 281838"/>
              <a:gd name="connsiteY59" fmla="*/ 7451062 h 12313107"/>
              <a:gd name="connsiteX60" fmla="*/ 10614 w 281838"/>
              <a:gd name="connsiteY60" fmla="*/ 7517224 h 12313107"/>
              <a:gd name="connsiteX61" fmla="*/ 44473 w 281838"/>
              <a:gd name="connsiteY61" fmla="*/ 7654797 h 12313107"/>
              <a:gd name="connsiteX62" fmla="*/ 50789 w 281838"/>
              <a:gd name="connsiteY62" fmla="*/ 7806059 h 12313107"/>
              <a:gd name="connsiteX63" fmla="*/ 46578 w 281838"/>
              <a:gd name="connsiteY63" fmla="*/ 7880435 h 12313107"/>
              <a:gd name="connsiteX64" fmla="*/ 42280 w 281838"/>
              <a:gd name="connsiteY64" fmla="*/ 7951845 h 12313107"/>
              <a:gd name="connsiteX65" fmla="*/ 49736 w 281838"/>
              <a:gd name="connsiteY65" fmla="*/ 8092155 h 12313107"/>
              <a:gd name="connsiteX66" fmla="*/ 34386 w 281838"/>
              <a:gd name="connsiteY66" fmla="*/ 8592939 h 12313107"/>
              <a:gd name="connsiteX67" fmla="*/ 8421 w 281838"/>
              <a:gd name="connsiteY67" fmla="*/ 8774544 h 12313107"/>
              <a:gd name="connsiteX68" fmla="*/ 19035 w 281838"/>
              <a:gd name="connsiteY68" fmla="*/ 8892952 h 12313107"/>
              <a:gd name="connsiteX69" fmla="*/ 47631 w 281838"/>
              <a:gd name="connsiteY69" fmla="*/ 8986493 h 12313107"/>
              <a:gd name="connsiteX70" fmla="*/ 48684 w 281838"/>
              <a:gd name="connsiteY70" fmla="*/ 9649489 h 12313107"/>
              <a:gd name="connsiteX71" fmla="*/ 9561 w 281838"/>
              <a:gd name="connsiteY71" fmla="*/ 9798240 h 12313107"/>
              <a:gd name="connsiteX72" fmla="*/ 12719 w 281838"/>
              <a:gd name="connsiteY72" fmla="*/ 9864175 h 12313107"/>
              <a:gd name="connsiteX73" fmla="*/ 47631 w 281838"/>
              <a:gd name="connsiteY73" fmla="*/ 9960453 h 12313107"/>
              <a:gd name="connsiteX74" fmla="*/ 49736 w 281838"/>
              <a:gd name="connsiteY74" fmla="*/ 10208221 h 12313107"/>
              <a:gd name="connsiteX75" fmla="*/ 15877 w 281838"/>
              <a:gd name="connsiteY75" fmla="*/ 10334615 h 12313107"/>
              <a:gd name="connsiteX76" fmla="*/ 0 w 281838"/>
              <a:gd name="connsiteY76" fmla="*/ 10431121 h 12313107"/>
              <a:gd name="connsiteX77" fmla="*/ 0 w 281838"/>
              <a:gd name="connsiteY77" fmla="*/ 10574169 h 12313107"/>
              <a:gd name="connsiteX78" fmla="*/ 29649 w 281838"/>
              <a:gd name="connsiteY78" fmla="*/ 10783152 h 12313107"/>
              <a:gd name="connsiteX79" fmla="*/ 53947 w 281838"/>
              <a:gd name="connsiteY79" fmla="*/ 10964757 h 12313107"/>
              <a:gd name="connsiteX80" fmla="*/ 52894 w 281838"/>
              <a:gd name="connsiteY80" fmla="*/ 11176706 h 12313107"/>
              <a:gd name="connsiteX81" fmla="*/ 23245 w 281838"/>
              <a:gd name="connsiteY81" fmla="*/ 11270246 h 12313107"/>
              <a:gd name="connsiteX82" fmla="*/ 14824 w 281838"/>
              <a:gd name="connsiteY82" fmla="*/ 11336181 h 12313107"/>
              <a:gd name="connsiteX83" fmla="*/ 15877 w 281838"/>
              <a:gd name="connsiteY83" fmla="*/ 11446376 h 12313107"/>
              <a:gd name="connsiteX84" fmla="*/ 5263 w 281838"/>
              <a:gd name="connsiteY84" fmla="*/ 11539916 h 12313107"/>
              <a:gd name="connsiteX85" fmla="*/ 0 w 281838"/>
              <a:gd name="connsiteY85" fmla="*/ 11680227 h 12313107"/>
              <a:gd name="connsiteX86" fmla="*/ 7368 w 281838"/>
              <a:gd name="connsiteY86" fmla="*/ 11754602 h 12313107"/>
              <a:gd name="connsiteX87" fmla="*/ 43333 w 281838"/>
              <a:gd name="connsiteY87" fmla="*/ 11859094 h 12313107"/>
              <a:gd name="connsiteX88" fmla="*/ 56052 w 281838"/>
              <a:gd name="connsiteY88" fmla="*/ 11905864 h 12313107"/>
              <a:gd name="connsiteX89" fmla="*/ 59210 w 281838"/>
              <a:gd name="connsiteY89" fmla="*/ 12260861 h 12313107"/>
              <a:gd name="connsiteX90" fmla="*/ 47631 w 281838"/>
              <a:gd name="connsiteY90" fmla="*/ 12313108 h 12313107"/>
              <a:gd name="connsiteX91" fmla="*/ 281838 w 281838"/>
              <a:gd name="connsiteY91" fmla="*/ 12313108 h 12313107"/>
              <a:gd name="connsiteX92" fmla="*/ 277189 w 281838"/>
              <a:gd name="connsiteY92" fmla="*/ 0 h 12313107"/>
              <a:gd name="connsiteX93" fmla="*/ 61315 w 281838"/>
              <a:gd name="connsiteY93" fmla="*/ 0 h 12313107"/>
              <a:gd name="connsiteX94" fmla="*/ 69824 w 281838"/>
              <a:gd name="connsiteY94" fmla="*/ 46770 h 12313107"/>
              <a:gd name="connsiteX95" fmla="*/ 65613 w 281838"/>
              <a:gd name="connsiteY95" fmla="*/ 79852 h 12313107"/>
              <a:gd name="connsiteX96" fmla="*/ 61315 w 281838"/>
              <a:gd name="connsiteY96" fmla="*/ 121146 h 12313107"/>
              <a:gd name="connsiteX97" fmla="*/ 63508 w 281838"/>
              <a:gd name="connsiteY97" fmla="*/ 184343 h 12313107"/>
              <a:gd name="connsiteX98" fmla="*/ 68771 w 281838"/>
              <a:gd name="connsiteY98" fmla="*/ 214687 h 1231310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</a:cxnLst>
            <a:rect l="l" t="t" r="r" b="b"/>
            <a:pathLst>
              <a:path w="281838" h="12313107">
                <a:moveTo>
                  <a:pt x="68771" y="214687"/>
                </a:moveTo>
                <a:lnTo>
                  <a:pt x="41228" y="401767"/>
                </a:lnTo>
                <a:lnTo>
                  <a:pt x="41228" y="484357"/>
                </a:lnTo>
                <a:lnTo>
                  <a:pt x="68771" y="605275"/>
                </a:lnTo>
                <a:lnTo>
                  <a:pt x="68771" y="1293139"/>
                </a:lnTo>
                <a:lnTo>
                  <a:pt x="68771" y="1474744"/>
                </a:lnTo>
                <a:lnTo>
                  <a:pt x="24298" y="1562809"/>
                </a:lnTo>
                <a:lnTo>
                  <a:pt x="9561" y="1601366"/>
                </a:lnTo>
                <a:lnTo>
                  <a:pt x="39122" y="1738939"/>
                </a:lnTo>
                <a:lnTo>
                  <a:pt x="60262" y="1854609"/>
                </a:lnTo>
                <a:lnTo>
                  <a:pt x="59210" y="2022297"/>
                </a:lnTo>
                <a:lnTo>
                  <a:pt x="52894" y="2159870"/>
                </a:lnTo>
                <a:lnTo>
                  <a:pt x="33859" y="2308622"/>
                </a:lnTo>
                <a:lnTo>
                  <a:pt x="31754" y="2396687"/>
                </a:lnTo>
                <a:lnTo>
                  <a:pt x="20087" y="2437754"/>
                </a:lnTo>
                <a:lnTo>
                  <a:pt x="14824" y="2512130"/>
                </a:lnTo>
                <a:lnTo>
                  <a:pt x="45526" y="2581030"/>
                </a:lnTo>
                <a:lnTo>
                  <a:pt x="52894" y="2715865"/>
                </a:lnTo>
                <a:lnTo>
                  <a:pt x="49736" y="2779062"/>
                </a:lnTo>
                <a:lnTo>
                  <a:pt x="39122" y="2853438"/>
                </a:lnTo>
                <a:lnTo>
                  <a:pt x="15877" y="2957929"/>
                </a:lnTo>
                <a:lnTo>
                  <a:pt x="9561" y="3073372"/>
                </a:lnTo>
                <a:lnTo>
                  <a:pt x="4210" y="3131321"/>
                </a:lnTo>
                <a:lnTo>
                  <a:pt x="10614" y="3241288"/>
                </a:lnTo>
                <a:lnTo>
                  <a:pt x="17982" y="3378861"/>
                </a:lnTo>
                <a:lnTo>
                  <a:pt x="41228" y="3442058"/>
                </a:lnTo>
                <a:lnTo>
                  <a:pt x="42280" y="3574155"/>
                </a:lnTo>
                <a:lnTo>
                  <a:pt x="36491" y="3632104"/>
                </a:lnTo>
                <a:lnTo>
                  <a:pt x="36491" y="3711728"/>
                </a:lnTo>
                <a:lnTo>
                  <a:pt x="51841" y="3794317"/>
                </a:lnTo>
                <a:lnTo>
                  <a:pt x="49736" y="4284149"/>
                </a:lnTo>
                <a:lnTo>
                  <a:pt x="26491" y="4402330"/>
                </a:lnTo>
                <a:lnTo>
                  <a:pt x="19035" y="4606065"/>
                </a:lnTo>
                <a:lnTo>
                  <a:pt x="20087" y="4661049"/>
                </a:lnTo>
                <a:lnTo>
                  <a:pt x="36491" y="4707819"/>
                </a:lnTo>
                <a:lnTo>
                  <a:pt x="50789" y="4848130"/>
                </a:lnTo>
                <a:lnTo>
                  <a:pt x="52894" y="5005095"/>
                </a:lnTo>
                <a:lnTo>
                  <a:pt x="49736" y="5115062"/>
                </a:lnTo>
                <a:lnTo>
                  <a:pt x="30701" y="5200389"/>
                </a:lnTo>
                <a:lnTo>
                  <a:pt x="21140" y="5269061"/>
                </a:lnTo>
                <a:lnTo>
                  <a:pt x="17982" y="5316059"/>
                </a:lnTo>
                <a:lnTo>
                  <a:pt x="19035" y="5384732"/>
                </a:lnTo>
                <a:lnTo>
                  <a:pt x="0" y="5472797"/>
                </a:lnTo>
                <a:lnTo>
                  <a:pt x="0" y="5525042"/>
                </a:lnTo>
                <a:lnTo>
                  <a:pt x="6316" y="5599418"/>
                </a:lnTo>
                <a:lnTo>
                  <a:pt x="48684" y="5800188"/>
                </a:lnTo>
                <a:lnTo>
                  <a:pt x="51841" y="5874564"/>
                </a:lnTo>
                <a:lnTo>
                  <a:pt x="40175" y="5995482"/>
                </a:lnTo>
                <a:lnTo>
                  <a:pt x="15877" y="6122104"/>
                </a:lnTo>
                <a:lnTo>
                  <a:pt x="11667" y="6317398"/>
                </a:lnTo>
                <a:lnTo>
                  <a:pt x="7368" y="6391774"/>
                </a:lnTo>
                <a:lnTo>
                  <a:pt x="9561" y="6521133"/>
                </a:lnTo>
                <a:lnTo>
                  <a:pt x="0" y="6595509"/>
                </a:lnTo>
                <a:lnTo>
                  <a:pt x="17982" y="6669657"/>
                </a:lnTo>
                <a:lnTo>
                  <a:pt x="43333" y="6757722"/>
                </a:lnTo>
                <a:lnTo>
                  <a:pt x="42280" y="7167703"/>
                </a:lnTo>
                <a:lnTo>
                  <a:pt x="29649" y="7308013"/>
                </a:lnTo>
                <a:lnTo>
                  <a:pt x="5263" y="7343833"/>
                </a:lnTo>
                <a:lnTo>
                  <a:pt x="0" y="7385127"/>
                </a:lnTo>
                <a:lnTo>
                  <a:pt x="0" y="7451062"/>
                </a:lnTo>
                <a:lnTo>
                  <a:pt x="10614" y="7517224"/>
                </a:lnTo>
                <a:lnTo>
                  <a:pt x="44473" y="7654797"/>
                </a:lnTo>
                <a:lnTo>
                  <a:pt x="50789" y="7806059"/>
                </a:lnTo>
                <a:lnTo>
                  <a:pt x="46578" y="7880435"/>
                </a:lnTo>
                <a:lnTo>
                  <a:pt x="42280" y="7951845"/>
                </a:lnTo>
                <a:lnTo>
                  <a:pt x="49736" y="8092155"/>
                </a:lnTo>
                <a:lnTo>
                  <a:pt x="34386" y="8592939"/>
                </a:lnTo>
                <a:lnTo>
                  <a:pt x="8421" y="8774544"/>
                </a:lnTo>
                <a:lnTo>
                  <a:pt x="19035" y="8892952"/>
                </a:lnTo>
                <a:lnTo>
                  <a:pt x="47631" y="8986493"/>
                </a:lnTo>
                <a:lnTo>
                  <a:pt x="48684" y="9649489"/>
                </a:lnTo>
                <a:lnTo>
                  <a:pt x="9561" y="9798240"/>
                </a:lnTo>
                <a:lnTo>
                  <a:pt x="12719" y="9864175"/>
                </a:lnTo>
                <a:lnTo>
                  <a:pt x="47631" y="9960453"/>
                </a:lnTo>
                <a:lnTo>
                  <a:pt x="49736" y="10208221"/>
                </a:lnTo>
                <a:lnTo>
                  <a:pt x="15877" y="10334615"/>
                </a:lnTo>
                <a:lnTo>
                  <a:pt x="0" y="10431121"/>
                </a:lnTo>
                <a:lnTo>
                  <a:pt x="0" y="10574169"/>
                </a:lnTo>
                <a:lnTo>
                  <a:pt x="29649" y="10783152"/>
                </a:lnTo>
                <a:lnTo>
                  <a:pt x="53947" y="10964757"/>
                </a:lnTo>
                <a:lnTo>
                  <a:pt x="52894" y="11176706"/>
                </a:lnTo>
                <a:lnTo>
                  <a:pt x="23245" y="11270246"/>
                </a:lnTo>
                <a:lnTo>
                  <a:pt x="14824" y="11336181"/>
                </a:lnTo>
                <a:lnTo>
                  <a:pt x="15877" y="11446376"/>
                </a:lnTo>
                <a:lnTo>
                  <a:pt x="5263" y="11539916"/>
                </a:lnTo>
                <a:lnTo>
                  <a:pt x="0" y="11680227"/>
                </a:lnTo>
                <a:lnTo>
                  <a:pt x="7368" y="11754602"/>
                </a:lnTo>
                <a:lnTo>
                  <a:pt x="43333" y="11859094"/>
                </a:lnTo>
                <a:lnTo>
                  <a:pt x="56052" y="11905864"/>
                </a:lnTo>
                <a:lnTo>
                  <a:pt x="59210" y="12260861"/>
                </a:lnTo>
                <a:lnTo>
                  <a:pt x="47631" y="12313108"/>
                </a:lnTo>
                <a:lnTo>
                  <a:pt x="281838" y="12313108"/>
                </a:lnTo>
                <a:lnTo>
                  <a:pt x="277189" y="0"/>
                </a:lnTo>
                <a:lnTo>
                  <a:pt x="61315" y="0"/>
                </a:lnTo>
                <a:lnTo>
                  <a:pt x="69824" y="46770"/>
                </a:lnTo>
                <a:lnTo>
                  <a:pt x="65613" y="79852"/>
                </a:lnTo>
                <a:lnTo>
                  <a:pt x="61315" y="121146"/>
                </a:lnTo>
                <a:lnTo>
                  <a:pt x="63508" y="184343"/>
                </a:lnTo>
                <a:lnTo>
                  <a:pt x="68771" y="214687"/>
                </a:lnTo>
                <a:close/>
              </a:path>
            </a:pathLst>
          </a:custGeom>
          <a:gradFill>
            <a:gsLst>
              <a:gs pos="0">
                <a:srgbClr val="EED7BC"/>
              </a:gs>
              <a:gs pos="46000">
                <a:srgbClr val="F8E4CC"/>
              </a:gs>
            </a:gsLst>
            <a:lin ang="0" scaled="1"/>
          </a:gradFill>
          <a:ln w="0" cap="flat">
            <a:noFill/>
            <a:prstDash val="solid"/>
            <a:miter/>
          </a:ln>
        </p:spPr>
        <p:txBody>
          <a:bodyPr rtlCol="0" anchor="ctr"/>
          <a:lstStyle/>
          <a:p>
            <a:endParaRPr lang="en-US" dirty="0"/>
          </a:p>
        </p:txBody>
      </p:sp>
      <p:sp>
        <p:nvSpPr>
          <p:cNvPr id="12" name="Graphic 2">
            <a:extLst>
              <a:ext uri="{FF2B5EF4-FFF2-40B4-BE49-F238E27FC236}">
                <a16:creationId xmlns:a16="http://schemas.microsoft.com/office/drawing/2014/main" id="{EE50BABC-5065-16C2-AF6B-012453B1D71B}"/>
              </a:ext>
            </a:extLst>
          </p:cNvPr>
          <p:cNvSpPr/>
          <p:nvPr userDrawn="1"/>
        </p:nvSpPr>
        <p:spPr>
          <a:xfrm rot="5400000">
            <a:off x="5955649" y="577117"/>
            <a:ext cx="281838" cy="12313107"/>
          </a:xfrm>
          <a:custGeom>
            <a:avLst/>
            <a:gdLst>
              <a:gd name="connsiteX0" fmla="*/ 68771 w 281838"/>
              <a:gd name="connsiteY0" fmla="*/ 214687 h 12313107"/>
              <a:gd name="connsiteX1" fmla="*/ 41228 w 281838"/>
              <a:gd name="connsiteY1" fmla="*/ 401767 h 12313107"/>
              <a:gd name="connsiteX2" fmla="*/ 41228 w 281838"/>
              <a:gd name="connsiteY2" fmla="*/ 484357 h 12313107"/>
              <a:gd name="connsiteX3" fmla="*/ 68771 w 281838"/>
              <a:gd name="connsiteY3" fmla="*/ 605275 h 12313107"/>
              <a:gd name="connsiteX4" fmla="*/ 68771 w 281838"/>
              <a:gd name="connsiteY4" fmla="*/ 1293139 h 12313107"/>
              <a:gd name="connsiteX5" fmla="*/ 68771 w 281838"/>
              <a:gd name="connsiteY5" fmla="*/ 1474744 h 12313107"/>
              <a:gd name="connsiteX6" fmla="*/ 24298 w 281838"/>
              <a:gd name="connsiteY6" fmla="*/ 1562809 h 12313107"/>
              <a:gd name="connsiteX7" fmla="*/ 9561 w 281838"/>
              <a:gd name="connsiteY7" fmla="*/ 1601366 h 12313107"/>
              <a:gd name="connsiteX8" fmla="*/ 39122 w 281838"/>
              <a:gd name="connsiteY8" fmla="*/ 1738939 h 12313107"/>
              <a:gd name="connsiteX9" fmla="*/ 60262 w 281838"/>
              <a:gd name="connsiteY9" fmla="*/ 1854609 h 12313107"/>
              <a:gd name="connsiteX10" fmla="*/ 59210 w 281838"/>
              <a:gd name="connsiteY10" fmla="*/ 2022297 h 12313107"/>
              <a:gd name="connsiteX11" fmla="*/ 52894 w 281838"/>
              <a:gd name="connsiteY11" fmla="*/ 2159870 h 12313107"/>
              <a:gd name="connsiteX12" fmla="*/ 33859 w 281838"/>
              <a:gd name="connsiteY12" fmla="*/ 2308622 h 12313107"/>
              <a:gd name="connsiteX13" fmla="*/ 31754 w 281838"/>
              <a:gd name="connsiteY13" fmla="*/ 2396687 h 12313107"/>
              <a:gd name="connsiteX14" fmla="*/ 20087 w 281838"/>
              <a:gd name="connsiteY14" fmla="*/ 2437754 h 12313107"/>
              <a:gd name="connsiteX15" fmla="*/ 14824 w 281838"/>
              <a:gd name="connsiteY15" fmla="*/ 2512130 h 12313107"/>
              <a:gd name="connsiteX16" fmla="*/ 45526 w 281838"/>
              <a:gd name="connsiteY16" fmla="*/ 2581030 h 12313107"/>
              <a:gd name="connsiteX17" fmla="*/ 52894 w 281838"/>
              <a:gd name="connsiteY17" fmla="*/ 2715865 h 12313107"/>
              <a:gd name="connsiteX18" fmla="*/ 49736 w 281838"/>
              <a:gd name="connsiteY18" fmla="*/ 2779062 h 12313107"/>
              <a:gd name="connsiteX19" fmla="*/ 39122 w 281838"/>
              <a:gd name="connsiteY19" fmla="*/ 2853438 h 12313107"/>
              <a:gd name="connsiteX20" fmla="*/ 15877 w 281838"/>
              <a:gd name="connsiteY20" fmla="*/ 2957929 h 12313107"/>
              <a:gd name="connsiteX21" fmla="*/ 9561 w 281838"/>
              <a:gd name="connsiteY21" fmla="*/ 3073372 h 12313107"/>
              <a:gd name="connsiteX22" fmla="*/ 4210 w 281838"/>
              <a:gd name="connsiteY22" fmla="*/ 3131321 h 12313107"/>
              <a:gd name="connsiteX23" fmla="*/ 10614 w 281838"/>
              <a:gd name="connsiteY23" fmla="*/ 3241288 h 12313107"/>
              <a:gd name="connsiteX24" fmla="*/ 17982 w 281838"/>
              <a:gd name="connsiteY24" fmla="*/ 3378861 h 12313107"/>
              <a:gd name="connsiteX25" fmla="*/ 41228 w 281838"/>
              <a:gd name="connsiteY25" fmla="*/ 3442058 h 12313107"/>
              <a:gd name="connsiteX26" fmla="*/ 42280 w 281838"/>
              <a:gd name="connsiteY26" fmla="*/ 3574155 h 12313107"/>
              <a:gd name="connsiteX27" fmla="*/ 36491 w 281838"/>
              <a:gd name="connsiteY27" fmla="*/ 3632104 h 12313107"/>
              <a:gd name="connsiteX28" fmla="*/ 36491 w 281838"/>
              <a:gd name="connsiteY28" fmla="*/ 3711728 h 12313107"/>
              <a:gd name="connsiteX29" fmla="*/ 51841 w 281838"/>
              <a:gd name="connsiteY29" fmla="*/ 3794317 h 12313107"/>
              <a:gd name="connsiteX30" fmla="*/ 49736 w 281838"/>
              <a:gd name="connsiteY30" fmla="*/ 4284149 h 12313107"/>
              <a:gd name="connsiteX31" fmla="*/ 26491 w 281838"/>
              <a:gd name="connsiteY31" fmla="*/ 4402330 h 12313107"/>
              <a:gd name="connsiteX32" fmla="*/ 19035 w 281838"/>
              <a:gd name="connsiteY32" fmla="*/ 4606065 h 12313107"/>
              <a:gd name="connsiteX33" fmla="*/ 20087 w 281838"/>
              <a:gd name="connsiteY33" fmla="*/ 4661049 h 12313107"/>
              <a:gd name="connsiteX34" fmla="*/ 36491 w 281838"/>
              <a:gd name="connsiteY34" fmla="*/ 4707819 h 12313107"/>
              <a:gd name="connsiteX35" fmla="*/ 50789 w 281838"/>
              <a:gd name="connsiteY35" fmla="*/ 4848130 h 12313107"/>
              <a:gd name="connsiteX36" fmla="*/ 52894 w 281838"/>
              <a:gd name="connsiteY36" fmla="*/ 5005095 h 12313107"/>
              <a:gd name="connsiteX37" fmla="*/ 49736 w 281838"/>
              <a:gd name="connsiteY37" fmla="*/ 5115062 h 12313107"/>
              <a:gd name="connsiteX38" fmla="*/ 30701 w 281838"/>
              <a:gd name="connsiteY38" fmla="*/ 5200389 h 12313107"/>
              <a:gd name="connsiteX39" fmla="*/ 21140 w 281838"/>
              <a:gd name="connsiteY39" fmla="*/ 5269061 h 12313107"/>
              <a:gd name="connsiteX40" fmla="*/ 17982 w 281838"/>
              <a:gd name="connsiteY40" fmla="*/ 5316059 h 12313107"/>
              <a:gd name="connsiteX41" fmla="*/ 19035 w 281838"/>
              <a:gd name="connsiteY41" fmla="*/ 5384732 h 12313107"/>
              <a:gd name="connsiteX42" fmla="*/ 0 w 281838"/>
              <a:gd name="connsiteY42" fmla="*/ 5472797 h 12313107"/>
              <a:gd name="connsiteX43" fmla="*/ 0 w 281838"/>
              <a:gd name="connsiteY43" fmla="*/ 5525042 h 12313107"/>
              <a:gd name="connsiteX44" fmla="*/ 6316 w 281838"/>
              <a:gd name="connsiteY44" fmla="*/ 5599418 h 12313107"/>
              <a:gd name="connsiteX45" fmla="*/ 48684 w 281838"/>
              <a:gd name="connsiteY45" fmla="*/ 5800188 h 12313107"/>
              <a:gd name="connsiteX46" fmla="*/ 51841 w 281838"/>
              <a:gd name="connsiteY46" fmla="*/ 5874564 h 12313107"/>
              <a:gd name="connsiteX47" fmla="*/ 40175 w 281838"/>
              <a:gd name="connsiteY47" fmla="*/ 5995482 h 12313107"/>
              <a:gd name="connsiteX48" fmla="*/ 15877 w 281838"/>
              <a:gd name="connsiteY48" fmla="*/ 6122104 h 12313107"/>
              <a:gd name="connsiteX49" fmla="*/ 11667 w 281838"/>
              <a:gd name="connsiteY49" fmla="*/ 6317398 h 12313107"/>
              <a:gd name="connsiteX50" fmla="*/ 7368 w 281838"/>
              <a:gd name="connsiteY50" fmla="*/ 6391774 h 12313107"/>
              <a:gd name="connsiteX51" fmla="*/ 9561 w 281838"/>
              <a:gd name="connsiteY51" fmla="*/ 6521133 h 12313107"/>
              <a:gd name="connsiteX52" fmla="*/ 0 w 281838"/>
              <a:gd name="connsiteY52" fmla="*/ 6595509 h 12313107"/>
              <a:gd name="connsiteX53" fmla="*/ 17982 w 281838"/>
              <a:gd name="connsiteY53" fmla="*/ 6669657 h 12313107"/>
              <a:gd name="connsiteX54" fmla="*/ 43333 w 281838"/>
              <a:gd name="connsiteY54" fmla="*/ 6757722 h 12313107"/>
              <a:gd name="connsiteX55" fmla="*/ 42280 w 281838"/>
              <a:gd name="connsiteY55" fmla="*/ 7167703 h 12313107"/>
              <a:gd name="connsiteX56" fmla="*/ 29649 w 281838"/>
              <a:gd name="connsiteY56" fmla="*/ 7308013 h 12313107"/>
              <a:gd name="connsiteX57" fmla="*/ 5263 w 281838"/>
              <a:gd name="connsiteY57" fmla="*/ 7343833 h 12313107"/>
              <a:gd name="connsiteX58" fmla="*/ 0 w 281838"/>
              <a:gd name="connsiteY58" fmla="*/ 7385127 h 12313107"/>
              <a:gd name="connsiteX59" fmla="*/ 0 w 281838"/>
              <a:gd name="connsiteY59" fmla="*/ 7451062 h 12313107"/>
              <a:gd name="connsiteX60" fmla="*/ 10614 w 281838"/>
              <a:gd name="connsiteY60" fmla="*/ 7517224 h 12313107"/>
              <a:gd name="connsiteX61" fmla="*/ 44473 w 281838"/>
              <a:gd name="connsiteY61" fmla="*/ 7654797 h 12313107"/>
              <a:gd name="connsiteX62" fmla="*/ 50789 w 281838"/>
              <a:gd name="connsiteY62" fmla="*/ 7806059 h 12313107"/>
              <a:gd name="connsiteX63" fmla="*/ 46578 w 281838"/>
              <a:gd name="connsiteY63" fmla="*/ 7880435 h 12313107"/>
              <a:gd name="connsiteX64" fmla="*/ 42280 w 281838"/>
              <a:gd name="connsiteY64" fmla="*/ 7951845 h 12313107"/>
              <a:gd name="connsiteX65" fmla="*/ 49736 w 281838"/>
              <a:gd name="connsiteY65" fmla="*/ 8092155 h 12313107"/>
              <a:gd name="connsiteX66" fmla="*/ 34386 w 281838"/>
              <a:gd name="connsiteY66" fmla="*/ 8592939 h 12313107"/>
              <a:gd name="connsiteX67" fmla="*/ 8421 w 281838"/>
              <a:gd name="connsiteY67" fmla="*/ 8774544 h 12313107"/>
              <a:gd name="connsiteX68" fmla="*/ 19035 w 281838"/>
              <a:gd name="connsiteY68" fmla="*/ 8892952 h 12313107"/>
              <a:gd name="connsiteX69" fmla="*/ 47631 w 281838"/>
              <a:gd name="connsiteY69" fmla="*/ 8986493 h 12313107"/>
              <a:gd name="connsiteX70" fmla="*/ 48684 w 281838"/>
              <a:gd name="connsiteY70" fmla="*/ 9649489 h 12313107"/>
              <a:gd name="connsiteX71" fmla="*/ 9561 w 281838"/>
              <a:gd name="connsiteY71" fmla="*/ 9798240 h 12313107"/>
              <a:gd name="connsiteX72" fmla="*/ 12719 w 281838"/>
              <a:gd name="connsiteY72" fmla="*/ 9864175 h 12313107"/>
              <a:gd name="connsiteX73" fmla="*/ 47631 w 281838"/>
              <a:gd name="connsiteY73" fmla="*/ 9960453 h 12313107"/>
              <a:gd name="connsiteX74" fmla="*/ 49736 w 281838"/>
              <a:gd name="connsiteY74" fmla="*/ 10208221 h 12313107"/>
              <a:gd name="connsiteX75" fmla="*/ 15877 w 281838"/>
              <a:gd name="connsiteY75" fmla="*/ 10334615 h 12313107"/>
              <a:gd name="connsiteX76" fmla="*/ 0 w 281838"/>
              <a:gd name="connsiteY76" fmla="*/ 10431121 h 12313107"/>
              <a:gd name="connsiteX77" fmla="*/ 0 w 281838"/>
              <a:gd name="connsiteY77" fmla="*/ 10574169 h 12313107"/>
              <a:gd name="connsiteX78" fmla="*/ 29649 w 281838"/>
              <a:gd name="connsiteY78" fmla="*/ 10783152 h 12313107"/>
              <a:gd name="connsiteX79" fmla="*/ 53947 w 281838"/>
              <a:gd name="connsiteY79" fmla="*/ 10964757 h 12313107"/>
              <a:gd name="connsiteX80" fmla="*/ 52894 w 281838"/>
              <a:gd name="connsiteY80" fmla="*/ 11176706 h 12313107"/>
              <a:gd name="connsiteX81" fmla="*/ 23245 w 281838"/>
              <a:gd name="connsiteY81" fmla="*/ 11270246 h 12313107"/>
              <a:gd name="connsiteX82" fmla="*/ 14824 w 281838"/>
              <a:gd name="connsiteY82" fmla="*/ 11336181 h 12313107"/>
              <a:gd name="connsiteX83" fmla="*/ 15877 w 281838"/>
              <a:gd name="connsiteY83" fmla="*/ 11446376 h 12313107"/>
              <a:gd name="connsiteX84" fmla="*/ 5263 w 281838"/>
              <a:gd name="connsiteY84" fmla="*/ 11539916 h 12313107"/>
              <a:gd name="connsiteX85" fmla="*/ 0 w 281838"/>
              <a:gd name="connsiteY85" fmla="*/ 11680227 h 12313107"/>
              <a:gd name="connsiteX86" fmla="*/ 7368 w 281838"/>
              <a:gd name="connsiteY86" fmla="*/ 11754602 h 12313107"/>
              <a:gd name="connsiteX87" fmla="*/ 43333 w 281838"/>
              <a:gd name="connsiteY87" fmla="*/ 11859094 h 12313107"/>
              <a:gd name="connsiteX88" fmla="*/ 56052 w 281838"/>
              <a:gd name="connsiteY88" fmla="*/ 11905864 h 12313107"/>
              <a:gd name="connsiteX89" fmla="*/ 59210 w 281838"/>
              <a:gd name="connsiteY89" fmla="*/ 12260861 h 12313107"/>
              <a:gd name="connsiteX90" fmla="*/ 47631 w 281838"/>
              <a:gd name="connsiteY90" fmla="*/ 12313108 h 12313107"/>
              <a:gd name="connsiteX91" fmla="*/ 281838 w 281838"/>
              <a:gd name="connsiteY91" fmla="*/ 12313108 h 12313107"/>
              <a:gd name="connsiteX92" fmla="*/ 277189 w 281838"/>
              <a:gd name="connsiteY92" fmla="*/ 0 h 12313107"/>
              <a:gd name="connsiteX93" fmla="*/ 61315 w 281838"/>
              <a:gd name="connsiteY93" fmla="*/ 0 h 12313107"/>
              <a:gd name="connsiteX94" fmla="*/ 69824 w 281838"/>
              <a:gd name="connsiteY94" fmla="*/ 46770 h 12313107"/>
              <a:gd name="connsiteX95" fmla="*/ 65613 w 281838"/>
              <a:gd name="connsiteY95" fmla="*/ 79852 h 12313107"/>
              <a:gd name="connsiteX96" fmla="*/ 61315 w 281838"/>
              <a:gd name="connsiteY96" fmla="*/ 121146 h 12313107"/>
              <a:gd name="connsiteX97" fmla="*/ 63508 w 281838"/>
              <a:gd name="connsiteY97" fmla="*/ 184343 h 12313107"/>
              <a:gd name="connsiteX98" fmla="*/ 68771 w 281838"/>
              <a:gd name="connsiteY98" fmla="*/ 214687 h 1231310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</a:cxnLst>
            <a:rect l="l" t="t" r="r" b="b"/>
            <a:pathLst>
              <a:path w="281838" h="12313107">
                <a:moveTo>
                  <a:pt x="68771" y="214687"/>
                </a:moveTo>
                <a:lnTo>
                  <a:pt x="41228" y="401767"/>
                </a:lnTo>
                <a:lnTo>
                  <a:pt x="41228" y="484357"/>
                </a:lnTo>
                <a:lnTo>
                  <a:pt x="68771" y="605275"/>
                </a:lnTo>
                <a:lnTo>
                  <a:pt x="68771" y="1293139"/>
                </a:lnTo>
                <a:lnTo>
                  <a:pt x="68771" y="1474744"/>
                </a:lnTo>
                <a:lnTo>
                  <a:pt x="24298" y="1562809"/>
                </a:lnTo>
                <a:lnTo>
                  <a:pt x="9561" y="1601366"/>
                </a:lnTo>
                <a:lnTo>
                  <a:pt x="39122" y="1738939"/>
                </a:lnTo>
                <a:lnTo>
                  <a:pt x="60262" y="1854609"/>
                </a:lnTo>
                <a:lnTo>
                  <a:pt x="59210" y="2022297"/>
                </a:lnTo>
                <a:lnTo>
                  <a:pt x="52894" y="2159870"/>
                </a:lnTo>
                <a:lnTo>
                  <a:pt x="33859" y="2308622"/>
                </a:lnTo>
                <a:lnTo>
                  <a:pt x="31754" y="2396687"/>
                </a:lnTo>
                <a:lnTo>
                  <a:pt x="20087" y="2437754"/>
                </a:lnTo>
                <a:lnTo>
                  <a:pt x="14824" y="2512130"/>
                </a:lnTo>
                <a:lnTo>
                  <a:pt x="45526" y="2581030"/>
                </a:lnTo>
                <a:lnTo>
                  <a:pt x="52894" y="2715865"/>
                </a:lnTo>
                <a:lnTo>
                  <a:pt x="49736" y="2779062"/>
                </a:lnTo>
                <a:lnTo>
                  <a:pt x="39122" y="2853438"/>
                </a:lnTo>
                <a:lnTo>
                  <a:pt x="15877" y="2957929"/>
                </a:lnTo>
                <a:lnTo>
                  <a:pt x="9561" y="3073372"/>
                </a:lnTo>
                <a:lnTo>
                  <a:pt x="4210" y="3131321"/>
                </a:lnTo>
                <a:lnTo>
                  <a:pt x="10614" y="3241288"/>
                </a:lnTo>
                <a:lnTo>
                  <a:pt x="17982" y="3378861"/>
                </a:lnTo>
                <a:lnTo>
                  <a:pt x="41228" y="3442058"/>
                </a:lnTo>
                <a:lnTo>
                  <a:pt x="42280" y="3574155"/>
                </a:lnTo>
                <a:lnTo>
                  <a:pt x="36491" y="3632104"/>
                </a:lnTo>
                <a:lnTo>
                  <a:pt x="36491" y="3711728"/>
                </a:lnTo>
                <a:lnTo>
                  <a:pt x="51841" y="3794317"/>
                </a:lnTo>
                <a:lnTo>
                  <a:pt x="49736" y="4284149"/>
                </a:lnTo>
                <a:lnTo>
                  <a:pt x="26491" y="4402330"/>
                </a:lnTo>
                <a:lnTo>
                  <a:pt x="19035" y="4606065"/>
                </a:lnTo>
                <a:lnTo>
                  <a:pt x="20087" y="4661049"/>
                </a:lnTo>
                <a:lnTo>
                  <a:pt x="36491" y="4707819"/>
                </a:lnTo>
                <a:lnTo>
                  <a:pt x="50789" y="4848130"/>
                </a:lnTo>
                <a:lnTo>
                  <a:pt x="52894" y="5005095"/>
                </a:lnTo>
                <a:lnTo>
                  <a:pt x="49736" y="5115062"/>
                </a:lnTo>
                <a:lnTo>
                  <a:pt x="30701" y="5200389"/>
                </a:lnTo>
                <a:lnTo>
                  <a:pt x="21140" y="5269061"/>
                </a:lnTo>
                <a:lnTo>
                  <a:pt x="17982" y="5316059"/>
                </a:lnTo>
                <a:lnTo>
                  <a:pt x="19035" y="5384732"/>
                </a:lnTo>
                <a:lnTo>
                  <a:pt x="0" y="5472797"/>
                </a:lnTo>
                <a:lnTo>
                  <a:pt x="0" y="5525042"/>
                </a:lnTo>
                <a:lnTo>
                  <a:pt x="6316" y="5599418"/>
                </a:lnTo>
                <a:lnTo>
                  <a:pt x="48684" y="5800188"/>
                </a:lnTo>
                <a:lnTo>
                  <a:pt x="51841" y="5874564"/>
                </a:lnTo>
                <a:lnTo>
                  <a:pt x="40175" y="5995482"/>
                </a:lnTo>
                <a:lnTo>
                  <a:pt x="15877" y="6122104"/>
                </a:lnTo>
                <a:lnTo>
                  <a:pt x="11667" y="6317398"/>
                </a:lnTo>
                <a:lnTo>
                  <a:pt x="7368" y="6391774"/>
                </a:lnTo>
                <a:lnTo>
                  <a:pt x="9561" y="6521133"/>
                </a:lnTo>
                <a:lnTo>
                  <a:pt x="0" y="6595509"/>
                </a:lnTo>
                <a:lnTo>
                  <a:pt x="17982" y="6669657"/>
                </a:lnTo>
                <a:lnTo>
                  <a:pt x="43333" y="6757722"/>
                </a:lnTo>
                <a:lnTo>
                  <a:pt x="42280" y="7167703"/>
                </a:lnTo>
                <a:lnTo>
                  <a:pt x="29649" y="7308013"/>
                </a:lnTo>
                <a:lnTo>
                  <a:pt x="5263" y="7343833"/>
                </a:lnTo>
                <a:lnTo>
                  <a:pt x="0" y="7385127"/>
                </a:lnTo>
                <a:lnTo>
                  <a:pt x="0" y="7451062"/>
                </a:lnTo>
                <a:lnTo>
                  <a:pt x="10614" y="7517224"/>
                </a:lnTo>
                <a:lnTo>
                  <a:pt x="44473" y="7654797"/>
                </a:lnTo>
                <a:lnTo>
                  <a:pt x="50789" y="7806059"/>
                </a:lnTo>
                <a:lnTo>
                  <a:pt x="46578" y="7880435"/>
                </a:lnTo>
                <a:lnTo>
                  <a:pt x="42280" y="7951845"/>
                </a:lnTo>
                <a:lnTo>
                  <a:pt x="49736" y="8092155"/>
                </a:lnTo>
                <a:lnTo>
                  <a:pt x="34386" y="8592939"/>
                </a:lnTo>
                <a:lnTo>
                  <a:pt x="8421" y="8774544"/>
                </a:lnTo>
                <a:lnTo>
                  <a:pt x="19035" y="8892952"/>
                </a:lnTo>
                <a:lnTo>
                  <a:pt x="47631" y="8986493"/>
                </a:lnTo>
                <a:lnTo>
                  <a:pt x="48684" y="9649489"/>
                </a:lnTo>
                <a:lnTo>
                  <a:pt x="9561" y="9798240"/>
                </a:lnTo>
                <a:lnTo>
                  <a:pt x="12719" y="9864175"/>
                </a:lnTo>
                <a:lnTo>
                  <a:pt x="47631" y="9960453"/>
                </a:lnTo>
                <a:lnTo>
                  <a:pt x="49736" y="10208221"/>
                </a:lnTo>
                <a:lnTo>
                  <a:pt x="15877" y="10334615"/>
                </a:lnTo>
                <a:lnTo>
                  <a:pt x="0" y="10431121"/>
                </a:lnTo>
                <a:lnTo>
                  <a:pt x="0" y="10574169"/>
                </a:lnTo>
                <a:lnTo>
                  <a:pt x="29649" y="10783152"/>
                </a:lnTo>
                <a:lnTo>
                  <a:pt x="53947" y="10964757"/>
                </a:lnTo>
                <a:lnTo>
                  <a:pt x="52894" y="11176706"/>
                </a:lnTo>
                <a:lnTo>
                  <a:pt x="23245" y="11270246"/>
                </a:lnTo>
                <a:lnTo>
                  <a:pt x="14824" y="11336181"/>
                </a:lnTo>
                <a:lnTo>
                  <a:pt x="15877" y="11446376"/>
                </a:lnTo>
                <a:lnTo>
                  <a:pt x="5263" y="11539916"/>
                </a:lnTo>
                <a:lnTo>
                  <a:pt x="0" y="11680227"/>
                </a:lnTo>
                <a:lnTo>
                  <a:pt x="7368" y="11754602"/>
                </a:lnTo>
                <a:lnTo>
                  <a:pt x="43333" y="11859094"/>
                </a:lnTo>
                <a:lnTo>
                  <a:pt x="56052" y="11905864"/>
                </a:lnTo>
                <a:lnTo>
                  <a:pt x="59210" y="12260861"/>
                </a:lnTo>
                <a:lnTo>
                  <a:pt x="47631" y="12313108"/>
                </a:lnTo>
                <a:lnTo>
                  <a:pt x="281838" y="12313108"/>
                </a:lnTo>
                <a:lnTo>
                  <a:pt x="277189" y="0"/>
                </a:lnTo>
                <a:lnTo>
                  <a:pt x="61315" y="0"/>
                </a:lnTo>
                <a:lnTo>
                  <a:pt x="69824" y="46770"/>
                </a:lnTo>
                <a:lnTo>
                  <a:pt x="65613" y="79852"/>
                </a:lnTo>
                <a:lnTo>
                  <a:pt x="61315" y="121146"/>
                </a:lnTo>
                <a:lnTo>
                  <a:pt x="63508" y="184343"/>
                </a:lnTo>
                <a:lnTo>
                  <a:pt x="68771" y="214687"/>
                </a:lnTo>
                <a:close/>
              </a:path>
            </a:pathLst>
          </a:custGeom>
          <a:gradFill>
            <a:gsLst>
              <a:gs pos="0">
                <a:srgbClr val="EED7BC"/>
              </a:gs>
              <a:gs pos="46000">
                <a:srgbClr val="F8E4CC"/>
              </a:gs>
            </a:gsLst>
            <a:lin ang="0" scaled="1"/>
          </a:gradFill>
          <a:ln w="0" cap="flat">
            <a:noFill/>
            <a:prstDash val="solid"/>
            <a:miter/>
          </a:ln>
        </p:spPr>
        <p:txBody>
          <a:bodyPr rtlCol="0" anchor="ctr"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29550247"/>
      </p:ext>
    </p:extLst>
  </p:cSld>
  <p:clrMapOvr>
    <a:masterClrMapping/>
  </p:clrMapOvr>
  <p:transition spd="slow">
    <p:wipe/>
  </p:transition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Large im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" name="Picture 21" descr="A close-up of a red surface&#10;&#10;Description automatically generated">
            <a:extLst>
              <a:ext uri="{FF2B5EF4-FFF2-40B4-BE49-F238E27FC236}">
                <a16:creationId xmlns:a16="http://schemas.microsoft.com/office/drawing/2014/main" id="{19011050-9873-FD29-F2EA-74974D4C5FA7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-176"/>
          <a:stretch/>
        </p:blipFill>
        <p:spPr>
          <a:xfrm>
            <a:off x="0" y="3239754"/>
            <a:ext cx="12192001" cy="3618245"/>
          </a:xfrm>
          <a:prstGeom prst="rect">
            <a:avLst/>
          </a:prstGeom>
        </p:spPr>
      </p:pic>
      <p:sp>
        <p:nvSpPr>
          <p:cNvPr id="238" name="Freeform: Shape 237">
            <a:extLst>
              <a:ext uri="{FF2B5EF4-FFF2-40B4-BE49-F238E27FC236}">
                <a16:creationId xmlns:a16="http://schemas.microsoft.com/office/drawing/2014/main" id="{59921445-EFE3-2A42-9B28-73DEF59DCD3D}"/>
              </a:ext>
            </a:extLst>
          </p:cNvPr>
          <p:cNvSpPr/>
          <p:nvPr userDrawn="1"/>
        </p:nvSpPr>
        <p:spPr>
          <a:xfrm>
            <a:off x="551815" y="1"/>
            <a:ext cx="3190412" cy="6498915"/>
          </a:xfrm>
          <a:custGeom>
            <a:avLst/>
            <a:gdLst>
              <a:gd name="connsiteX0" fmla="*/ 597910 w 3190412"/>
              <a:gd name="connsiteY0" fmla="*/ 6200063 h 6498915"/>
              <a:gd name="connsiteX1" fmla="*/ 693689 w 3190412"/>
              <a:gd name="connsiteY1" fmla="*/ 6276990 h 6498915"/>
              <a:gd name="connsiteX2" fmla="*/ 815975 w 3190412"/>
              <a:gd name="connsiteY2" fmla="*/ 6334673 h 6498915"/>
              <a:gd name="connsiteX3" fmla="*/ 812118 w 3190412"/>
              <a:gd name="connsiteY3" fmla="*/ 6346078 h 6498915"/>
              <a:gd name="connsiteX4" fmla="*/ 695979 w 3190412"/>
              <a:gd name="connsiteY4" fmla="*/ 6308145 h 6498915"/>
              <a:gd name="connsiteX5" fmla="*/ 587005 w 3190412"/>
              <a:gd name="connsiteY5" fmla="*/ 6210193 h 6498915"/>
              <a:gd name="connsiteX6" fmla="*/ 597910 w 3190412"/>
              <a:gd name="connsiteY6" fmla="*/ 6200063 h 6498915"/>
              <a:gd name="connsiteX7" fmla="*/ 486792 w 3190412"/>
              <a:gd name="connsiteY7" fmla="*/ 6037114 h 6498915"/>
              <a:gd name="connsiteX8" fmla="*/ 488431 w 3190412"/>
              <a:gd name="connsiteY8" fmla="*/ 6081140 h 6498915"/>
              <a:gd name="connsiteX9" fmla="*/ 654435 w 3190412"/>
              <a:gd name="connsiteY9" fmla="*/ 6373218 h 6498915"/>
              <a:gd name="connsiteX10" fmla="*/ 842997 w 3190412"/>
              <a:gd name="connsiteY10" fmla="*/ 6471593 h 6498915"/>
              <a:gd name="connsiteX11" fmla="*/ 912807 w 3190412"/>
              <a:gd name="connsiteY11" fmla="*/ 6469778 h 6498915"/>
              <a:gd name="connsiteX12" fmla="*/ 971634 w 3190412"/>
              <a:gd name="connsiteY12" fmla="*/ 6395244 h 6498915"/>
              <a:gd name="connsiteX13" fmla="*/ 944976 w 3190412"/>
              <a:gd name="connsiteY13" fmla="*/ 6277226 h 6498915"/>
              <a:gd name="connsiteX14" fmla="*/ 874532 w 3190412"/>
              <a:gd name="connsiteY14" fmla="*/ 6237798 h 6498915"/>
              <a:gd name="connsiteX15" fmla="*/ 612747 w 3190412"/>
              <a:gd name="connsiteY15" fmla="*/ 6129434 h 6498915"/>
              <a:gd name="connsiteX16" fmla="*/ 527615 w 3190412"/>
              <a:gd name="connsiteY16" fmla="*/ 6040994 h 6498915"/>
              <a:gd name="connsiteX17" fmla="*/ 571672 w 3190412"/>
              <a:gd name="connsiteY17" fmla="*/ 6170315 h 6498915"/>
              <a:gd name="connsiteX18" fmla="*/ 556388 w 3190412"/>
              <a:gd name="connsiteY18" fmla="*/ 6175108 h 6498915"/>
              <a:gd name="connsiteX19" fmla="*/ 556013 w 3190412"/>
              <a:gd name="connsiteY19" fmla="*/ 6174410 h 6498915"/>
              <a:gd name="connsiteX20" fmla="*/ 547634 w 3190412"/>
              <a:gd name="connsiteY20" fmla="*/ 6171423 h 6498915"/>
              <a:gd name="connsiteX21" fmla="*/ 486792 w 3190412"/>
              <a:gd name="connsiteY21" fmla="*/ 6037114 h 6498915"/>
              <a:gd name="connsiteX22" fmla="*/ 606508 w 3190412"/>
              <a:gd name="connsiteY22" fmla="*/ 5863209 h 6498915"/>
              <a:gd name="connsiteX23" fmla="*/ 640895 w 3190412"/>
              <a:gd name="connsiteY23" fmla="*/ 5893575 h 6498915"/>
              <a:gd name="connsiteX24" fmla="*/ 627522 w 3190412"/>
              <a:gd name="connsiteY24" fmla="*/ 5911115 h 6498915"/>
              <a:gd name="connsiteX25" fmla="*/ 597929 w 3190412"/>
              <a:gd name="connsiteY25" fmla="*/ 5874582 h 6498915"/>
              <a:gd name="connsiteX26" fmla="*/ 606508 w 3190412"/>
              <a:gd name="connsiteY26" fmla="*/ 5863209 h 6498915"/>
              <a:gd name="connsiteX27" fmla="*/ 428441 w 3190412"/>
              <a:gd name="connsiteY27" fmla="*/ 5844526 h 6498915"/>
              <a:gd name="connsiteX28" fmla="*/ 269261 w 3190412"/>
              <a:gd name="connsiteY28" fmla="*/ 6054436 h 6498915"/>
              <a:gd name="connsiteX29" fmla="*/ 264591 w 3190412"/>
              <a:gd name="connsiteY29" fmla="*/ 6220295 h 6498915"/>
              <a:gd name="connsiteX30" fmla="*/ 433558 w 3190412"/>
              <a:gd name="connsiteY30" fmla="*/ 6201437 h 6498915"/>
              <a:gd name="connsiteX31" fmla="*/ 464486 w 3190412"/>
              <a:gd name="connsiteY31" fmla="*/ 6121707 h 6498915"/>
              <a:gd name="connsiteX32" fmla="*/ 459927 w 3190412"/>
              <a:gd name="connsiteY32" fmla="*/ 6001543 h 6498915"/>
              <a:gd name="connsiteX33" fmla="*/ 447298 w 3190412"/>
              <a:gd name="connsiteY33" fmla="*/ 6024218 h 6498915"/>
              <a:gd name="connsiteX34" fmla="*/ 426054 w 3190412"/>
              <a:gd name="connsiteY34" fmla="*/ 6066729 h 6498915"/>
              <a:gd name="connsiteX35" fmla="*/ 408176 w 3190412"/>
              <a:gd name="connsiteY35" fmla="*/ 6087095 h 6498915"/>
              <a:gd name="connsiteX36" fmla="*/ 403251 w 3190412"/>
              <a:gd name="connsiteY36" fmla="*/ 6072987 h 6498915"/>
              <a:gd name="connsiteX37" fmla="*/ 408136 w 3190412"/>
              <a:gd name="connsiteY37" fmla="*/ 6056395 h 6498915"/>
              <a:gd name="connsiteX38" fmla="*/ 423427 w 3190412"/>
              <a:gd name="connsiteY38" fmla="*/ 6026414 h 6498915"/>
              <a:gd name="connsiteX39" fmla="*/ 443894 w 3190412"/>
              <a:gd name="connsiteY39" fmla="*/ 5983489 h 6498915"/>
              <a:gd name="connsiteX40" fmla="*/ 447941 w 3190412"/>
              <a:gd name="connsiteY40" fmla="*/ 5954476 h 6498915"/>
              <a:gd name="connsiteX41" fmla="*/ 456619 w 3190412"/>
              <a:gd name="connsiteY41" fmla="*/ 5946647 h 6498915"/>
              <a:gd name="connsiteX42" fmla="*/ 449057 w 3190412"/>
              <a:gd name="connsiteY42" fmla="*/ 5921152 h 6498915"/>
              <a:gd name="connsiteX43" fmla="*/ 447888 w 3190412"/>
              <a:gd name="connsiteY43" fmla="*/ 5924268 h 6498915"/>
              <a:gd name="connsiteX44" fmla="*/ 438452 w 3190412"/>
              <a:gd name="connsiteY44" fmla="*/ 5959626 h 6498915"/>
              <a:gd name="connsiteX45" fmla="*/ 407323 w 3190412"/>
              <a:gd name="connsiteY45" fmla="*/ 6003831 h 6498915"/>
              <a:gd name="connsiteX46" fmla="*/ 400797 w 3190412"/>
              <a:gd name="connsiteY46" fmla="*/ 5987122 h 6498915"/>
              <a:gd name="connsiteX47" fmla="*/ 416706 w 3190412"/>
              <a:gd name="connsiteY47" fmla="*/ 5948990 h 6498915"/>
              <a:gd name="connsiteX48" fmla="*/ 424162 w 3190412"/>
              <a:gd name="connsiteY48" fmla="*/ 5914070 h 6498915"/>
              <a:gd name="connsiteX49" fmla="*/ 432449 w 3190412"/>
              <a:gd name="connsiteY49" fmla="*/ 5888323 h 6498915"/>
              <a:gd name="connsiteX50" fmla="*/ 437685 w 3190412"/>
              <a:gd name="connsiteY50" fmla="*/ 5880399 h 6498915"/>
              <a:gd name="connsiteX51" fmla="*/ 428441 w 3190412"/>
              <a:gd name="connsiteY51" fmla="*/ 5844526 h 6498915"/>
              <a:gd name="connsiteX52" fmla="*/ 654873 w 3190412"/>
              <a:gd name="connsiteY52" fmla="*/ 5836206 h 6498915"/>
              <a:gd name="connsiteX53" fmla="*/ 655067 w 3190412"/>
              <a:gd name="connsiteY53" fmla="*/ 5836310 h 6498915"/>
              <a:gd name="connsiteX54" fmla="*/ 694436 w 3190412"/>
              <a:gd name="connsiteY54" fmla="*/ 5896529 h 6498915"/>
              <a:gd name="connsiteX55" fmla="*/ 677095 w 3190412"/>
              <a:gd name="connsiteY55" fmla="*/ 5900971 h 6498915"/>
              <a:gd name="connsiteX56" fmla="*/ 648441 w 3190412"/>
              <a:gd name="connsiteY56" fmla="*/ 5848230 h 6498915"/>
              <a:gd name="connsiteX57" fmla="*/ 654873 w 3190412"/>
              <a:gd name="connsiteY57" fmla="*/ 5836206 h 6498915"/>
              <a:gd name="connsiteX58" fmla="*/ 465281 w 3190412"/>
              <a:gd name="connsiteY58" fmla="*/ 5557450 h 6498915"/>
              <a:gd name="connsiteX59" fmla="*/ 531090 w 3190412"/>
              <a:gd name="connsiteY59" fmla="*/ 5682943 h 6498915"/>
              <a:gd name="connsiteX60" fmla="*/ 619906 w 3190412"/>
              <a:gd name="connsiteY60" fmla="*/ 5773354 h 6498915"/>
              <a:gd name="connsiteX61" fmla="*/ 649236 w 3190412"/>
              <a:gd name="connsiteY61" fmla="*/ 5812240 h 6498915"/>
              <a:gd name="connsiteX62" fmla="*/ 638702 w 3190412"/>
              <a:gd name="connsiteY62" fmla="*/ 5816082 h 6498915"/>
              <a:gd name="connsiteX63" fmla="*/ 567667 w 3190412"/>
              <a:gd name="connsiteY63" fmla="*/ 5751645 h 6498915"/>
              <a:gd name="connsiteX64" fmla="*/ 509898 w 3190412"/>
              <a:gd name="connsiteY64" fmla="*/ 5684327 h 6498915"/>
              <a:gd name="connsiteX65" fmla="*/ 445492 w 3190412"/>
              <a:gd name="connsiteY65" fmla="*/ 5565071 h 6498915"/>
              <a:gd name="connsiteX66" fmla="*/ 446105 w 3190412"/>
              <a:gd name="connsiteY66" fmla="*/ 5571385 h 6498915"/>
              <a:gd name="connsiteX67" fmla="*/ 493373 w 3190412"/>
              <a:gd name="connsiteY67" fmla="*/ 5687708 h 6498915"/>
              <a:gd name="connsiteX68" fmla="*/ 574218 w 3190412"/>
              <a:gd name="connsiteY68" fmla="*/ 5810271 h 6498915"/>
              <a:gd name="connsiteX69" fmla="*/ 558911 w 3190412"/>
              <a:gd name="connsiteY69" fmla="*/ 5823033 h 6498915"/>
              <a:gd name="connsiteX70" fmla="*/ 462260 w 3190412"/>
              <a:gd name="connsiteY70" fmla="*/ 5677799 h 6498915"/>
              <a:gd name="connsiteX71" fmla="*/ 453768 w 3190412"/>
              <a:gd name="connsiteY71" fmla="*/ 5661035 h 6498915"/>
              <a:gd name="connsiteX72" fmla="*/ 454498 w 3190412"/>
              <a:gd name="connsiteY72" fmla="*/ 5666663 h 6498915"/>
              <a:gd name="connsiteX73" fmla="*/ 456514 w 3190412"/>
              <a:gd name="connsiteY73" fmla="*/ 5668490 h 6498915"/>
              <a:gd name="connsiteX74" fmla="*/ 493393 w 3190412"/>
              <a:gd name="connsiteY74" fmla="*/ 5754813 h 6498915"/>
              <a:gd name="connsiteX75" fmla="*/ 533140 w 3190412"/>
              <a:gd name="connsiteY75" fmla="*/ 5822716 h 6498915"/>
              <a:gd name="connsiteX76" fmla="*/ 515214 w 3190412"/>
              <a:gd name="connsiteY76" fmla="*/ 5830586 h 6498915"/>
              <a:gd name="connsiteX77" fmla="*/ 464254 w 3190412"/>
              <a:gd name="connsiteY77" fmla="*/ 5748204 h 6498915"/>
              <a:gd name="connsiteX78" fmla="*/ 478271 w 3190412"/>
              <a:gd name="connsiteY78" fmla="*/ 5835766 h 6498915"/>
              <a:gd name="connsiteX79" fmla="*/ 483120 w 3190412"/>
              <a:gd name="connsiteY79" fmla="*/ 5838360 h 6498915"/>
              <a:gd name="connsiteX80" fmla="*/ 496178 w 3190412"/>
              <a:gd name="connsiteY80" fmla="*/ 5896475 h 6498915"/>
              <a:gd name="connsiteX81" fmla="*/ 510076 w 3190412"/>
              <a:gd name="connsiteY81" fmla="*/ 5934838 h 6498915"/>
              <a:gd name="connsiteX82" fmla="*/ 511988 w 3190412"/>
              <a:gd name="connsiteY82" fmla="*/ 5936859 h 6498915"/>
              <a:gd name="connsiteX83" fmla="*/ 729180 w 3190412"/>
              <a:gd name="connsiteY83" fmla="*/ 6024609 h 6498915"/>
              <a:gd name="connsiteX84" fmla="*/ 752702 w 3190412"/>
              <a:gd name="connsiteY84" fmla="*/ 5878063 h 6498915"/>
              <a:gd name="connsiteX85" fmla="*/ 620723 w 3190412"/>
              <a:gd name="connsiteY85" fmla="*/ 5740120 h 6498915"/>
              <a:gd name="connsiteX86" fmla="*/ 465281 w 3190412"/>
              <a:gd name="connsiteY86" fmla="*/ 5557450 h 6498915"/>
              <a:gd name="connsiteX87" fmla="*/ 107066 w 3190412"/>
              <a:gd name="connsiteY87" fmla="*/ 5543443 h 6498915"/>
              <a:gd name="connsiteX88" fmla="*/ 113823 w 3190412"/>
              <a:gd name="connsiteY88" fmla="*/ 5546777 h 6498915"/>
              <a:gd name="connsiteX89" fmla="*/ 107439 w 3190412"/>
              <a:gd name="connsiteY89" fmla="*/ 5614195 h 6498915"/>
              <a:gd name="connsiteX90" fmla="*/ 101473 w 3190412"/>
              <a:gd name="connsiteY90" fmla="*/ 5698551 h 6498915"/>
              <a:gd name="connsiteX91" fmla="*/ 85751 w 3190412"/>
              <a:gd name="connsiteY91" fmla="*/ 5701364 h 6498915"/>
              <a:gd name="connsiteX92" fmla="*/ 82283 w 3190412"/>
              <a:gd name="connsiteY92" fmla="*/ 5620193 h 6498915"/>
              <a:gd name="connsiteX93" fmla="*/ 88476 w 3190412"/>
              <a:gd name="connsiteY93" fmla="*/ 5581105 h 6498915"/>
              <a:gd name="connsiteX94" fmla="*/ 101751 w 3190412"/>
              <a:gd name="connsiteY94" fmla="*/ 5549297 h 6498915"/>
              <a:gd name="connsiteX95" fmla="*/ 107066 w 3190412"/>
              <a:gd name="connsiteY95" fmla="*/ 5543443 h 6498915"/>
              <a:gd name="connsiteX96" fmla="*/ 184796 w 3190412"/>
              <a:gd name="connsiteY96" fmla="*/ 5437244 h 6498915"/>
              <a:gd name="connsiteX97" fmla="*/ 187846 w 3190412"/>
              <a:gd name="connsiteY97" fmla="*/ 5445704 h 6498915"/>
              <a:gd name="connsiteX98" fmla="*/ 154708 w 3190412"/>
              <a:gd name="connsiteY98" fmla="*/ 5534228 h 6498915"/>
              <a:gd name="connsiteX99" fmla="*/ 144547 w 3190412"/>
              <a:gd name="connsiteY99" fmla="*/ 5642277 h 6498915"/>
              <a:gd name="connsiteX100" fmla="*/ 127924 w 3190412"/>
              <a:gd name="connsiteY100" fmla="*/ 5642113 h 6498915"/>
              <a:gd name="connsiteX101" fmla="*/ 175670 w 3190412"/>
              <a:gd name="connsiteY101" fmla="*/ 5437693 h 6498915"/>
              <a:gd name="connsiteX102" fmla="*/ 184796 w 3190412"/>
              <a:gd name="connsiteY102" fmla="*/ 5437244 h 6498915"/>
              <a:gd name="connsiteX103" fmla="*/ 674342 w 3190412"/>
              <a:gd name="connsiteY103" fmla="*/ 5329827 h 6498915"/>
              <a:gd name="connsiteX104" fmla="*/ 735473 w 3190412"/>
              <a:gd name="connsiteY104" fmla="*/ 5378742 h 6498915"/>
              <a:gd name="connsiteX105" fmla="*/ 735355 w 3190412"/>
              <a:gd name="connsiteY105" fmla="*/ 5390151 h 6498915"/>
              <a:gd name="connsiteX106" fmla="*/ 701003 w 3190412"/>
              <a:gd name="connsiteY106" fmla="*/ 5383498 h 6498915"/>
              <a:gd name="connsiteX107" fmla="*/ 664565 w 3190412"/>
              <a:gd name="connsiteY107" fmla="*/ 5338315 h 6498915"/>
              <a:gd name="connsiteX108" fmla="*/ 674342 w 3190412"/>
              <a:gd name="connsiteY108" fmla="*/ 5329827 h 6498915"/>
              <a:gd name="connsiteX109" fmla="*/ 371801 w 3190412"/>
              <a:gd name="connsiteY109" fmla="*/ 5297184 h 6498915"/>
              <a:gd name="connsiteX110" fmla="*/ 357513 w 3190412"/>
              <a:gd name="connsiteY110" fmla="*/ 5312239 h 6498915"/>
              <a:gd name="connsiteX111" fmla="*/ 338575 w 3190412"/>
              <a:gd name="connsiteY111" fmla="*/ 5342513 h 6498915"/>
              <a:gd name="connsiteX112" fmla="*/ 323732 w 3190412"/>
              <a:gd name="connsiteY112" fmla="*/ 5356273 h 6498915"/>
              <a:gd name="connsiteX113" fmla="*/ 315519 w 3190412"/>
              <a:gd name="connsiteY113" fmla="*/ 5343648 h 6498915"/>
              <a:gd name="connsiteX114" fmla="*/ 327801 w 3190412"/>
              <a:gd name="connsiteY114" fmla="*/ 5319290 h 6498915"/>
              <a:gd name="connsiteX115" fmla="*/ 339104 w 3190412"/>
              <a:gd name="connsiteY115" fmla="*/ 5301892 h 6498915"/>
              <a:gd name="connsiteX116" fmla="*/ 264372 w 3190412"/>
              <a:gd name="connsiteY116" fmla="*/ 5350208 h 6498915"/>
              <a:gd name="connsiteX117" fmla="*/ 270929 w 3190412"/>
              <a:gd name="connsiteY117" fmla="*/ 5351471 h 6498915"/>
              <a:gd name="connsiteX118" fmla="*/ 271731 w 3190412"/>
              <a:gd name="connsiteY118" fmla="*/ 5361628 h 6498915"/>
              <a:gd name="connsiteX119" fmla="*/ 256639 w 3190412"/>
              <a:gd name="connsiteY119" fmla="*/ 5387974 h 6498915"/>
              <a:gd name="connsiteX120" fmla="*/ 238026 w 3190412"/>
              <a:gd name="connsiteY120" fmla="*/ 5427901 h 6498915"/>
              <a:gd name="connsiteX121" fmla="*/ 222023 w 3190412"/>
              <a:gd name="connsiteY121" fmla="*/ 5426574 h 6498915"/>
              <a:gd name="connsiteX122" fmla="*/ 206557 w 3190412"/>
              <a:gd name="connsiteY122" fmla="*/ 5473671 h 6498915"/>
              <a:gd name="connsiteX123" fmla="*/ 194933 w 3190412"/>
              <a:gd name="connsiteY123" fmla="*/ 5520579 h 6498915"/>
              <a:gd name="connsiteX124" fmla="*/ 175021 w 3190412"/>
              <a:gd name="connsiteY124" fmla="*/ 5521899 h 6498915"/>
              <a:gd name="connsiteX125" fmla="*/ 185379 w 3190412"/>
              <a:gd name="connsiteY125" fmla="*/ 5463838 h 6498915"/>
              <a:gd name="connsiteX126" fmla="*/ 212671 w 3190412"/>
              <a:gd name="connsiteY126" fmla="*/ 5416083 h 6498915"/>
              <a:gd name="connsiteX127" fmla="*/ 221515 w 3190412"/>
              <a:gd name="connsiteY127" fmla="*/ 5420067 h 6498915"/>
              <a:gd name="connsiteX128" fmla="*/ 246169 w 3190412"/>
              <a:gd name="connsiteY128" fmla="*/ 5360923 h 6498915"/>
              <a:gd name="connsiteX129" fmla="*/ 86738 w 3190412"/>
              <a:gd name="connsiteY129" fmla="*/ 5533536 h 6498915"/>
              <a:gd name="connsiteX130" fmla="*/ 80460 w 3190412"/>
              <a:gd name="connsiteY130" fmla="*/ 5743429 h 6498915"/>
              <a:gd name="connsiteX131" fmla="*/ 268683 w 3190412"/>
              <a:gd name="connsiteY131" fmla="*/ 5761311 h 6498915"/>
              <a:gd name="connsiteX132" fmla="*/ 386505 w 3190412"/>
              <a:gd name="connsiteY132" fmla="*/ 5581156 h 6498915"/>
              <a:gd name="connsiteX133" fmla="*/ 389613 w 3190412"/>
              <a:gd name="connsiteY133" fmla="*/ 5579076 h 6498915"/>
              <a:gd name="connsiteX134" fmla="*/ 384269 w 3190412"/>
              <a:gd name="connsiteY134" fmla="*/ 5465975 h 6498915"/>
              <a:gd name="connsiteX135" fmla="*/ 379920 w 3190412"/>
              <a:gd name="connsiteY135" fmla="*/ 5488092 h 6498915"/>
              <a:gd name="connsiteX136" fmla="*/ 363820 w 3190412"/>
              <a:gd name="connsiteY136" fmla="*/ 5576004 h 6498915"/>
              <a:gd name="connsiteX137" fmla="*/ 350822 w 3190412"/>
              <a:gd name="connsiteY137" fmla="*/ 5572792 h 6498915"/>
              <a:gd name="connsiteX138" fmla="*/ 359188 w 3190412"/>
              <a:gd name="connsiteY138" fmla="*/ 5483486 h 6498915"/>
              <a:gd name="connsiteX139" fmla="*/ 359747 w 3190412"/>
              <a:gd name="connsiteY139" fmla="*/ 5481042 h 6498915"/>
              <a:gd name="connsiteX140" fmla="*/ 343698 w 3190412"/>
              <a:gd name="connsiteY140" fmla="*/ 5527828 h 6498915"/>
              <a:gd name="connsiteX141" fmla="*/ 330177 w 3190412"/>
              <a:gd name="connsiteY141" fmla="*/ 5529325 h 6498915"/>
              <a:gd name="connsiteX142" fmla="*/ 344576 w 3190412"/>
              <a:gd name="connsiteY142" fmla="*/ 5456715 h 6498915"/>
              <a:gd name="connsiteX143" fmla="*/ 350238 w 3190412"/>
              <a:gd name="connsiteY143" fmla="*/ 5440537 h 6498915"/>
              <a:gd name="connsiteX144" fmla="*/ 307435 w 3190412"/>
              <a:gd name="connsiteY144" fmla="*/ 5508429 h 6498915"/>
              <a:gd name="connsiteX145" fmla="*/ 223661 w 3190412"/>
              <a:gd name="connsiteY145" fmla="*/ 5627733 h 6498915"/>
              <a:gd name="connsiteX146" fmla="*/ 207078 w 3190412"/>
              <a:gd name="connsiteY146" fmla="*/ 5615370 h 6498915"/>
              <a:gd name="connsiteX147" fmla="*/ 294082 w 3190412"/>
              <a:gd name="connsiteY147" fmla="*/ 5478839 h 6498915"/>
              <a:gd name="connsiteX148" fmla="*/ 356472 w 3190412"/>
              <a:gd name="connsiteY148" fmla="*/ 5389250 h 6498915"/>
              <a:gd name="connsiteX149" fmla="*/ 366617 w 3190412"/>
              <a:gd name="connsiteY149" fmla="*/ 5356765 h 6498915"/>
              <a:gd name="connsiteX150" fmla="*/ 368737 w 3190412"/>
              <a:gd name="connsiteY150" fmla="*/ 5347673 h 6498915"/>
              <a:gd name="connsiteX151" fmla="*/ 356491 w 3190412"/>
              <a:gd name="connsiteY151" fmla="*/ 5363571 h 6498915"/>
              <a:gd name="connsiteX152" fmla="*/ 325935 w 3190412"/>
              <a:gd name="connsiteY152" fmla="*/ 5394115 h 6498915"/>
              <a:gd name="connsiteX153" fmla="*/ 303858 w 3190412"/>
              <a:gd name="connsiteY153" fmla="*/ 5409741 h 6498915"/>
              <a:gd name="connsiteX154" fmla="*/ 298763 w 3190412"/>
              <a:gd name="connsiteY154" fmla="*/ 5398287 h 6498915"/>
              <a:gd name="connsiteX155" fmla="*/ 318161 w 3190412"/>
              <a:gd name="connsiteY155" fmla="*/ 5372747 h 6498915"/>
              <a:gd name="connsiteX156" fmla="*/ 338560 w 3190412"/>
              <a:gd name="connsiteY156" fmla="*/ 5353730 h 6498915"/>
              <a:gd name="connsiteX157" fmla="*/ 371436 w 3190412"/>
              <a:gd name="connsiteY157" fmla="*/ 5299733 h 6498915"/>
              <a:gd name="connsiteX158" fmla="*/ 371801 w 3190412"/>
              <a:gd name="connsiteY158" fmla="*/ 5297184 h 6498915"/>
              <a:gd name="connsiteX159" fmla="*/ 507883 w 3190412"/>
              <a:gd name="connsiteY159" fmla="*/ 4832984 h 6498915"/>
              <a:gd name="connsiteX160" fmla="*/ 504301 w 3190412"/>
              <a:gd name="connsiteY160" fmla="*/ 4852268 h 6498915"/>
              <a:gd name="connsiteX161" fmla="*/ 509703 w 3190412"/>
              <a:gd name="connsiteY161" fmla="*/ 4856156 h 6498915"/>
              <a:gd name="connsiteX162" fmla="*/ 526690 w 3190412"/>
              <a:gd name="connsiteY162" fmla="*/ 4928844 h 6498915"/>
              <a:gd name="connsiteX163" fmla="*/ 572664 w 3190412"/>
              <a:gd name="connsiteY163" fmla="*/ 5024273 h 6498915"/>
              <a:gd name="connsiteX164" fmla="*/ 557191 w 3190412"/>
              <a:gd name="connsiteY164" fmla="*/ 5035948 h 6498915"/>
              <a:gd name="connsiteX165" fmla="*/ 511062 w 3190412"/>
              <a:gd name="connsiteY165" fmla="*/ 4949666 h 6498915"/>
              <a:gd name="connsiteX166" fmla="*/ 494363 w 3190412"/>
              <a:gd name="connsiteY166" fmla="*/ 4905815 h 6498915"/>
              <a:gd name="connsiteX167" fmla="*/ 491603 w 3190412"/>
              <a:gd name="connsiteY167" fmla="*/ 4920300 h 6498915"/>
              <a:gd name="connsiteX168" fmla="*/ 526072 w 3190412"/>
              <a:gd name="connsiteY168" fmla="*/ 5029777 h 6498915"/>
              <a:gd name="connsiteX169" fmla="*/ 575447 w 3190412"/>
              <a:gd name="connsiteY169" fmla="*/ 5137500 h 6498915"/>
              <a:gd name="connsiteX170" fmla="*/ 574075 w 3190412"/>
              <a:gd name="connsiteY170" fmla="*/ 5147990 h 6498915"/>
              <a:gd name="connsiteX171" fmla="*/ 520911 w 3190412"/>
              <a:gd name="connsiteY171" fmla="*/ 5070664 h 6498915"/>
              <a:gd name="connsiteX172" fmla="*/ 491793 w 3190412"/>
              <a:gd name="connsiteY172" fmla="*/ 4995478 h 6498915"/>
              <a:gd name="connsiteX173" fmla="*/ 539489 w 3190412"/>
              <a:gd name="connsiteY173" fmla="*/ 5153432 h 6498915"/>
              <a:gd name="connsiteX174" fmla="*/ 640162 w 3190412"/>
              <a:gd name="connsiteY174" fmla="*/ 5299073 h 6498915"/>
              <a:gd name="connsiteX175" fmla="*/ 631418 w 3190412"/>
              <a:gd name="connsiteY175" fmla="*/ 5309359 h 6498915"/>
              <a:gd name="connsiteX176" fmla="*/ 472375 w 3190412"/>
              <a:gd name="connsiteY176" fmla="*/ 5035971 h 6498915"/>
              <a:gd name="connsiteX177" fmla="*/ 452922 w 3190412"/>
              <a:gd name="connsiteY177" fmla="*/ 5199160 h 6498915"/>
              <a:gd name="connsiteX178" fmla="*/ 455943 w 3190412"/>
              <a:gd name="connsiteY178" fmla="*/ 5203769 h 6498915"/>
              <a:gd name="connsiteX179" fmla="*/ 536181 w 3190412"/>
              <a:gd name="connsiteY179" fmla="*/ 5398338 h 6498915"/>
              <a:gd name="connsiteX180" fmla="*/ 679606 w 3190412"/>
              <a:gd name="connsiteY180" fmla="*/ 5506488 h 6498915"/>
              <a:gd name="connsiteX181" fmla="*/ 788790 w 3190412"/>
              <a:gd name="connsiteY181" fmla="*/ 5479094 h 6498915"/>
              <a:gd name="connsiteX182" fmla="*/ 822592 w 3190412"/>
              <a:gd name="connsiteY182" fmla="*/ 5377207 h 6498915"/>
              <a:gd name="connsiteX183" fmla="*/ 795460 w 3190412"/>
              <a:gd name="connsiteY183" fmla="*/ 5276394 h 6498915"/>
              <a:gd name="connsiteX184" fmla="*/ 699566 w 3190412"/>
              <a:gd name="connsiteY184" fmla="*/ 5135805 h 6498915"/>
              <a:gd name="connsiteX185" fmla="*/ 543256 w 3190412"/>
              <a:gd name="connsiteY185" fmla="*/ 4913262 h 6498915"/>
              <a:gd name="connsiteX186" fmla="*/ 507883 w 3190412"/>
              <a:gd name="connsiteY186" fmla="*/ 4832984 h 6498915"/>
              <a:gd name="connsiteX187" fmla="*/ 447811 w 3190412"/>
              <a:gd name="connsiteY187" fmla="*/ 4713553 h 6498915"/>
              <a:gd name="connsiteX188" fmla="*/ 386883 w 3190412"/>
              <a:gd name="connsiteY188" fmla="*/ 4771498 h 6498915"/>
              <a:gd name="connsiteX189" fmla="*/ 336559 w 3190412"/>
              <a:gd name="connsiteY189" fmla="*/ 4812420 h 6498915"/>
              <a:gd name="connsiteX190" fmla="*/ 295037 w 3190412"/>
              <a:gd name="connsiteY190" fmla="*/ 4880248 h 6498915"/>
              <a:gd name="connsiteX191" fmla="*/ 269047 w 3190412"/>
              <a:gd name="connsiteY191" fmla="*/ 4880811 h 6498915"/>
              <a:gd name="connsiteX192" fmla="*/ 300077 w 3190412"/>
              <a:gd name="connsiteY192" fmla="*/ 4811611 h 6498915"/>
              <a:gd name="connsiteX193" fmla="*/ 178045 w 3190412"/>
              <a:gd name="connsiteY193" fmla="*/ 4955343 h 6498915"/>
              <a:gd name="connsiteX194" fmla="*/ 154810 w 3190412"/>
              <a:gd name="connsiteY194" fmla="*/ 4945159 h 6498915"/>
              <a:gd name="connsiteX195" fmla="*/ 230168 w 3190412"/>
              <a:gd name="connsiteY195" fmla="*/ 4831331 h 6498915"/>
              <a:gd name="connsiteX196" fmla="*/ 258519 w 3190412"/>
              <a:gd name="connsiteY196" fmla="*/ 4805840 h 6498915"/>
              <a:gd name="connsiteX197" fmla="*/ 240812 w 3190412"/>
              <a:gd name="connsiteY197" fmla="*/ 4812831 h 6498915"/>
              <a:gd name="connsiteX198" fmla="*/ 239941 w 3190412"/>
              <a:gd name="connsiteY198" fmla="*/ 4815857 h 6498915"/>
              <a:gd name="connsiteX199" fmla="*/ 112003 w 3190412"/>
              <a:gd name="connsiteY199" fmla="*/ 5016789 h 6498915"/>
              <a:gd name="connsiteX200" fmla="*/ 88055 w 3190412"/>
              <a:gd name="connsiteY200" fmla="*/ 5018194 h 6498915"/>
              <a:gd name="connsiteX201" fmla="*/ 127798 w 3190412"/>
              <a:gd name="connsiteY201" fmla="*/ 4882821 h 6498915"/>
              <a:gd name="connsiteX202" fmla="*/ 156041 w 3190412"/>
              <a:gd name="connsiteY202" fmla="*/ 4850540 h 6498915"/>
              <a:gd name="connsiteX203" fmla="*/ 118661 w 3190412"/>
              <a:gd name="connsiteY203" fmla="*/ 4875190 h 6498915"/>
              <a:gd name="connsiteX204" fmla="*/ 120154 w 3190412"/>
              <a:gd name="connsiteY204" fmla="*/ 4881725 h 6498915"/>
              <a:gd name="connsiteX205" fmla="*/ 81406 w 3190412"/>
              <a:gd name="connsiteY205" fmla="*/ 4945299 h 6498915"/>
              <a:gd name="connsiteX206" fmla="*/ 69598 w 3190412"/>
              <a:gd name="connsiteY206" fmla="*/ 5055961 h 6498915"/>
              <a:gd name="connsiteX207" fmla="*/ 54084 w 3190412"/>
              <a:gd name="connsiteY207" fmla="*/ 5058386 h 6498915"/>
              <a:gd name="connsiteX208" fmla="*/ 50693 w 3190412"/>
              <a:gd name="connsiteY208" fmla="*/ 4956555 h 6498915"/>
              <a:gd name="connsiteX209" fmla="*/ 150184 w 3190412"/>
              <a:gd name="connsiteY209" fmla="*/ 5127253 h 6498915"/>
              <a:gd name="connsiteX210" fmla="*/ 403716 w 3190412"/>
              <a:gd name="connsiteY210" fmla="*/ 5017451 h 6498915"/>
              <a:gd name="connsiteX211" fmla="*/ 438161 w 3190412"/>
              <a:gd name="connsiteY211" fmla="*/ 4774486 h 6498915"/>
              <a:gd name="connsiteX212" fmla="*/ 431991 w 3190412"/>
              <a:gd name="connsiteY212" fmla="*/ 4784156 h 6498915"/>
              <a:gd name="connsiteX213" fmla="*/ 406589 w 3190412"/>
              <a:gd name="connsiteY213" fmla="*/ 4820451 h 6498915"/>
              <a:gd name="connsiteX214" fmla="*/ 374703 w 3190412"/>
              <a:gd name="connsiteY214" fmla="*/ 4849286 h 6498915"/>
              <a:gd name="connsiteX215" fmla="*/ 365520 w 3190412"/>
              <a:gd name="connsiteY215" fmla="*/ 4836143 h 6498915"/>
              <a:gd name="connsiteX216" fmla="*/ 379972 w 3190412"/>
              <a:gd name="connsiteY216" fmla="*/ 4815191 h 6498915"/>
              <a:gd name="connsiteX217" fmla="*/ 392898 w 3190412"/>
              <a:gd name="connsiteY217" fmla="*/ 4803150 h 6498915"/>
              <a:gd name="connsiteX218" fmla="*/ 416941 w 3190412"/>
              <a:gd name="connsiteY218" fmla="*/ 4766129 h 6498915"/>
              <a:gd name="connsiteX219" fmla="*/ 447445 w 3190412"/>
              <a:gd name="connsiteY219" fmla="*/ 4716101 h 6498915"/>
              <a:gd name="connsiteX220" fmla="*/ 447811 w 3190412"/>
              <a:gd name="connsiteY220" fmla="*/ 4713553 h 6498915"/>
              <a:gd name="connsiteX221" fmla="*/ 613267 w 3190412"/>
              <a:gd name="connsiteY221" fmla="*/ 4532940 h 6498915"/>
              <a:gd name="connsiteX222" fmla="*/ 619706 w 3190412"/>
              <a:gd name="connsiteY222" fmla="*/ 4567063 h 6498915"/>
              <a:gd name="connsiteX223" fmla="*/ 627673 w 3190412"/>
              <a:gd name="connsiteY223" fmla="*/ 4609985 h 6498915"/>
              <a:gd name="connsiteX224" fmla="*/ 614901 w 3190412"/>
              <a:gd name="connsiteY224" fmla="*/ 4612880 h 6498915"/>
              <a:gd name="connsiteX225" fmla="*/ 594864 w 3190412"/>
              <a:gd name="connsiteY225" fmla="*/ 4579465 h 6498915"/>
              <a:gd name="connsiteX226" fmla="*/ 599371 w 3190412"/>
              <a:gd name="connsiteY226" fmla="*/ 4533738 h 6498915"/>
              <a:gd name="connsiteX227" fmla="*/ 613267 w 3190412"/>
              <a:gd name="connsiteY227" fmla="*/ 4532940 h 6498915"/>
              <a:gd name="connsiteX228" fmla="*/ 138157 w 3190412"/>
              <a:gd name="connsiteY228" fmla="*/ 4457525 h 6498915"/>
              <a:gd name="connsiteX229" fmla="*/ 142748 w 3190412"/>
              <a:gd name="connsiteY229" fmla="*/ 4461820 h 6498915"/>
              <a:gd name="connsiteX230" fmla="*/ 131381 w 3190412"/>
              <a:gd name="connsiteY230" fmla="*/ 4499388 h 6498915"/>
              <a:gd name="connsiteX231" fmla="*/ 109285 w 3190412"/>
              <a:gd name="connsiteY231" fmla="*/ 4540694 h 6498915"/>
              <a:gd name="connsiteX232" fmla="*/ 93806 w 3190412"/>
              <a:gd name="connsiteY232" fmla="*/ 4534659 h 6498915"/>
              <a:gd name="connsiteX233" fmla="*/ 113509 w 3190412"/>
              <a:gd name="connsiteY233" fmla="*/ 4483841 h 6498915"/>
              <a:gd name="connsiteX234" fmla="*/ 132014 w 3190412"/>
              <a:gd name="connsiteY234" fmla="*/ 4458573 h 6498915"/>
              <a:gd name="connsiteX235" fmla="*/ 138157 w 3190412"/>
              <a:gd name="connsiteY235" fmla="*/ 4457525 h 6498915"/>
              <a:gd name="connsiteX236" fmla="*/ 260106 w 3190412"/>
              <a:gd name="connsiteY236" fmla="*/ 4455511 h 6498915"/>
              <a:gd name="connsiteX237" fmla="*/ 269423 w 3190412"/>
              <a:gd name="connsiteY237" fmla="*/ 4463738 h 6498915"/>
              <a:gd name="connsiteX238" fmla="*/ 243129 w 3190412"/>
              <a:gd name="connsiteY238" fmla="*/ 4489580 h 6498915"/>
              <a:gd name="connsiteX239" fmla="*/ 206073 w 3190412"/>
              <a:gd name="connsiteY239" fmla="*/ 4523881 h 6498915"/>
              <a:gd name="connsiteX240" fmla="*/ 190821 w 3190412"/>
              <a:gd name="connsiteY240" fmla="*/ 4513227 h 6498915"/>
              <a:gd name="connsiteX241" fmla="*/ 226627 w 3190412"/>
              <a:gd name="connsiteY241" fmla="*/ 4474268 h 6498915"/>
              <a:gd name="connsiteX242" fmla="*/ 260106 w 3190412"/>
              <a:gd name="connsiteY242" fmla="*/ 4455511 h 6498915"/>
              <a:gd name="connsiteX243" fmla="*/ 201415 w 3190412"/>
              <a:gd name="connsiteY243" fmla="*/ 4443070 h 6498915"/>
              <a:gd name="connsiteX244" fmla="*/ 211336 w 3190412"/>
              <a:gd name="connsiteY244" fmla="*/ 4454363 h 6498915"/>
              <a:gd name="connsiteX245" fmla="*/ 184388 w 3190412"/>
              <a:gd name="connsiteY245" fmla="*/ 4486090 h 6498915"/>
              <a:gd name="connsiteX246" fmla="*/ 152915 w 3190412"/>
              <a:gd name="connsiteY246" fmla="*/ 4535599 h 6498915"/>
              <a:gd name="connsiteX247" fmla="*/ 132422 w 3190412"/>
              <a:gd name="connsiteY247" fmla="*/ 4536608 h 6498915"/>
              <a:gd name="connsiteX248" fmla="*/ 153224 w 3190412"/>
              <a:gd name="connsiteY248" fmla="*/ 4485132 h 6498915"/>
              <a:gd name="connsiteX249" fmla="*/ 201415 w 3190412"/>
              <a:gd name="connsiteY249" fmla="*/ 4443070 h 6498915"/>
              <a:gd name="connsiteX250" fmla="*/ 376763 w 3190412"/>
              <a:gd name="connsiteY250" fmla="*/ 4442591 h 6498915"/>
              <a:gd name="connsiteX251" fmla="*/ 384929 w 3190412"/>
              <a:gd name="connsiteY251" fmla="*/ 4449703 h 6498915"/>
              <a:gd name="connsiteX252" fmla="*/ 364376 w 3190412"/>
              <a:gd name="connsiteY252" fmla="*/ 4467142 h 6498915"/>
              <a:gd name="connsiteX253" fmla="*/ 334245 w 3190412"/>
              <a:gd name="connsiteY253" fmla="*/ 4489434 h 6498915"/>
              <a:gd name="connsiteX254" fmla="*/ 257217 w 3190412"/>
              <a:gd name="connsiteY254" fmla="*/ 4521059 h 6498915"/>
              <a:gd name="connsiteX255" fmla="*/ 252903 w 3190412"/>
              <a:gd name="connsiteY255" fmla="*/ 4506280 h 6498915"/>
              <a:gd name="connsiteX256" fmla="*/ 273756 w 3190412"/>
              <a:gd name="connsiteY256" fmla="*/ 4495737 h 6498915"/>
              <a:gd name="connsiteX257" fmla="*/ 325009 w 3190412"/>
              <a:gd name="connsiteY257" fmla="*/ 4467534 h 6498915"/>
              <a:gd name="connsiteX258" fmla="*/ 348339 w 3190412"/>
              <a:gd name="connsiteY258" fmla="*/ 4452827 h 6498915"/>
              <a:gd name="connsiteX259" fmla="*/ 376763 w 3190412"/>
              <a:gd name="connsiteY259" fmla="*/ 4442591 h 6498915"/>
              <a:gd name="connsiteX260" fmla="*/ 690183 w 3190412"/>
              <a:gd name="connsiteY260" fmla="*/ 4351854 h 6498915"/>
              <a:gd name="connsiteX261" fmla="*/ 696897 w 3190412"/>
              <a:gd name="connsiteY261" fmla="*/ 4393856 h 6498915"/>
              <a:gd name="connsiteX262" fmla="*/ 799913 w 3190412"/>
              <a:gd name="connsiteY262" fmla="*/ 4600859 h 6498915"/>
              <a:gd name="connsiteX263" fmla="*/ 794551 w 3190412"/>
              <a:gd name="connsiteY263" fmla="*/ 4606222 h 6498915"/>
              <a:gd name="connsiteX264" fmla="*/ 668908 w 3190412"/>
              <a:gd name="connsiteY264" fmla="*/ 4388361 h 6498915"/>
              <a:gd name="connsiteX265" fmla="*/ 690826 w 3190412"/>
              <a:gd name="connsiteY265" fmla="*/ 4510578 h 6498915"/>
              <a:gd name="connsiteX266" fmla="*/ 858404 w 3190412"/>
              <a:gd name="connsiteY266" fmla="*/ 4702732 h 6498915"/>
              <a:gd name="connsiteX267" fmla="*/ 855336 w 3190412"/>
              <a:gd name="connsiteY267" fmla="*/ 4714062 h 6498915"/>
              <a:gd name="connsiteX268" fmla="*/ 675915 w 3190412"/>
              <a:gd name="connsiteY268" fmla="*/ 4537520 h 6498915"/>
              <a:gd name="connsiteX269" fmla="*/ 642009 w 3190412"/>
              <a:gd name="connsiteY269" fmla="*/ 4411136 h 6498915"/>
              <a:gd name="connsiteX270" fmla="*/ 636583 w 3190412"/>
              <a:gd name="connsiteY270" fmla="*/ 4436666 h 6498915"/>
              <a:gd name="connsiteX271" fmla="*/ 674718 w 3190412"/>
              <a:gd name="connsiteY271" fmla="*/ 4573793 h 6498915"/>
              <a:gd name="connsiteX272" fmla="*/ 661125 w 3190412"/>
              <a:gd name="connsiteY272" fmla="*/ 4581488 h 6498915"/>
              <a:gd name="connsiteX273" fmla="*/ 619461 w 3190412"/>
              <a:gd name="connsiteY273" fmla="*/ 4472402 h 6498915"/>
              <a:gd name="connsiteX274" fmla="*/ 614237 w 3190412"/>
              <a:gd name="connsiteY274" fmla="*/ 4419226 h 6498915"/>
              <a:gd name="connsiteX275" fmla="*/ 580899 w 3190412"/>
              <a:gd name="connsiteY275" fmla="*/ 4532835 h 6498915"/>
              <a:gd name="connsiteX276" fmla="*/ 579600 w 3190412"/>
              <a:gd name="connsiteY276" fmla="*/ 4537128 h 6498915"/>
              <a:gd name="connsiteX277" fmla="*/ 576780 w 3190412"/>
              <a:gd name="connsiteY277" fmla="*/ 4546594 h 6498915"/>
              <a:gd name="connsiteX278" fmla="*/ 576456 w 3190412"/>
              <a:gd name="connsiteY278" fmla="*/ 4547668 h 6498915"/>
              <a:gd name="connsiteX279" fmla="*/ 602672 w 3190412"/>
              <a:gd name="connsiteY279" fmla="*/ 4656720 h 6498915"/>
              <a:gd name="connsiteX280" fmla="*/ 777494 w 3190412"/>
              <a:gd name="connsiteY280" fmla="*/ 4807356 h 6498915"/>
              <a:gd name="connsiteX281" fmla="*/ 1011819 w 3190412"/>
              <a:gd name="connsiteY281" fmla="*/ 4705486 h 6498915"/>
              <a:gd name="connsiteX282" fmla="*/ 884456 w 3190412"/>
              <a:gd name="connsiteY282" fmla="*/ 4528609 h 6498915"/>
              <a:gd name="connsiteX283" fmla="*/ 721421 w 3190412"/>
              <a:gd name="connsiteY283" fmla="*/ 4417949 h 6498915"/>
              <a:gd name="connsiteX284" fmla="*/ 690183 w 3190412"/>
              <a:gd name="connsiteY284" fmla="*/ 4351854 h 6498915"/>
              <a:gd name="connsiteX285" fmla="*/ 439270 w 3190412"/>
              <a:gd name="connsiteY285" fmla="*/ 4341593 h 6498915"/>
              <a:gd name="connsiteX286" fmla="*/ 447920 w 3190412"/>
              <a:gd name="connsiteY286" fmla="*/ 4356197 h 6498915"/>
              <a:gd name="connsiteX287" fmla="*/ 387264 w 3190412"/>
              <a:gd name="connsiteY287" fmla="*/ 4393585 h 6498915"/>
              <a:gd name="connsiteX288" fmla="*/ 380252 w 3190412"/>
              <a:gd name="connsiteY288" fmla="*/ 4383848 h 6498915"/>
              <a:gd name="connsiteX289" fmla="*/ 409283 w 3190412"/>
              <a:gd name="connsiteY289" fmla="*/ 4362215 h 6498915"/>
              <a:gd name="connsiteX290" fmla="*/ 439270 w 3190412"/>
              <a:gd name="connsiteY290" fmla="*/ 4341593 h 6498915"/>
              <a:gd name="connsiteX291" fmla="*/ 578858 w 3190412"/>
              <a:gd name="connsiteY291" fmla="*/ 4178567 h 6498915"/>
              <a:gd name="connsiteX292" fmla="*/ 189047 w 3190412"/>
              <a:gd name="connsiteY292" fmla="*/ 4392057 h 6498915"/>
              <a:gd name="connsiteX293" fmla="*/ 176609 w 3190412"/>
              <a:gd name="connsiteY293" fmla="*/ 4386401 h 6498915"/>
              <a:gd name="connsiteX294" fmla="*/ 413448 w 3190412"/>
              <a:gd name="connsiteY294" fmla="*/ 4218284 h 6498915"/>
              <a:gd name="connsiteX295" fmla="*/ 120218 w 3190412"/>
              <a:gd name="connsiteY295" fmla="*/ 4354739 h 6498915"/>
              <a:gd name="connsiteX296" fmla="*/ 89698 w 3190412"/>
              <a:gd name="connsiteY296" fmla="*/ 4562390 h 6498915"/>
              <a:gd name="connsiteX297" fmla="*/ 261210 w 3190412"/>
              <a:gd name="connsiteY297" fmla="*/ 4526187 h 6498915"/>
              <a:gd name="connsiteX298" fmla="*/ 472054 w 3190412"/>
              <a:gd name="connsiteY298" fmla="*/ 4444429 h 6498915"/>
              <a:gd name="connsiteX299" fmla="*/ 534562 w 3190412"/>
              <a:gd name="connsiteY299" fmla="*/ 4343432 h 6498915"/>
              <a:gd name="connsiteX300" fmla="*/ 535171 w 3190412"/>
              <a:gd name="connsiteY300" fmla="*/ 4342760 h 6498915"/>
              <a:gd name="connsiteX301" fmla="*/ 563701 w 3190412"/>
              <a:gd name="connsiteY301" fmla="*/ 4246532 h 6498915"/>
              <a:gd name="connsiteX302" fmla="*/ 560476 w 3190412"/>
              <a:gd name="connsiteY302" fmla="*/ 4249297 h 6498915"/>
              <a:gd name="connsiteX303" fmla="*/ 514829 w 3190412"/>
              <a:gd name="connsiteY303" fmla="*/ 4295463 h 6498915"/>
              <a:gd name="connsiteX304" fmla="*/ 476583 w 3190412"/>
              <a:gd name="connsiteY304" fmla="*/ 4330125 h 6498915"/>
              <a:gd name="connsiteX305" fmla="*/ 468817 w 3190412"/>
              <a:gd name="connsiteY305" fmla="*/ 4322728 h 6498915"/>
              <a:gd name="connsiteX306" fmla="*/ 523197 w 3190412"/>
              <a:gd name="connsiteY306" fmla="*/ 4256042 h 6498915"/>
              <a:gd name="connsiteX307" fmla="*/ 540993 w 3190412"/>
              <a:gd name="connsiteY307" fmla="*/ 4238625 h 6498915"/>
              <a:gd name="connsiteX308" fmla="*/ 510595 w 3190412"/>
              <a:gd name="connsiteY308" fmla="*/ 4256285 h 6498915"/>
              <a:gd name="connsiteX309" fmla="*/ 313957 w 3190412"/>
              <a:gd name="connsiteY309" fmla="*/ 4358112 h 6498915"/>
              <a:gd name="connsiteX310" fmla="*/ 303882 w 3190412"/>
              <a:gd name="connsiteY310" fmla="*/ 4345240 h 6498915"/>
              <a:gd name="connsiteX311" fmla="*/ 449747 w 3190412"/>
              <a:gd name="connsiteY311" fmla="*/ 4261396 h 6498915"/>
              <a:gd name="connsiteX312" fmla="*/ 578858 w 3190412"/>
              <a:gd name="connsiteY312" fmla="*/ 4178567 h 6498915"/>
              <a:gd name="connsiteX313" fmla="*/ 873937 w 3190412"/>
              <a:gd name="connsiteY313" fmla="*/ 4124912 h 6498915"/>
              <a:gd name="connsiteX314" fmla="*/ 895427 w 3190412"/>
              <a:gd name="connsiteY314" fmla="*/ 4134163 h 6498915"/>
              <a:gd name="connsiteX315" fmla="*/ 932322 w 3190412"/>
              <a:gd name="connsiteY315" fmla="*/ 4166369 h 6498915"/>
              <a:gd name="connsiteX316" fmla="*/ 929259 w 3190412"/>
              <a:gd name="connsiteY316" fmla="*/ 4184685 h 6498915"/>
              <a:gd name="connsiteX317" fmla="*/ 869485 w 3190412"/>
              <a:gd name="connsiteY317" fmla="*/ 4136497 h 6498915"/>
              <a:gd name="connsiteX318" fmla="*/ 873937 w 3190412"/>
              <a:gd name="connsiteY318" fmla="*/ 4124912 h 6498915"/>
              <a:gd name="connsiteX319" fmla="*/ 856796 w 3190412"/>
              <a:gd name="connsiteY319" fmla="*/ 3700960 h 6498915"/>
              <a:gd name="connsiteX320" fmla="*/ 855096 w 3190412"/>
              <a:gd name="connsiteY320" fmla="*/ 3705537 h 6498915"/>
              <a:gd name="connsiteX321" fmla="*/ 857220 w 3190412"/>
              <a:gd name="connsiteY321" fmla="*/ 3714156 h 6498915"/>
              <a:gd name="connsiteX322" fmla="*/ 874225 w 3190412"/>
              <a:gd name="connsiteY322" fmla="*/ 3750439 h 6498915"/>
              <a:gd name="connsiteX323" fmla="*/ 910712 w 3190412"/>
              <a:gd name="connsiteY323" fmla="*/ 3818843 h 6498915"/>
              <a:gd name="connsiteX324" fmla="*/ 905060 w 3190412"/>
              <a:gd name="connsiteY324" fmla="*/ 3827543 h 6498915"/>
              <a:gd name="connsiteX325" fmla="*/ 856293 w 3190412"/>
              <a:gd name="connsiteY325" fmla="*/ 3762047 h 6498915"/>
              <a:gd name="connsiteX326" fmla="*/ 853105 w 3190412"/>
              <a:gd name="connsiteY326" fmla="*/ 3756351 h 6498915"/>
              <a:gd name="connsiteX327" fmla="*/ 868332 w 3190412"/>
              <a:gd name="connsiteY327" fmla="*/ 3828597 h 6498915"/>
              <a:gd name="connsiteX328" fmla="*/ 925018 w 3190412"/>
              <a:gd name="connsiteY328" fmla="*/ 3924518 h 6498915"/>
              <a:gd name="connsiteX329" fmla="*/ 918582 w 3190412"/>
              <a:gd name="connsiteY329" fmla="*/ 3929555 h 6498915"/>
              <a:gd name="connsiteX330" fmla="*/ 860645 w 3190412"/>
              <a:gd name="connsiteY330" fmla="*/ 3861149 h 6498915"/>
              <a:gd name="connsiteX331" fmla="*/ 889642 w 3190412"/>
              <a:gd name="connsiteY331" fmla="*/ 3930036 h 6498915"/>
              <a:gd name="connsiteX332" fmla="*/ 958215 w 3190412"/>
              <a:gd name="connsiteY332" fmla="*/ 4037304 h 6498915"/>
              <a:gd name="connsiteX333" fmla="*/ 979894 w 3190412"/>
              <a:gd name="connsiteY333" fmla="*/ 4071847 h 6498915"/>
              <a:gd name="connsiteX334" fmla="*/ 974067 w 3190412"/>
              <a:gd name="connsiteY334" fmla="*/ 4076212 h 6498915"/>
              <a:gd name="connsiteX335" fmla="*/ 869503 w 3190412"/>
              <a:gd name="connsiteY335" fmla="*/ 3946700 h 6498915"/>
              <a:gd name="connsiteX336" fmla="*/ 1042089 w 3190412"/>
              <a:gd name="connsiteY336" fmla="*/ 4199897 h 6498915"/>
              <a:gd name="connsiteX337" fmla="*/ 1037358 w 3190412"/>
              <a:gd name="connsiteY337" fmla="*/ 4207343 h 6498915"/>
              <a:gd name="connsiteX338" fmla="*/ 818112 w 3190412"/>
              <a:gd name="connsiteY338" fmla="*/ 3858599 h 6498915"/>
              <a:gd name="connsiteX339" fmla="*/ 817250 w 3190412"/>
              <a:gd name="connsiteY339" fmla="*/ 3864873 h 6498915"/>
              <a:gd name="connsiteX340" fmla="*/ 813286 w 3190412"/>
              <a:gd name="connsiteY340" fmla="*/ 3869486 h 6498915"/>
              <a:gd name="connsiteX341" fmla="*/ 809637 w 3190412"/>
              <a:gd name="connsiteY341" fmla="*/ 3869780 h 6498915"/>
              <a:gd name="connsiteX342" fmla="*/ 808085 w 3190412"/>
              <a:gd name="connsiteY342" fmla="*/ 3868950 h 6498915"/>
              <a:gd name="connsiteX343" fmla="*/ 823820 w 3190412"/>
              <a:gd name="connsiteY343" fmla="*/ 3979877 h 6498915"/>
              <a:gd name="connsiteX344" fmla="*/ 863202 w 3190412"/>
              <a:gd name="connsiteY344" fmla="*/ 4082503 h 6498915"/>
              <a:gd name="connsiteX345" fmla="*/ 849433 w 3190412"/>
              <a:gd name="connsiteY345" fmla="*/ 4085863 h 6498915"/>
              <a:gd name="connsiteX346" fmla="*/ 787163 w 3190412"/>
              <a:gd name="connsiteY346" fmla="*/ 3892676 h 6498915"/>
              <a:gd name="connsiteX347" fmla="*/ 778647 w 3190412"/>
              <a:gd name="connsiteY347" fmla="*/ 3916054 h 6498915"/>
              <a:gd name="connsiteX348" fmla="*/ 784715 w 3190412"/>
              <a:gd name="connsiteY348" fmla="*/ 3977914 h 6498915"/>
              <a:gd name="connsiteX349" fmla="*/ 808339 w 3190412"/>
              <a:gd name="connsiteY349" fmla="*/ 4059640 h 6498915"/>
              <a:gd name="connsiteX350" fmla="*/ 802990 w 3190412"/>
              <a:gd name="connsiteY350" fmla="*/ 4064510 h 6498915"/>
              <a:gd name="connsiteX351" fmla="*/ 766133 w 3190412"/>
              <a:gd name="connsiteY351" fmla="*/ 3991668 h 6498915"/>
              <a:gd name="connsiteX352" fmla="*/ 760006 w 3190412"/>
              <a:gd name="connsiteY352" fmla="*/ 3967688 h 6498915"/>
              <a:gd name="connsiteX353" fmla="*/ 759694 w 3190412"/>
              <a:gd name="connsiteY353" fmla="*/ 3968270 h 6498915"/>
              <a:gd name="connsiteX354" fmla="*/ 941295 w 3190412"/>
              <a:gd name="connsiteY354" fmla="*/ 4315583 h 6498915"/>
              <a:gd name="connsiteX355" fmla="*/ 941399 w 3190412"/>
              <a:gd name="connsiteY355" fmla="*/ 4315389 h 6498915"/>
              <a:gd name="connsiteX356" fmla="*/ 1108789 w 3190412"/>
              <a:gd name="connsiteY356" fmla="*/ 4378743 h 6498915"/>
              <a:gd name="connsiteX357" fmla="*/ 1230057 w 3190412"/>
              <a:gd name="connsiteY357" fmla="*/ 4391237 h 6498915"/>
              <a:gd name="connsiteX358" fmla="*/ 1252508 w 3190412"/>
              <a:gd name="connsiteY358" fmla="*/ 4262076 h 6498915"/>
              <a:gd name="connsiteX359" fmla="*/ 1018416 w 3190412"/>
              <a:gd name="connsiteY359" fmla="*/ 3887932 h 6498915"/>
              <a:gd name="connsiteX360" fmla="*/ 856796 w 3190412"/>
              <a:gd name="connsiteY360" fmla="*/ 3700960 h 6498915"/>
              <a:gd name="connsiteX361" fmla="*/ 539015 w 3190412"/>
              <a:gd name="connsiteY361" fmla="*/ 3689348 h 6498915"/>
              <a:gd name="connsiteX362" fmla="*/ 542821 w 3190412"/>
              <a:gd name="connsiteY362" fmla="*/ 3708344 h 6498915"/>
              <a:gd name="connsiteX363" fmla="*/ 480898 w 3190412"/>
              <a:gd name="connsiteY363" fmla="*/ 3734580 h 6498915"/>
              <a:gd name="connsiteX364" fmla="*/ 471553 w 3190412"/>
              <a:gd name="connsiteY364" fmla="*/ 3727336 h 6498915"/>
              <a:gd name="connsiteX365" fmla="*/ 491958 w 3190412"/>
              <a:gd name="connsiteY365" fmla="*/ 3704579 h 6498915"/>
              <a:gd name="connsiteX366" fmla="*/ 539015 w 3190412"/>
              <a:gd name="connsiteY366" fmla="*/ 3689348 h 6498915"/>
              <a:gd name="connsiteX367" fmla="*/ 1293127 w 3190412"/>
              <a:gd name="connsiteY367" fmla="*/ 3538047 h 6498915"/>
              <a:gd name="connsiteX368" fmla="*/ 1333075 w 3190412"/>
              <a:gd name="connsiteY368" fmla="*/ 3580867 h 6498915"/>
              <a:gd name="connsiteX369" fmla="*/ 1320199 w 3190412"/>
              <a:gd name="connsiteY369" fmla="*/ 3583954 h 6498915"/>
              <a:gd name="connsiteX370" fmla="*/ 1285677 w 3190412"/>
              <a:gd name="connsiteY370" fmla="*/ 3547779 h 6498915"/>
              <a:gd name="connsiteX371" fmla="*/ 1293127 w 3190412"/>
              <a:gd name="connsiteY371" fmla="*/ 3538047 h 6498915"/>
              <a:gd name="connsiteX372" fmla="*/ 820886 w 3190412"/>
              <a:gd name="connsiteY372" fmla="*/ 3533097 h 6498915"/>
              <a:gd name="connsiteX373" fmla="*/ 748958 w 3190412"/>
              <a:gd name="connsiteY373" fmla="*/ 3593888 h 6498915"/>
              <a:gd name="connsiteX374" fmla="*/ 593933 w 3190412"/>
              <a:gd name="connsiteY374" fmla="*/ 3688794 h 6498915"/>
              <a:gd name="connsiteX375" fmla="*/ 587670 w 3190412"/>
              <a:gd name="connsiteY375" fmla="*/ 3680455 h 6498915"/>
              <a:gd name="connsiteX376" fmla="*/ 715079 w 3190412"/>
              <a:gd name="connsiteY376" fmla="*/ 3591479 h 6498915"/>
              <a:gd name="connsiteX377" fmla="*/ 762477 w 3190412"/>
              <a:gd name="connsiteY377" fmla="*/ 3553232 h 6498915"/>
              <a:gd name="connsiteX378" fmla="*/ 710967 w 3190412"/>
              <a:gd name="connsiteY378" fmla="*/ 3580050 h 6498915"/>
              <a:gd name="connsiteX379" fmla="*/ 445645 w 3190412"/>
              <a:gd name="connsiteY379" fmla="*/ 3703499 h 6498915"/>
              <a:gd name="connsiteX380" fmla="*/ 438591 w 3190412"/>
              <a:gd name="connsiteY380" fmla="*/ 3695237 h 6498915"/>
              <a:gd name="connsiteX381" fmla="*/ 561275 w 3190412"/>
              <a:gd name="connsiteY381" fmla="*/ 3609967 h 6498915"/>
              <a:gd name="connsiteX382" fmla="*/ 413710 w 3190412"/>
              <a:gd name="connsiteY382" fmla="*/ 3687663 h 6498915"/>
              <a:gd name="connsiteX383" fmla="*/ 244320 w 3190412"/>
              <a:gd name="connsiteY383" fmla="*/ 3775383 h 6498915"/>
              <a:gd name="connsiteX384" fmla="*/ 267283 w 3190412"/>
              <a:gd name="connsiteY384" fmla="*/ 3920358 h 6498915"/>
              <a:gd name="connsiteX385" fmla="*/ 414966 w 3190412"/>
              <a:gd name="connsiteY385" fmla="*/ 3956209 h 6498915"/>
              <a:gd name="connsiteX386" fmla="*/ 605424 w 3190412"/>
              <a:gd name="connsiteY386" fmla="*/ 3892979 h 6498915"/>
              <a:gd name="connsiteX387" fmla="*/ 723676 w 3190412"/>
              <a:gd name="connsiteY387" fmla="*/ 3793615 h 6498915"/>
              <a:gd name="connsiteX388" fmla="*/ 758335 w 3190412"/>
              <a:gd name="connsiteY388" fmla="*/ 3699918 h 6498915"/>
              <a:gd name="connsiteX389" fmla="*/ 629170 w 3190412"/>
              <a:gd name="connsiteY389" fmla="*/ 3795438 h 6498915"/>
              <a:gd name="connsiteX390" fmla="*/ 621318 w 3190412"/>
              <a:gd name="connsiteY390" fmla="*/ 3784005 h 6498915"/>
              <a:gd name="connsiteX391" fmla="*/ 757727 w 3190412"/>
              <a:gd name="connsiteY391" fmla="*/ 3668416 h 6498915"/>
              <a:gd name="connsiteX392" fmla="*/ 784082 w 3190412"/>
              <a:gd name="connsiteY392" fmla="*/ 3615420 h 6498915"/>
              <a:gd name="connsiteX393" fmla="*/ 411883 w 3190412"/>
              <a:gd name="connsiteY393" fmla="*/ 3803912 h 6498915"/>
              <a:gd name="connsiteX394" fmla="*/ 409187 w 3190412"/>
              <a:gd name="connsiteY394" fmla="*/ 3787505 h 6498915"/>
              <a:gd name="connsiteX395" fmla="*/ 656735 w 3190412"/>
              <a:gd name="connsiteY395" fmla="*/ 3684228 h 6498915"/>
              <a:gd name="connsiteX396" fmla="*/ 810557 w 3190412"/>
              <a:gd name="connsiteY396" fmla="*/ 3558000 h 6498915"/>
              <a:gd name="connsiteX397" fmla="*/ 811153 w 3190412"/>
              <a:gd name="connsiteY397" fmla="*/ 3557820 h 6498915"/>
              <a:gd name="connsiteX398" fmla="*/ 820886 w 3190412"/>
              <a:gd name="connsiteY398" fmla="*/ 3533097 h 6498915"/>
              <a:gd name="connsiteX399" fmla="*/ 1380366 w 3190412"/>
              <a:gd name="connsiteY399" fmla="*/ 3514378 h 6498915"/>
              <a:gd name="connsiteX400" fmla="*/ 1444493 w 3190412"/>
              <a:gd name="connsiteY400" fmla="*/ 3618769 h 6498915"/>
              <a:gd name="connsiteX401" fmla="*/ 1441832 w 3190412"/>
              <a:gd name="connsiteY401" fmla="*/ 3708134 h 6498915"/>
              <a:gd name="connsiteX402" fmla="*/ 1431599 w 3190412"/>
              <a:gd name="connsiteY402" fmla="*/ 3708147 h 6498915"/>
              <a:gd name="connsiteX403" fmla="*/ 1419503 w 3190412"/>
              <a:gd name="connsiteY403" fmla="*/ 3625853 h 6498915"/>
              <a:gd name="connsiteX404" fmla="*/ 1369563 w 3190412"/>
              <a:gd name="connsiteY404" fmla="*/ 3524313 h 6498915"/>
              <a:gd name="connsiteX405" fmla="*/ 1380366 w 3190412"/>
              <a:gd name="connsiteY405" fmla="*/ 3514378 h 6498915"/>
              <a:gd name="connsiteX406" fmla="*/ 1296713 w 3190412"/>
              <a:gd name="connsiteY406" fmla="*/ 3475865 h 6498915"/>
              <a:gd name="connsiteX407" fmla="*/ 1362961 w 3190412"/>
              <a:gd name="connsiteY407" fmla="*/ 3549713 h 6498915"/>
              <a:gd name="connsiteX408" fmla="*/ 1406641 w 3190412"/>
              <a:gd name="connsiteY408" fmla="*/ 3639175 h 6498915"/>
              <a:gd name="connsiteX409" fmla="*/ 1388668 w 3190412"/>
              <a:gd name="connsiteY409" fmla="*/ 3641533 h 6498915"/>
              <a:gd name="connsiteX410" fmla="*/ 1329970 w 3190412"/>
              <a:gd name="connsiteY410" fmla="*/ 3550772 h 6498915"/>
              <a:gd name="connsiteX411" fmla="*/ 1287608 w 3190412"/>
              <a:gd name="connsiteY411" fmla="*/ 3484959 h 6498915"/>
              <a:gd name="connsiteX412" fmla="*/ 1296713 w 3190412"/>
              <a:gd name="connsiteY412" fmla="*/ 3475865 h 6498915"/>
              <a:gd name="connsiteX413" fmla="*/ 490166 w 3190412"/>
              <a:gd name="connsiteY413" fmla="*/ 3286844 h 6498915"/>
              <a:gd name="connsiteX414" fmla="*/ 506863 w 3190412"/>
              <a:gd name="connsiteY414" fmla="*/ 3288792 h 6498915"/>
              <a:gd name="connsiteX415" fmla="*/ 543876 w 3190412"/>
              <a:gd name="connsiteY415" fmla="*/ 3288139 h 6498915"/>
              <a:gd name="connsiteX416" fmla="*/ 617510 w 3190412"/>
              <a:gd name="connsiteY416" fmla="*/ 3290367 h 6498915"/>
              <a:gd name="connsiteX417" fmla="*/ 617776 w 3190412"/>
              <a:gd name="connsiteY417" fmla="*/ 3305723 h 6498915"/>
              <a:gd name="connsiteX418" fmla="*/ 475211 w 3190412"/>
              <a:gd name="connsiteY418" fmla="*/ 3305532 h 6498915"/>
              <a:gd name="connsiteX419" fmla="*/ 473823 w 3190412"/>
              <a:gd name="connsiteY419" fmla="*/ 3288079 h 6498915"/>
              <a:gd name="connsiteX420" fmla="*/ 490166 w 3190412"/>
              <a:gd name="connsiteY420" fmla="*/ 3286844 h 6498915"/>
              <a:gd name="connsiteX421" fmla="*/ 547924 w 3190412"/>
              <a:gd name="connsiteY421" fmla="*/ 3226952 h 6498915"/>
              <a:gd name="connsiteX422" fmla="*/ 552086 w 3190412"/>
              <a:gd name="connsiteY422" fmla="*/ 3240154 h 6498915"/>
              <a:gd name="connsiteX423" fmla="*/ 492968 w 3190412"/>
              <a:gd name="connsiteY423" fmla="*/ 3268139 h 6498915"/>
              <a:gd name="connsiteX424" fmla="*/ 464117 w 3190412"/>
              <a:gd name="connsiteY424" fmla="*/ 3279643 h 6498915"/>
              <a:gd name="connsiteX425" fmla="*/ 463242 w 3190412"/>
              <a:gd name="connsiteY425" fmla="*/ 3264959 h 6498915"/>
              <a:gd name="connsiteX426" fmla="*/ 471884 w 3190412"/>
              <a:gd name="connsiteY426" fmla="*/ 3254866 h 6498915"/>
              <a:gd name="connsiteX427" fmla="*/ 491328 w 3190412"/>
              <a:gd name="connsiteY427" fmla="*/ 3245564 h 6498915"/>
              <a:gd name="connsiteX428" fmla="*/ 547924 w 3190412"/>
              <a:gd name="connsiteY428" fmla="*/ 3226952 h 6498915"/>
              <a:gd name="connsiteX429" fmla="*/ 1085792 w 3190412"/>
              <a:gd name="connsiteY429" fmla="*/ 3153522 h 6498915"/>
              <a:gd name="connsiteX430" fmla="*/ 1085507 w 3190412"/>
              <a:gd name="connsiteY430" fmla="*/ 3163845 h 6498915"/>
              <a:gd name="connsiteX431" fmla="*/ 1089415 w 3190412"/>
              <a:gd name="connsiteY431" fmla="*/ 3214822 h 6498915"/>
              <a:gd name="connsiteX432" fmla="*/ 1129378 w 3190412"/>
              <a:gd name="connsiteY432" fmla="*/ 3307034 h 6498915"/>
              <a:gd name="connsiteX433" fmla="*/ 1121765 w 3190412"/>
              <a:gd name="connsiteY433" fmla="*/ 3311941 h 6498915"/>
              <a:gd name="connsiteX434" fmla="*/ 1060113 w 3190412"/>
              <a:gd name="connsiteY434" fmla="*/ 3214113 h 6498915"/>
              <a:gd name="connsiteX435" fmla="*/ 1059063 w 3190412"/>
              <a:gd name="connsiteY435" fmla="*/ 3216544 h 6498915"/>
              <a:gd name="connsiteX436" fmla="*/ 1059423 w 3190412"/>
              <a:gd name="connsiteY436" fmla="*/ 3217733 h 6498915"/>
              <a:gd name="connsiteX437" fmla="*/ 1078487 w 3190412"/>
              <a:gd name="connsiteY437" fmla="*/ 3325703 h 6498915"/>
              <a:gd name="connsiteX438" fmla="*/ 1114591 w 3190412"/>
              <a:gd name="connsiteY438" fmla="*/ 3390162 h 6498915"/>
              <a:gd name="connsiteX439" fmla="*/ 1125748 w 3190412"/>
              <a:gd name="connsiteY439" fmla="*/ 3406605 h 6498915"/>
              <a:gd name="connsiteX440" fmla="*/ 1118017 w 3190412"/>
              <a:gd name="connsiteY440" fmla="*/ 3412197 h 6498915"/>
              <a:gd name="connsiteX441" fmla="*/ 1045912 w 3190412"/>
              <a:gd name="connsiteY441" fmla="*/ 3304537 h 6498915"/>
              <a:gd name="connsiteX442" fmla="*/ 1101167 w 3190412"/>
              <a:gd name="connsiteY442" fmla="*/ 3438102 h 6498915"/>
              <a:gd name="connsiteX443" fmla="*/ 1211882 w 3190412"/>
              <a:gd name="connsiteY443" fmla="*/ 3540727 h 6498915"/>
              <a:gd name="connsiteX444" fmla="*/ 1204937 w 3190412"/>
              <a:gd name="connsiteY444" fmla="*/ 3549981 h 6498915"/>
              <a:gd name="connsiteX445" fmla="*/ 1053241 w 3190412"/>
              <a:gd name="connsiteY445" fmla="*/ 3402737 h 6498915"/>
              <a:gd name="connsiteX446" fmla="*/ 1038617 w 3190412"/>
              <a:gd name="connsiteY446" fmla="*/ 3365732 h 6498915"/>
              <a:gd name="connsiteX447" fmla="*/ 1047765 w 3190412"/>
              <a:gd name="connsiteY447" fmla="*/ 3426495 h 6498915"/>
              <a:gd name="connsiteX448" fmla="*/ 1086731 w 3190412"/>
              <a:gd name="connsiteY448" fmla="*/ 3508448 h 6498915"/>
              <a:gd name="connsiteX449" fmla="*/ 1096870 w 3190412"/>
              <a:gd name="connsiteY449" fmla="*/ 3533326 h 6498915"/>
              <a:gd name="connsiteX450" fmla="*/ 1087601 w 3190412"/>
              <a:gd name="connsiteY450" fmla="*/ 3537596 h 6498915"/>
              <a:gd name="connsiteX451" fmla="*/ 1023957 w 3190412"/>
              <a:gd name="connsiteY451" fmla="*/ 3419247 h 6498915"/>
              <a:gd name="connsiteX452" fmla="*/ 1029510 w 3190412"/>
              <a:gd name="connsiteY452" fmla="*/ 3489061 h 6498915"/>
              <a:gd name="connsiteX453" fmla="*/ 1015367 w 3190412"/>
              <a:gd name="connsiteY453" fmla="*/ 3491722 h 6498915"/>
              <a:gd name="connsiteX454" fmla="*/ 993486 w 3190412"/>
              <a:gd name="connsiteY454" fmla="*/ 3350320 h 6498915"/>
              <a:gd name="connsiteX455" fmla="*/ 977965 w 3190412"/>
              <a:gd name="connsiteY455" fmla="*/ 3388658 h 6498915"/>
              <a:gd name="connsiteX456" fmla="*/ 1086189 w 3190412"/>
              <a:gd name="connsiteY456" fmla="*/ 3631620 h 6498915"/>
              <a:gd name="connsiteX457" fmla="*/ 1250231 w 3190412"/>
              <a:gd name="connsiteY457" fmla="*/ 3745061 h 6498915"/>
              <a:gd name="connsiteX458" fmla="*/ 1305114 w 3190412"/>
              <a:gd name="connsiteY458" fmla="*/ 3824305 h 6498915"/>
              <a:gd name="connsiteX459" fmla="*/ 1406428 w 3190412"/>
              <a:gd name="connsiteY459" fmla="*/ 3893216 h 6498915"/>
              <a:gd name="connsiteX460" fmla="*/ 1479591 w 3190412"/>
              <a:gd name="connsiteY460" fmla="*/ 3734068 h 6498915"/>
              <a:gd name="connsiteX461" fmla="*/ 1398764 w 3190412"/>
              <a:gd name="connsiteY461" fmla="*/ 3493041 h 6498915"/>
              <a:gd name="connsiteX462" fmla="*/ 1206903 w 3190412"/>
              <a:gd name="connsiteY462" fmla="*/ 3332294 h 6498915"/>
              <a:gd name="connsiteX463" fmla="*/ 1085792 w 3190412"/>
              <a:gd name="connsiteY463" fmla="*/ 3153522 h 6498915"/>
              <a:gd name="connsiteX464" fmla="*/ 594832 w 3190412"/>
              <a:gd name="connsiteY464" fmla="*/ 3145794 h 6498915"/>
              <a:gd name="connsiteX465" fmla="*/ 605543 w 3190412"/>
              <a:gd name="connsiteY465" fmla="*/ 3157011 h 6498915"/>
              <a:gd name="connsiteX466" fmla="*/ 575018 w 3190412"/>
              <a:gd name="connsiteY466" fmla="*/ 3182834 h 6498915"/>
              <a:gd name="connsiteX467" fmla="*/ 536416 w 3190412"/>
              <a:gd name="connsiteY467" fmla="*/ 3212567 h 6498915"/>
              <a:gd name="connsiteX468" fmla="*/ 519824 w 3190412"/>
              <a:gd name="connsiteY468" fmla="*/ 3207681 h 6498915"/>
              <a:gd name="connsiteX469" fmla="*/ 537711 w 3190412"/>
              <a:gd name="connsiteY469" fmla="*/ 3179837 h 6498915"/>
              <a:gd name="connsiteX470" fmla="*/ 568272 w 3190412"/>
              <a:gd name="connsiteY470" fmla="*/ 3156279 h 6498915"/>
              <a:gd name="connsiteX471" fmla="*/ 594832 w 3190412"/>
              <a:gd name="connsiteY471" fmla="*/ 3145794 h 6498915"/>
              <a:gd name="connsiteX472" fmla="*/ 1637913 w 3190412"/>
              <a:gd name="connsiteY472" fmla="*/ 3069761 h 6498915"/>
              <a:gd name="connsiteX473" fmla="*/ 1665501 w 3190412"/>
              <a:gd name="connsiteY473" fmla="*/ 3086264 h 6498915"/>
              <a:gd name="connsiteX474" fmla="*/ 1692243 w 3190412"/>
              <a:gd name="connsiteY474" fmla="*/ 3115535 h 6498915"/>
              <a:gd name="connsiteX475" fmla="*/ 1700381 w 3190412"/>
              <a:gd name="connsiteY475" fmla="*/ 3166529 h 6498915"/>
              <a:gd name="connsiteX476" fmla="*/ 1691015 w 3190412"/>
              <a:gd name="connsiteY476" fmla="*/ 3167256 h 6498915"/>
              <a:gd name="connsiteX477" fmla="*/ 1677787 w 3190412"/>
              <a:gd name="connsiteY477" fmla="*/ 3140226 h 6498915"/>
              <a:gd name="connsiteX478" fmla="*/ 1653863 w 3190412"/>
              <a:gd name="connsiteY478" fmla="*/ 3112214 h 6498915"/>
              <a:gd name="connsiteX479" fmla="*/ 1631031 w 3190412"/>
              <a:gd name="connsiteY479" fmla="*/ 3080296 h 6498915"/>
              <a:gd name="connsiteX480" fmla="*/ 1637913 w 3190412"/>
              <a:gd name="connsiteY480" fmla="*/ 3069761 h 6498915"/>
              <a:gd name="connsiteX481" fmla="*/ 670454 w 3190412"/>
              <a:gd name="connsiteY481" fmla="*/ 3047323 h 6498915"/>
              <a:gd name="connsiteX482" fmla="*/ 677904 w 3190412"/>
              <a:gd name="connsiteY482" fmla="*/ 3059039 h 6498915"/>
              <a:gd name="connsiteX483" fmla="*/ 615867 w 3190412"/>
              <a:gd name="connsiteY483" fmla="*/ 3092946 h 6498915"/>
              <a:gd name="connsiteX484" fmla="*/ 558342 w 3190412"/>
              <a:gd name="connsiteY484" fmla="*/ 3131012 h 6498915"/>
              <a:gd name="connsiteX485" fmla="*/ 458377 w 3190412"/>
              <a:gd name="connsiteY485" fmla="*/ 3255871 h 6498915"/>
              <a:gd name="connsiteX486" fmla="*/ 442403 w 3190412"/>
              <a:gd name="connsiteY486" fmla="*/ 3253561 h 6498915"/>
              <a:gd name="connsiteX487" fmla="*/ 454896 w 3190412"/>
              <a:gd name="connsiteY487" fmla="*/ 3214353 h 6498915"/>
              <a:gd name="connsiteX488" fmla="*/ 517950 w 3190412"/>
              <a:gd name="connsiteY488" fmla="*/ 3132852 h 6498915"/>
              <a:gd name="connsiteX489" fmla="*/ 670454 w 3190412"/>
              <a:gd name="connsiteY489" fmla="*/ 3047323 h 6498915"/>
              <a:gd name="connsiteX490" fmla="*/ 752522 w 3190412"/>
              <a:gd name="connsiteY490" fmla="*/ 3039844 h 6498915"/>
              <a:gd name="connsiteX491" fmla="*/ 753243 w 3190412"/>
              <a:gd name="connsiteY491" fmla="*/ 3052950 h 6498915"/>
              <a:gd name="connsiteX492" fmla="*/ 695064 w 3190412"/>
              <a:gd name="connsiteY492" fmla="*/ 3064727 h 6498915"/>
              <a:gd name="connsiteX493" fmla="*/ 692256 w 3190412"/>
              <a:gd name="connsiteY493" fmla="*/ 3045266 h 6498915"/>
              <a:gd name="connsiteX494" fmla="*/ 752522 w 3190412"/>
              <a:gd name="connsiteY494" fmla="*/ 3039844 h 6498915"/>
              <a:gd name="connsiteX495" fmla="*/ 1056364 w 3190412"/>
              <a:gd name="connsiteY495" fmla="*/ 2943235 h 6498915"/>
              <a:gd name="connsiteX496" fmla="*/ 835625 w 3190412"/>
              <a:gd name="connsiteY496" fmla="*/ 3023439 h 6498915"/>
              <a:gd name="connsiteX497" fmla="*/ 618279 w 3190412"/>
              <a:gd name="connsiteY497" fmla="*/ 3037618 h 6498915"/>
              <a:gd name="connsiteX498" fmla="*/ 454398 w 3190412"/>
              <a:gd name="connsiteY498" fmla="*/ 3189642 h 6498915"/>
              <a:gd name="connsiteX499" fmla="*/ 768085 w 3190412"/>
              <a:gd name="connsiteY499" fmla="*/ 3310554 h 6498915"/>
              <a:gd name="connsiteX500" fmla="*/ 923236 w 3190412"/>
              <a:gd name="connsiteY500" fmla="*/ 3207487 h 6498915"/>
              <a:gd name="connsiteX501" fmla="*/ 973259 w 3190412"/>
              <a:gd name="connsiteY501" fmla="*/ 3148944 h 6498915"/>
              <a:gd name="connsiteX502" fmla="*/ 1016266 w 3190412"/>
              <a:gd name="connsiteY502" fmla="*/ 3041505 h 6498915"/>
              <a:gd name="connsiteX503" fmla="*/ 942408 w 3190412"/>
              <a:gd name="connsiteY503" fmla="*/ 3104506 h 6498915"/>
              <a:gd name="connsiteX504" fmla="*/ 728455 w 3190412"/>
              <a:gd name="connsiteY504" fmla="*/ 3209792 h 6498915"/>
              <a:gd name="connsiteX505" fmla="*/ 720117 w 3190412"/>
              <a:gd name="connsiteY505" fmla="*/ 3194606 h 6498915"/>
              <a:gd name="connsiteX506" fmla="*/ 904430 w 3190412"/>
              <a:gd name="connsiteY506" fmla="*/ 3090177 h 6498915"/>
              <a:gd name="connsiteX507" fmla="*/ 999697 w 3190412"/>
              <a:gd name="connsiteY507" fmla="*/ 3007202 h 6498915"/>
              <a:gd name="connsiteX508" fmla="*/ 1056364 w 3190412"/>
              <a:gd name="connsiteY508" fmla="*/ 2943235 h 6498915"/>
              <a:gd name="connsiteX509" fmla="*/ 1343775 w 3190412"/>
              <a:gd name="connsiteY509" fmla="*/ 2628825 h 6498915"/>
              <a:gd name="connsiteX510" fmla="*/ 1411320 w 3190412"/>
              <a:gd name="connsiteY510" fmla="*/ 2741280 h 6498915"/>
              <a:gd name="connsiteX511" fmla="*/ 1522857 w 3190412"/>
              <a:gd name="connsiteY511" fmla="*/ 2849830 h 6498915"/>
              <a:gd name="connsiteX512" fmla="*/ 1518776 w 3190412"/>
              <a:gd name="connsiteY512" fmla="*/ 2855129 h 6498915"/>
              <a:gd name="connsiteX513" fmla="*/ 1318789 w 3190412"/>
              <a:gd name="connsiteY513" fmla="*/ 2664344 h 6498915"/>
              <a:gd name="connsiteX514" fmla="*/ 1376313 w 3190412"/>
              <a:gd name="connsiteY514" fmla="*/ 2783411 h 6498915"/>
              <a:gd name="connsiteX515" fmla="*/ 1456717 w 3190412"/>
              <a:gd name="connsiteY515" fmla="*/ 2864833 h 6498915"/>
              <a:gd name="connsiteX516" fmla="*/ 1444774 w 3190412"/>
              <a:gd name="connsiteY516" fmla="*/ 2876900 h 6498915"/>
              <a:gd name="connsiteX517" fmla="*/ 1328602 w 3190412"/>
              <a:gd name="connsiteY517" fmla="*/ 2761630 h 6498915"/>
              <a:gd name="connsiteX518" fmla="*/ 1300048 w 3190412"/>
              <a:gd name="connsiteY518" fmla="*/ 2701709 h 6498915"/>
              <a:gd name="connsiteX519" fmla="*/ 1305882 w 3190412"/>
              <a:gd name="connsiteY519" fmla="*/ 2732765 h 6498915"/>
              <a:gd name="connsiteX520" fmla="*/ 1367683 w 3190412"/>
              <a:gd name="connsiteY520" fmla="*/ 2835910 h 6498915"/>
              <a:gd name="connsiteX521" fmla="*/ 1570976 w 3190412"/>
              <a:gd name="connsiteY521" fmla="*/ 2988807 h 6498915"/>
              <a:gd name="connsiteX522" fmla="*/ 1556959 w 3190412"/>
              <a:gd name="connsiteY522" fmla="*/ 3004754 h 6498915"/>
              <a:gd name="connsiteX523" fmla="*/ 1284049 w 3190412"/>
              <a:gd name="connsiteY523" fmla="*/ 2760992 h 6498915"/>
              <a:gd name="connsiteX524" fmla="*/ 1294076 w 3190412"/>
              <a:gd name="connsiteY524" fmla="*/ 2811251 h 6498915"/>
              <a:gd name="connsiteX525" fmla="*/ 1351355 w 3190412"/>
              <a:gd name="connsiteY525" fmla="*/ 2889281 h 6498915"/>
              <a:gd name="connsiteX526" fmla="*/ 1344318 w 3190412"/>
              <a:gd name="connsiteY526" fmla="*/ 2898237 h 6498915"/>
              <a:gd name="connsiteX527" fmla="*/ 1266936 w 3190412"/>
              <a:gd name="connsiteY527" fmla="*/ 2799975 h 6498915"/>
              <a:gd name="connsiteX528" fmla="*/ 1257598 w 3190412"/>
              <a:gd name="connsiteY528" fmla="*/ 2746094 h 6498915"/>
              <a:gd name="connsiteX529" fmla="*/ 1256877 w 3190412"/>
              <a:gd name="connsiteY529" fmla="*/ 2743713 h 6498915"/>
              <a:gd name="connsiteX530" fmla="*/ 1255537 w 3190412"/>
              <a:gd name="connsiteY530" fmla="*/ 2749481 h 6498915"/>
              <a:gd name="connsiteX531" fmla="*/ 1251341 w 3190412"/>
              <a:gd name="connsiteY531" fmla="*/ 2794625 h 6498915"/>
              <a:gd name="connsiteX532" fmla="*/ 1268895 w 3190412"/>
              <a:gd name="connsiteY532" fmla="*/ 2857392 h 6498915"/>
              <a:gd name="connsiteX533" fmla="*/ 1275876 w 3190412"/>
              <a:gd name="connsiteY533" fmla="*/ 2882576 h 6498915"/>
              <a:gd name="connsiteX534" fmla="*/ 1268718 w 3190412"/>
              <a:gd name="connsiteY534" fmla="*/ 2885232 h 6498915"/>
              <a:gd name="connsiteX535" fmla="*/ 1226175 w 3190412"/>
              <a:gd name="connsiteY535" fmla="*/ 2786651 h 6498915"/>
              <a:gd name="connsiteX536" fmla="*/ 1201770 w 3190412"/>
              <a:gd name="connsiteY536" fmla="*/ 2843931 h 6498915"/>
              <a:gd name="connsiteX537" fmla="*/ 1202125 w 3190412"/>
              <a:gd name="connsiteY537" fmla="*/ 2848861 h 6498915"/>
              <a:gd name="connsiteX538" fmla="*/ 1293552 w 3190412"/>
              <a:gd name="connsiteY538" fmla="*/ 3044426 h 6498915"/>
              <a:gd name="connsiteX539" fmla="*/ 1488454 w 3190412"/>
              <a:gd name="connsiteY539" fmla="*/ 3162654 h 6498915"/>
              <a:gd name="connsiteX540" fmla="*/ 1723478 w 3190412"/>
              <a:gd name="connsiteY540" fmla="*/ 3185368 h 6498915"/>
              <a:gd name="connsiteX541" fmla="*/ 1688616 w 3190412"/>
              <a:gd name="connsiteY541" fmla="*/ 2954465 h 6498915"/>
              <a:gd name="connsiteX542" fmla="*/ 1458040 w 3190412"/>
              <a:gd name="connsiteY542" fmla="*/ 2727612 h 6498915"/>
              <a:gd name="connsiteX543" fmla="*/ 1343775 w 3190412"/>
              <a:gd name="connsiteY543" fmla="*/ 2628825 h 6498915"/>
              <a:gd name="connsiteX544" fmla="*/ 1154655 w 3190412"/>
              <a:gd name="connsiteY544" fmla="*/ 2593505 h 6498915"/>
              <a:gd name="connsiteX545" fmla="*/ 1157302 w 3190412"/>
              <a:gd name="connsiteY545" fmla="*/ 2608140 h 6498915"/>
              <a:gd name="connsiteX546" fmla="*/ 1119277 w 3190412"/>
              <a:gd name="connsiteY546" fmla="*/ 2631197 h 6498915"/>
              <a:gd name="connsiteX547" fmla="*/ 1067300 w 3190412"/>
              <a:gd name="connsiteY547" fmla="*/ 2650034 h 6498915"/>
              <a:gd name="connsiteX548" fmla="*/ 1063390 w 3190412"/>
              <a:gd name="connsiteY548" fmla="*/ 2631232 h 6498915"/>
              <a:gd name="connsiteX549" fmla="*/ 1062808 w 3190412"/>
              <a:gd name="connsiteY549" fmla="*/ 2630921 h 6498915"/>
              <a:gd name="connsiteX550" fmla="*/ 1120762 w 3190412"/>
              <a:gd name="connsiteY550" fmla="*/ 2602311 h 6498915"/>
              <a:gd name="connsiteX551" fmla="*/ 1154655 w 3190412"/>
              <a:gd name="connsiteY551" fmla="*/ 2593505 h 6498915"/>
              <a:gd name="connsiteX552" fmla="*/ 1027019 w 3190412"/>
              <a:gd name="connsiteY552" fmla="*/ 2590385 h 6498915"/>
              <a:gd name="connsiteX553" fmla="*/ 1032260 w 3190412"/>
              <a:gd name="connsiteY553" fmla="*/ 2596871 h 6498915"/>
              <a:gd name="connsiteX554" fmla="*/ 1029282 w 3190412"/>
              <a:gd name="connsiteY554" fmla="*/ 2605004 h 6498915"/>
              <a:gd name="connsiteX555" fmla="*/ 981552 w 3190412"/>
              <a:gd name="connsiteY555" fmla="*/ 2630353 h 6498915"/>
              <a:gd name="connsiteX556" fmla="*/ 981344 w 3190412"/>
              <a:gd name="connsiteY556" fmla="*/ 2630741 h 6498915"/>
              <a:gd name="connsiteX557" fmla="*/ 978575 w 3190412"/>
              <a:gd name="connsiteY557" fmla="*/ 2631254 h 6498915"/>
              <a:gd name="connsiteX558" fmla="*/ 968703 w 3190412"/>
              <a:gd name="connsiteY558" fmla="*/ 2621733 h 6498915"/>
              <a:gd name="connsiteX559" fmla="*/ 990853 w 3190412"/>
              <a:gd name="connsiteY559" fmla="*/ 2599911 h 6498915"/>
              <a:gd name="connsiteX560" fmla="*/ 1008263 w 3190412"/>
              <a:gd name="connsiteY560" fmla="*/ 2590736 h 6498915"/>
              <a:gd name="connsiteX561" fmla="*/ 1026933 w 3190412"/>
              <a:gd name="connsiteY561" fmla="*/ 2590279 h 6498915"/>
              <a:gd name="connsiteX562" fmla="*/ 1027127 w 3190412"/>
              <a:gd name="connsiteY562" fmla="*/ 2590383 h 6498915"/>
              <a:gd name="connsiteX563" fmla="*/ 1027019 w 3190412"/>
              <a:gd name="connsiteY563" fmla="*/ 2590385 h 6498915"/>
              <a:gd name="connsiteX564" fmla="*/ 1102895 w 3190412"/>
              <a:gd name="connsiteY564" fmla="*/ 2561575 h 6498915"/>
              <a:gd name="connsiteX565" fmla="*/ 1105103 w 3190412"/>
              <a:gd name="connsiteY565" fmla="*/ 2574230 h 6498915"/>
              <a:gd name="connsiteX566" fmla="*/ 1059665 w 3190412"/>
              <a:gd name="connsiteY566" fmla="*/ 2598560 h 6498915"/>
              <a:gd name="connsiteX567" fmla="*/ 1054136 w 3190412"/>
              <a:gd name="connsiteY567" fmla="*/ 2581385 h 6498915"/>
              <a:gd name="connsiteX568" fmla="*/ 1102895 w 3190412"/>
              <a:gd name="connsiteY568" fmla="*/ 2561575 h 6498915"/>
              <a:gd name="connsiteX569" fmla="*/ 949376 w 3190412"/>
              <a:gd name="connsiteY569" fmla="*/ 2559017 h 6498915"/>
              <a:gd name="connsiteX570" fmla="*/ 958472 w 3190412"/>
              <a:gd name="connsiteY570" fmla="*/ 2568123 h 6498915"/>
              <a:gd name="connsiteX571" fmla="*/ 929904 w 3190412"/>
              <a:gd name="connsiteY571" fmla="*/ 2590753 h 6498915"/>
              <a:gd name="connsiteX572" fmla="*/ 876776 w 3190412"/>
              <a:gd name="connsiteY572" fmla="*/ 2608474 h 6498915"/>
              <a:gd name="connsiteX573" fmla="*/ 873994 w 3190412"/>
              <a:gd name="connsiteY573" fmla="*/ 2588031 h 6498915"/>
              <a:gd name="connsiteX574" fmla="*/ 916772 w 3190412"/>
              <a:gd name="connsiteY574" fmla="*/ 2571007 h 6498915"/>
              <a:gd name="connsiteX575" fmla="*/ 949376 w 3190412"/>
              <a:gd name="connsiteY575" fmla="*/ 2559017 h 6498915"/>
              <a:gd name="connsiteX576" fmla="*/ 1462776 w 3190412"/>
              <a:gd name="connsiteY576" fmla="*/ 2291675 h 6498915"/>
              <a:gd name="connsiteX577" fmla="*/ 1491503 w 3190412"/>
              <a:gd name="connsiteY577" fmla="*/ 2348944 h 6498915"/>
              <a:gd name="connsiteX578" fmla="*/ 1504779 w 3190412"/>
              <a:gd name="connsiteY578" fmla="*/ 2388464 h 6498915"/>
              <a:gd name="connsiteX579" fmla="*/ 1514884 w 3190412"/>
              <a:gd name="connsiteY579" fmla="*/ 2407338 h 6498915"/>
              <a:gd name="connsiteX580" fmla="*/ 1501678 w 3190412"/>
              <a:gd name="connsiteY580" fmla="*/ 2415240 h 6498915"/>
              <a:gd name="connsiteX581" fmla="*/ 1482891 w 3190412"/>
              <a:gd name="connsiteY581" fmla="*/ 2397208 h 6498915"/>
              <a:gd name="connsiteX582" fmla="*/ 1471657 w 3190412"/>
              <a:gd name="connsiteY582" fmla="*/ 2369256 h 6498915"/>
              <a:gd name="connsiteX583" fmla="*/ 1449968 w 3190412"/>
              <a:gd name="connsiteY583" fmla="*/ 2303031 h 6498915"/>
              <a:gd name="connsiteX584" fmla="*/ 1462776 w 3190412"/>
              <a:gd name="connsiteY584" fmla="*/ 2291675 h 6498915"/>
              <a:gd name="connsiteX585" fmla="*/ 1342045 w 3190412"/>
              <a:gd name="connsiteY585" fmla="*/ 2284706 h 6498915"/>
              <a:gd name="connsiteX586" fmla="*/ 1250382 w 3190412"/>
              <a:gd name="connsiteY586" fmla="*/ 2351153 h 6498915"/>
              <a:gd name="connsiteX587" fmla="*/ 1082337 w 3190412"/>
              <a:gd name="connsiteY587" fmla="*/ 2336583 h 6498915"/>
              <a:gd name="connsiteX588" fmla="*/ 819488 w 3190412"/>
              <a:gd name="connsiteY588" fmla="*/ 2395254 h 6498915"/>
              <a:gd name="connsiteX589" fmla="*/ 734132 w 3190412"/>
              <a:gd name="connsiteY589" fmla="*/ 2518449 h 6498915"/>
              <a:gd name="connsiteX590" fmla="*/ 721825 w 3190412"/>
              <a:gd name="connsiteY590" fmla="*/ 2582950 h 6498915"/>
              <a:gd name="connsiteX591" fmla="*/ 759386 w 3190412"/>
              <a:gd name="connsiteY591" fmla="*/ 2548171 h 6498915"/>
              <a:gd name="connsiteX592" fmla="*/ 797230 w 3190412"/>
              <a:gd name="connsiteY592" fmla="*/ 2524518 h 6498915"/>
              <a:gd name="connsiteX593" fmla="*/ 802570 w 3190412"/>
              <a:gd name="connsiteY593" fmla="*/ 2537850 h 6498915"/>
              <a:gd name="connsiteX594" fmla="*/ 771503 w 3190412"/>
              <a:gd name="connsiteY594" fmla="*/ 2572610 h 6498915"/>
              <a:gd name="connsiteX595" fmla="*/ 737145 w 3190412"/>
              <a:gd name="connsiteY595" fmla="*/ 2601870 h 6498915"/>
              <a:gd name="connsiteX596" fmla="*/ 700409 w 3190412"/>
              <a:gd name="connsiteY596" fmla="*/ 2649561 h 6498915"/>
              <a:gd name="connsiteX597" fmla="*/ 672960 w 3190412"/>
              <a:gd name="connsiteY597" fmla="*/ 2678027 h 6498915"/>
              <a:gd name="connsiteX598" fmla="*/ 738654 w 3190412"/>
              <a:gd name="connsiteY598" fmla="*/ 2647073 h 6498915"/>
              <a:gd name="connsiteX599" fmla="*/ 842155 w 3190412"/>
              <a:gd name="connsiteY599" fmla="*/ 2611652 h 6498915"/>
              <a:gd name="connsiteX600" fmla="*/ 845997 w 3190412"/>
              <a:gd name="connsiteY600" fmla="*/ 2622187 h 6498915"/>
              <a:gd name="connsiteX601" fmla="*/ 692988 w 3190412"/>
              <a:gd name="connsiteY601" fmla="*/ 2697471 h 6498915"/>
              <a:gd name="connsiteX602" fmla="*/ 722036 w 3190412"/>
              <a:gd name="connsiteY602" fmla="*/ 2703781 h 6498915"/>
              <a:gd name="connsiteX603" fmla="*/ 801084 w 3190412"/>
              <a:gd name="connsiteY603" fmla="*/ 2670244 h 6498915"/>
              <a:gd name="connsiteX604" fmla="*/ 897076 w 3190412"/>
              <a:gd name="connsiteY604" fmla="*/ 2650260 h 6498915"/>
              <a:gd name="connsiteX605" fmla="*/ 931212 w 3190412"/>
              <a:gd name="connsiteY605" fmla="*/ 2643329 h 6498915"/>
              <a:gd name="connsiteX606" fmla="*/ 940150 w 3190412"/>
              <a:gd name="connsiteY606" fmla="*/ 2643871 h 6498915"/>
              <a:gd name="connsiteX607" fmla="*/ 941855 w 3190412"/>
              <a:gd name="connsiteY607" fmla="*/ 2646279 h 6498915"/>
              <a:gd name="connsiteX608" fmla="*/ 941571 w 3190412"/>
              <a:gd name="connsiteY608" fmla="*/ 2656603 h 6498915"/>
              <a:gd name="connsiteX609" fmla="*/ 837010 w 3190412"/>
              <a:gd name="connsiteY609" fmla="*/ 2691208 h 6498915"/>
              <a:gd name="connsiteX610" fmla="*/ 768804 w 3190412"/>
              <a:gd name="connsiteY610" fmla="*/ 2713335 h 6498915"/>
              <a:gd name="connsiteX611" fmla="*/ 771443 w 3190412"/>
              <a:gd name="connsiteY611" fmla="*/ 2713998 h 6498915"/>
              <a:gd name="connsiteX612" fmla="*/ 804509 w 3190412"/>
              <a:gd name="connsiteY612" fmla="*/ 2724454 h 6498915"/>
              <a:gd name="connsiteX613" fmla="*/ 911257 w 3190412"/>
              <a:gd name="connsiteY613" fmla="*/ 2699748 h 6498915"/>
              <a:gd name="connsiteX614" fmla="*/ 1024509 w 3190412"/>
              <a:gd name="connsiteY614" fmla="*/ 2646098 h 6498915"/>
              <a:gd name="connsiteX615" fmla="*/ 1033317 w 3190412"/>
              <a:gd name="connsiteY615" fmla="*/ 2658542 h 6498915"/>
              <a:gd name="connsiteX616" fmla="*/ 890189 w 3190412"/>
              <a:gd name="connsiteY616" fmla="*/ 2735867 h 6498915"/>
              <a:gd name="connsiteX617" fmla="*/ 997856 w 3190412"/>
              <a:gd name="connsiteY617" fmla="*/ 2720634 h 6498915"/>
              <a:gd name="connsiteX618" fmla="*/ 1182831 w 3190412"/>
              <a:gd name="connsiteY618" fmla="*/ 2645740 h 6498915"/>
              <a:gd name="connsiteX619" fmla="*/ 1280672 w 3190412"/>
              <a:gd name="connsiteY619" fmla="*/ 2419478 h 6498915"/>
              <a:gd name="connsiteX620" fmla="*/ 869997 w 3190412"/>
              <a:gd name="connsiteY620" fmla="*/ 2568930 h 6498915"/>
              <a:gd name="connsiteX621" fmla="*/ 862727 w 3190412"/>
              <a:gd name="connsiteY621" fmla="*/ 2557809 h 6498915"/>
              <a:gd name="connsiteX622" fmla="*/ 1000315 w 3190412"/>
              <a:gd name="connsiteY622" fmla="*/ 2492235 h 6498915"/>
              <a:gd name="connsiteX623" fmla="*/ 1175885 w 3190412"/>
              <a:gd name="connsiteY623" fmla="*/ 2458702 h 6498915"/>
              <a:gd name="connsiteX624" fmla="*/ 1295177 w 3190412"/>
              <a:gd name="connsiteY624" fmla="*/ 2385835 h 6498915"/>
              <a:gd name="connsiteX625" fmla="*/ 1296070 w 3190412"/>
              <a:gd name="connsiteY625" fmla="*/ 2385565 h 6498915"/>
              <a:gd name="connsiteX626" fmla="*/ 1342045 w 3190412"/>
              <a:gd name="connsiteY626" fmla="*/ 2284706 h 6498915"/>
              <a:gd name="connsiteX627" fmla="*/ 1498851 w 3190412"/>
              <a:gd name="connsiteY627" fmla="*/ 2219343 h 6498915"/>
              <a:gd name="connsiteX628" fmla="*/ 1505295 w 3190412"/>
              <a:gd name="connsiteY628" fmla="*/ 2223382 h 6498915"/>
              <a:gd name="connsiteX629" fmla="*/ 1529298 w 3190412"/>
              <a:gd name="connsiteY629" fmla="*/ 2323518 h 6498915"/>
              <a:gd name="connsiteX630" fmla="*/ 1560680 w 3190412"/>
              <a:gd name="connsiteY630" fmla="*/ 2387939 h 6498915"/>
              <a:gd name="connsiteX631" fmla="*/ 1581496 w 3190412"/>
              <a:gd name="connsiteY631" fmla="*/ 2428755 h 6498915"/>
              <a:gd name="connsiteX632" fmla="*/ 1571480 w 3190412"/>
              <a:gd name="connsiteY632" fmla="*/ 2431626 h 6498915"/>
              <a:gd name="connsiteX633" fmla="*/ 1502914 w 3190412"/>
              <a:gd name="connsiteY633" fmla="*/ 2316887 h 6498915"/>
              <a:gd name="connsiteX634" fmla="*/ 1492126 w 3190412"/>
              <a:gd name="connsiteY634" fmla="*/ 2222822 h 6498915"/>
              <a:gd name="connsiteX635" fmla="*/ 1498851 w 3190412"/>
              <a:gd name="connsiteY635" fmla="*/ 2219343 h 6498915"/>
              <a:gd name="connsiteX636" fmla="*/ 1586295 w 3190412"/>
              <a:gd name="connsiteY636" fmla="*/ 2015547 h 6498915"/>
              <a:gd name="connsiteX637" fmla="*/ 1585044 w 3190412"/>
              <a:gd name="connsiteY637" fmla="*/ 2064512 h 6498915"/>
              <a:gd name="connsiteX638" fmla="*/ 1609398 w 3190412"/>
              <a:gd name="connsiteY638" fmla="*/ 2162592 h 6498915"/>
              <a:gd name="connsiteX639" fmla="*/ 1598848 w 3190412"/>
              <a:gd name="connsiteY639" fmla="*/ 2166926 h 6498915"/>
              <a:gd name="connsiteX640" fmla="*/ 1573423 w 3190412"/>
              <a:gd name="connsiteY640" fmla="*/ 2118405 h 6498915"/>
              <a:gd name="connsiteX641" fmla="*/ 1558236 w 3190412"/>
              <a:gd name="connsiteY641" fmla="*/ 2076859 h 6498915"/>
              <a:gd name="connsiteX642" fmla="*/ 1557645 w 3190412"/>
              <a:gd name="connsiteY642" fmla="*/ 2073301 h 6498915"/>
              <a:gd name="connsiteX643" fmla="*/ 1581395 w 3190412"/>
              <a:gd name="connsiteY643" fmla="*/ 2179038 h 6498915"/>
              <a:gd name="connsiteX644" fmla="*/ 1630882 w 3190412"/>
              <a:gd name="connsiteY644" fmla="*/ 2289816 h 6498915"/>
              <a:gd name="connsiteX645" fmla="*/ 1622529 w 3190412"/>
              <a:gd name="connsiteY645" fmla="*/ 2296571 h 6498915"/>
              <a:gd name="connsiteX646" fmla="*/ 1552481 w 3190412"/>
              <a:gd name="connsiteY646" fmla="*/ 2178537 h 6498915"/>
              <a:gd name="connsiteX647" fmla="*/ 1547065 w 3190412"/>
              <a:gd name="connsiteY647" fmla="*/ 2164415 h 6498915"/>
              <a:gd name="connsiteX648" fmla="*/ 1581349 w 3190412"/>
              <a:gd name="connsiteY648" fmla="*/ 2287761 h 6498915"/>
              <a:gd name="connsiteX649" fmla="*/ 1727086 w 3190412"/>
              <a:gd name="connsiteY649" fmla="*/ 2451267 h 6498915"/>
              <a:gd name="connsiteX650" fmla="*/ 1794106 w 3190412"/>
              <a:gd name="connsiteY650" fmla="*/ 2518545 h 6498915"/>
              <a:gd name="connsiteX651" fmla="*/ 1785360 w 3190412"/>
              <a:gd name="connsiteY651" fmla="*/ 2528831 h 6498915"/>
              <a:gd name="connsiteX652" fmla="*/ 1679495 w 3190412"/>
              <a:gd name="connsiteY652" fmla="*/ 2457235 h 6498915"/>
              <a:gd name="connsiteX653" fmla="*/ 1571862 w 3190412"/>
              <a:gd name="connsiteY653" fmla="*/ 2332071 h 6498915"/>
              <a:gd name="connsiteX654" fmla="*/ 1511536 w 3190412"/>
              <a:gd name="connsiteY654" fmla="*/ 2146907 h 6498915"/>
              <a:gd name="connsiteX655" fmla="*/ 1446276 w 3190412"/>
              <a:gd name="connsiteY655" fmla="*/ 2287087 h 6498915"/>
              <a:gd name="connsiteX656" fmla="*/ 1443018 w 3190412"/>
              <a:gd name="connsiteY656" fmla="*/ 2294573 h 6498915"/>
              <a:gd name="connsiteX657" fmla="*/ 1441670 w 3190412"/>
              <a:gd name="connsiteY657" fmla="*/ 2297094 h 6498915"/>
              <a:gd name="connsiteX658" fmla="*/ 1455633 w 3190412"/>
              <a:gd name="connsiteY658" fmla="*/ 2397342 h 6498915"/>
              <a:gd name="connsiteX659" fmla="*/ 1455827 w 3190412"/>
              <a:gd name="connsiteY659" fmla="*/ 2397446 h 6498915"/>
              <a:gd name="connsiteX660" fmla="*/ 1510859 w 3190412"/>
              <a:gd name="connsiteY660" fmla="*/ 2482006 h 6498915"/>
              <a:gd name="connsiteX661" fmla="*/ 1750786 w 3190412"/>
              <a:gd name="connsiteY661" fmla="*/ 2615840 h 6498915"/>
              <a:gd name="connsiteX662" fmla="*/ 1899463 w 3190412"/>
              <a:gd name="connsiteY662" fmla="*/ 2651227 h 6498915"/>
              <a:gd name="connsiteX663" fmla="*/ 1954574 w 3190412"/>
              <a:gd name="connsiteY663" fmla="*/ 2590170 h 6498915"/>
              <a:gd name="connsiteX664" fmla="*/ 1972337 w 3190412"/>
              <a:gd name="connsiteY664" fmla="*/ 2516865 h 6498915"/>
              <a:gd name="connsiteX665" fmla="*/ 1951361 w 3190412"/>
              <a:gd name="connsiteY665" fmla="*/ 2428324 h 6498915"/>
              <a:gd name="connsiteX666" fmla="*/ 1658645 w 3190412"/>
              <a:gd name="connsiteY666" fmla="*/ 2196419 h 6498915"/>
              <a:gd name="connsiteX667" fmla="*/ 1586295 w 3190412"/>
              <a:gd name="connsiteY667" fmla="*/ 2015547 h 6498915"/>
              <a:gd name="connsiteX668" fmla="*/ 1795392 w 3190412"/>
              <a:gd name="connsiteY668" fmla="*/ 1881974 h 6498915"/>
              <a:gd name="connsiteX669" fmla="*/ 1802672 w 3190412"/>
              <a:gd name="connsiteY669" fmla="*/ 1882876 h 6498915"/>
              <a:gd name="connsiteX670" fmla="*/ 1823238 w 3190412"/>
              <a:gd name="connsiteY670" fmla="*/ 1897120 h 6498915"/>
              <a:gd name="connsiteX671" fmla="*/ 1840411 w 3190412"/>
              <a:gd name="connsiteY671" fmla="*/ 1913040 h 6498915"/>
              <a:gd name="connsiteX672" fmla="*/ 1839730 w 3190412"/>
              <a:gd name="connsiteY672" fmla="*/ 1930634 h 6498915"/>
              <a:gd name="connsiteX673" fmla="*/ 1791023 w 3190412"/>
              <a:gd name="connsiteY673" fmla="*/ 1887868 h 6498915"/>
              <a:gd name="connsiteX674" fmla="*/ 1795392 w 3190412"/>
              <a:gd name="connsiteY674" fmla="*/ 1881974 h 6498915"/>
              <a:gd name="connsiteX675" fmla="*/ 1011704 w 3190412"/>
              <a:gd name="connsiteY675" fmla="*/ 1860508 h 6498915"/>
              <a:gd name="connsiteX676" fmla="*/ 1017305 w 3190412"/>
              <a:gd name="connsiteY676" fmla="*/ 1868805 h 6498915"/>
              <a:gd name="connsiteX677" fmla="*/ 999047 w 3190412"/>
              <a:gd name="connsiteY677" fmla="*/ 1892210 h 6498915"/>
              <a:gd name="connsiteX678" fmla="*/ 958050 w 3190412"/>
              <a:gd name="connsiteY678" fmla="*/ 1933881 h 6498915"/>
              <a:gd name="connsiteX679" fmla="*/ 945900 w 3190412"/>
              <a:gd name="connsiteY679" fmla="*/ 1935613 h 6498915"/>
              <a:gd name="connsiteX680" fmla="*/ 961132 w 3190412"/>
              <a:gd name="connsiteY680" fmla="*/ 1889886 h 6498915"/>
              <a:gd name="connsiteX681" fmla="*/ 985000 w 3190412"/>
              <a:gd name="connsiteY681" fmla="*/ 1869981 h 6498915"/>
              <a:gd name="connsiteX682" fmla="*/ 1001840 w 3190412"/>
              <a:gd name="connsiteY682" fmla="*/ 1862279 h 6498915"/>
              <a:gd name="connsiteX683" fmla="*/ 1011704 w 3190412"/>
              <a:gd name="connsiteY683" fmla="*/ 1860508 h 6498915"/>
              <a:gd name="connsiteX684" fmla="*/ 1027637 w 3190412"/>
              <a:gd name="connsiteY684" fmla="*/ 1780607 h 6498915"/>
              <a:gd name="connsiteX685" fmla="*/ 1054632 w 3190412"/>
              <a:gd name="connsiteY685" fmla="*/ 1781775 h 6498915"/>
              <a:gd name="connsiteX686" fmla="*/ 1056647 w 3190412"/>
              <a:gd name="connsiteY686" fmla="*/ 1794325 h 6498915"/>
              <a:gd name="connsiteX687" fmla="*/ 1019975 w 3190412"/>
              <a:gd name="connsiteY687" fmla="*/ 1811124 h 6498915"/>
              <a:gd name="connsiteX688" fmla="*/ 979390 w 3190412"/>
              <a:gd name="connsiteY688" fmla="*/ 1834308 h 6498915"/>
              <a:gd name="connsiteX689" fmla="*/ 929138 w 3190412"/>
              <a:gd name="connsiteY689" fmla="*/ 1890481 h 6498915"/>
              <a:gd name="connsiteX690" fmla="*/ 910480 w 3190412"/>
              <a:gd name="connsiteY690" fmla="*/ 1892722 h 6498915"/>
              <a:gd name="connsiteX691" fmla="*/ 950464 w 3190412"/>
              <a:gd name="connsiteY691" fmla="*/ 1823572 h 6498915"/>
              <a:gd name="connsiteX692" fmla="*/ 1027637 w 3190412"/>
              <a:gd name="connsiteY692" fmla="*/ 1780607 h 6498915"/>
              <a:gd name="connsiteX693" fmla="*/ 2129731 w 3190412"/>
              <a:gd name="connsiteY693" fmla="*/ 1779233 h 6498915"/>
              <a:gd name="connsiteX694" fmla="*/ 2167125 w 3190412"/>
              <a:gd name="connsiteY694" fmla="*/ 1825426 h 6498915"/>
              <a:gd name="connsiteX695" fmla="*/ 2173941 w 3190412"/>
              <a:gd name="connsiteY695" fmla="*/ 1888684 h 6498915"/>
              <a:gd name="connsiteX696" fmla="*/ 2160685 w 3190412"/>
              <a:gd name="connsiteY696" fmla="*/ 1926986 h 6498915"/>
              <a:gd name="connsiteX697" fmla="*/ 2151282 w 3190412"/>
              <a:gd name="connsiteY697" fmla="*/ 1925447 h 6498915"/>
              <a:gd name="connsiteX698" fmla="*/ 2151802 w 3190412"/>
              <a:gd name="connsiteY698" fmla="*/ 1892304 h 6498915"/>
              <a:gd name="connsiteX699" fmla="*/ 2146365 w 3190412"/>
              <a:gd name="connsiteY699" fmla="*/ 1843253 h 6498915"/>
              <a:gd name="connsiteX700" fmla="*/ 2123763 w 3190412"/>
              <a:gd name="connsiteY700" fmla="*/ 1792254 h 6498915"/>
              <a:gd name="connsiteX701" fmla="*/ 2129731 w 3190412"/>
              <a:gd name="connsiteY701" fmla="*/ 1779233 h 6498915"/>
              <a:gd name="connsiteX702" fmla="*/ 1034674 w 3190412"/>
              <a:gd name="connsiteY702" fmla="*/ 1728773 h 6498915"/>
              <a:gd name="connsiteX703" fmla="*/ 1064538 w 3190412"/>
              <a:gd name="connsiteY703" fmla="*/ 1732948 h 6498915"/>
              <a:gd name="connsiteX704" fmla="*/ 1065065 w 3190412"/>
              <a:gd name="connsiteY704" fmla="*/ 1745950 h 6498915"/>
              <a:gd name="connsiteX705" fmla="*/ 986955 w 3190412"/>
              <a:gd name="connsiteY705" fmla="*/ 1774003 h 6498915"/>
              <a:gd name="connsiteX706" fmla="*/ 936816 w 3190412"/>
              <a:gd name="connsiteY706" fmla="*/ 1811782 h 6498915"/>
              <a:gd name="connsiteX707" fmla="*/ 923607 w 3190412"/>
              <a:gd name="connsiteY707" fmla="*/ 1812698 h 6498915"/>
              <a:gd name="connsiteX708" fmla="*/ 960384 w 3190412"/>
              <a:gd name="connsiteY708" fmla="*/ 1763531 h 6498915"/>
              <a:gd name="connsiteX709" fmla="*/ 1034674 w 3190412"/>
              <a:gd name="connsiteY709" fmla="*/ 1728773 h 6498915"/>
              <a:gd name="connsiteX710" fmla="*/ 1630503 w 3190412"/>
              <a:gd name="connsiteY710" fmla="*/ 1671804 h 6498915"/>
              <a:gd name="connsiteX711" fmla="*/ 1350584 w 3190412"/>
              <a:gd name="connsiteY711" fmla="*/ 1757265 h 6498915"/>
              <a:gd name="connsiteX712" fmla="*/ 1178334 w 3190412"/>
              <a:gd name="connsiteY712" fmla="*/ 1730969 h 6498915"/>
              <a:gd name="connsiteX713" fmla="*/ 900301 w 3190412"/>
              <a:gd name="connsiteY713" fmla="*/ 1797984 h 6498915"/>
              <a:gd name="connsiteX714" fmla="*/ 895555 w 3190412"/>
              <a:gd name="connsiteY714" fmla="*/ 1941605 h 6498915"/>
              <a:gd name="connsiteX715" fmla="*/ 920299 w 3190412"/>
              <a:gd name="connsiteY715" fmla="*/ 1964817 h 6498915"/>
              <a:gd name="connsiteX716" fmla="*/ 1019795 w 3190412"/>
              <a:gd name="connsiteY716" fmla="*/ 2060443 h 6498915"/>
              <a:gd name="connsiteX717" fmla="*/ 1225196 w 3190412"/>
              <a:gd name="connsiteY717" fmla="*/ 2069057 h 6498915"/>
              <a:gd name="connsiteX718" fmla="*/ 1331273 w 3190412"/>
              <a:gd name="connsiteY718" fmla="*/ 2043742 h 6498915"/>
              <a:gd name="connsiteX719" fmla="*/ 1433029 w 3190412"/>
              <a:gd name="connsiteY719" fmla="*/ 1996662 h 6498915"/>
              <a:gd name="connsiteX720" fmla="*/ 1502548 w 3190412"/>
              <a:gd name="connsiteY720" fmla="*/ 1937576 h 6498915"/>
              <a:gd name="connsiteX721" fmla="*/ 1505142 w 3190412"/>
              <a:gd name="connsiteY721" fmla="*/ 1932728 h 6498915"/>
              <a:gd name="connsiteX722" fmla="*/ 1504524 w 3190412"/>
              <a:gd name="connsiteY722" fmla="*/ 1930152 h 6498915"/>
              <a:gd name="connsiteX723" fmla="*/ 1375253 w 3190412"/>
              <a:gd name="connsiteY723" fmla="*/ 1975982 h 6498915"/>
              <a:gd name="connsiteX724" fmla="*/ 1372551 w 3190412"/>
              <a:gd name="connsiteY724" fmla="*/ 1963313 h 6498915"/>
              <a:gd name="connsiteX725" fmla="*/ 1444527 w 3190412"/>
              <a:gd name="connsiteY725" fmla="*/ 1936469 h 6498915"/>
              <a:gd name="connsiteX726" fmla="*/ 1485461 w 3190412"/>
              <a:gd name="connsiteY726" fmla="*/ 1914967 h 6498915"/>
              <a:gd name="connsiteX727" fmla="*/ 1514691 w 3190412"/>
              <a:gd name="connsiteY727" fmla="*/ 1900423 h 6498915"/>
              <a:gd name="connsiteX728" fmla="*/ 1524040 w 3190412"/>
              <a:gd name="connsiteY728" fmla="*/ 1893203 h 6498915"/>
              <a:gd name="connsiteX729" fmla="*/ 1534171 w 3190412"/>
              <a:gd name="connsiteY729" fmla="*/ 1871935 h 6498915"/>
              <a:gd name="connsiteX730" fmla="*/ 1494337 w 3190412"/>
              <a:gd name="connsiteY730" fmla="*/ 1892778 h 6498915"/>
              <a:gd name="connsiteX731" fmla="*/ 1455208 w 3190412"/>
              <a:gd name="connsiteY731" fmla="*/ 1909508 h 6498915"/>
              <a:gd name="connsiteX732" fmla="*/ 1444186 w 3190412"/>
              <a:gd name="connsiteY732" fmla="*/ 1898873 h 6498915"/>
              <a:gd name="connsiteX733" fmla="*/ 1469903 w 3190412"/>
              <a:gd name="connsiteY733" fmla="*/ 1879706 h 6498915"/>
              <a:gd name="connsiteX734" fmla="*/ 1513971 w 3190412"/>
              <a:gd name="connsiteY734" fmla="*/ 1855143 h 6498915"/>
              <a:gd name="connsiteX735" fmla="*/ 1544284 w 3190412"/>
              <a:gd name="connsiteY735" fmla="*/ 1833447 h 6498915"/>
              <a:gd name="connsiteX736" fmla="*/ 1558386 w 3190412"/>
              <a:gd name="connsiteY736" fmla="*/ 1821537 h 6498915"/>
              <a:gd name="connsiteX737" fmla="*/ 1569451 w 3190412"/>
              <a:gd name="connsiteY737" fmla="*/ 1798522 h 6498915"/>
              <a:gd name="connsiteX738" fmla="*/ 1354136 w 3190412"/>
              <a:gd name="connsiteY738" fmla="*/ 1896096 h 6498915"/>
              <a:gd name="connsiteX739" fmla="*/ 1105536 w 3190412"/>
              <a:gd name="connsiteY739" fmla="*/ 1909020 h 6498915"/>
              <a:gd name="connsiteX740" fmla="*/ 1108234 w 3190412"/>
              <a:gd name="connsiteY740" fmla="*/ 1893252 h 6498915"/>
              <a:gd name="connsiteX741" fmla="*/ 1371892 w 3190412"/>
              <a:gd name="connsiteY741" fmla="*/ 1858704 h 6498915"/>
              <a:gd name="connsiteX742" fmla="*/ 1532663 w 3190412"/>
              <a:gd name="connsiteY742" fmla="*/ 1783831 h 6498915"/>
              <a:gd name="connsiteX743" fmla="*/ 1557230 w 3190412"/>
              <a:gd name="connsiteY743" fmla="*/ 1763552 h 6498915"/>
              <a:gd name="connsiteX744" fmla="*/ 1518799 w 3190412"/>
              <a:gd name="connsiteY744" fmla="*/ 1779907 h 6498915"/>
              <a:gd name="connsiteX745" fmla="*/ 1394368 w 3190412"/>
              <a:gd name="connsiteY745" fmla="*/ 1814359 h 6498915"/>
              <a:gd name="connsiteX746" fmla="*/ 1392042 w 3190412"/>
              <a:gd name="connsiteY746" fmla="*/ 1802389 h 6498915"/>
              <a:gd name="connsiteX747" fmla="*/ 1627598 w 3190412"/>
              <a:gd name="connsiteY747" fmla="*/ 1677234 h 6498915"/>
              <a:gd name="connsiteX748" fmla="*/ 1630503 w 3190412"/>
              <a:gd name="connsiteY748" fmla="*/ 1671804 h 6498915"/>
              <a:gd name="connsiteX749" fmla="*/ 1988217 w 3190412"/>
              <a:gd name="connsiteY749" fmla="*/ 1662378 h 6498915"/>
              <a:gd name="connsiteX750" fmla="*/ 2016094 w 3190412"/>
              <a:gd name="connsiteY750" fmla="*/ 1675544 h 6498915"/>
              <a:gd name="connsiteX751" fmla="*/ 2046795 w 3190412"/>
              <a:gd name="connsiteY751" fmla="*/ 1714665 h 6498915"/>
              <a:gd name="connsiteX752" fmla="*/ 2025436 w 3190412"/>
              <a:gd name="connsiteY752" fmla="*/ 1725686 h 6498915"/>
              <a:gd name="connsiteX753" fmla="*/ 1979148 w 3190412"/>
              <a:gd name="connsiteY753" fmla="*/ 1673739 h 6498915"/>
              <a:gd name="connsiteX754" fmla="*/ 1988217 w 3190412"/>
              <a:gd name="connsiteY754" fmla="*/ 1662378 h 6498915"/>
              <a:gd name="connsiteX755" fmla="*/ 2048359 w 3190412"/>
              <a:gd name="connsiteY755" fmla="*/ 1643668 h 6498915"/>
              <a:gd name="connsiteX756" fmla="*/ 2095117 w 3190412"/>
              <a:gd name="connsiteY756" fmla="*/ 1682149 h 6498915"/>
              <a:gd name="connsiteX757" fmla="*/ 2118269 w 3190412"/>
              <a:gd name="connsiteY757" fmla="*/ 1716733 h 6498915"/>
              <a:gd name="connsiteX758" fmla="*/ 2127076 w 3190412"/>
              <a:gd name="connsiteY758" fmla="*/ 1739901 h 6498915"/>
              <a:gd name="connsiteX759" fmla="*/ 2111675 w 3190412"/>
              <a:gd name="connsiteY759" fmla="*/ 1745381 h 6498915"/>
              <a:gd name="connsiteX760" fmla="*/ 2082383 w 3190412"/>
              <a:gd name="connsiteY760" fmla="*/ 1705019 h 6498915"/>
              <a:gd name="connsiteX761" fmla="*/ 2040819 w 3190412"/>
              <a:gd name="connsiteY761" fmla="*/ 1653102 h 6498915"/>
              <a:gd name="connsiteX762" fmla="*/ 2048359 w 3190412"/>
              <a:gd name="connsiteY762" fmla="*/ 1643668 h 6498915"/>
              <a:gd name="connsiteX763" fmla="*/ 1870074 w 3190412"/>
              <a:gd name="connsiteY763" fmla="*/ 1458010 h 6498915"/>
              <a:gd name="connsiteX764" fmla="*/ 1897644 w 3190412"/>
              <a:gd name="connsiteY764" fmla="*/ 1550078 h 6498915"/>
              <a:gd name="connsiteX765" fmla="*/ 1938660 w 3190412"/>
              <a:gd name="connsiteY765" fmla="*/ 1618410 h 6498915"/>
              <a:gd name="connsiteX766" fmla="*/ 1958269 w 3190412"/>
              <a:gd name="connsiteY766" fmla="*/ 1642369 h 6498915"/>
              <a:gd name="connsiteX767" fmla="*/ 1949099 w 3190412"/>
              <a:gd name="connsiteY767" fmla="*/ 1650184 h 6498915"/>
              <a:gd name="connsiteX768" fmla="*/ 1885705 w 3190412"/>
              <a:gd name="connsiteY768" fmla="*/ 1579857 h 6498915"/>
              <a:gd name="connsiteX769" fmla="*/ 1859805 w 3190412"/>
              <a:gd name="connsiteY769" fmla="*/ 1520107 h 6498915"/>
              <a:gd name="connsiteX770" fmla="*/ 1852248 w 3190412"/>
              <a:gd name="connsiteY770" fmla="*/ 1490873 h 6498915"/>
              <a:gd name="connsiteX771" fmla="*/ 1854317 w 3190412"/>
              <a:gd name="connsiteY771" fmla="*/ 1512183 h 6498915"/>
              <a:gd name="connsiteX772" fmla="*/ 1867932 w 3190412"/>
              <a:gd name="connsiteY772" fmla="*/ 1567854 h 6498915"/>
              <a:gd name="connsiteX773" fmla="*/ 1872210 w 3190412"/>
              <a:gd name="connsiteY773" fmla="*/ 1591095 h 6498915"/>
              <a:gd name="connsiteX774" fmla="*/ 1859080 w 3190412"/>
              <a:gd name="connsiteY774" fmla="*/ 1603525 h 6498915"/>
              <a:gd name="connsiteX775" fmla="*/ 1834453 w 3190412"/>
              <a:gd name="connsiteY775" fmla="*/ 1536725 h 6498915"/>
              <a:gd name="connsiteX776" fmla="*/ 1833655 w 3190412"/>
              <a:gd name="connsiteY776" fmla="*/ 1533555 h 6498915"/>
              <a:gd name="connsiteX777" fmla="*/ 1833010 w 3190412"/>
              <a:gd name="connsiteY777" fmla="*/ 1564136 h 6498915"/>
              <a:gd name="connsiteX778" fmla="*/ 1860149 w 3190412"/>
              <a:gd name="connsiteY778" fmla="*/ 1678922 h 6498915"/>
              <a:gd name="connsiteX779" fmla="*/ 1955059 w 3190412"/>
              <a:gd name="connsiteY779" fmla="*/ 1798034 h 6498915"/>
              <a:gd name="connsiteX780" fmla="*/ 1990959 w 3190412"/>
              <a:gd name="connsiteY780" fmla="*/ 1869866 h 6498915"/>
              <a:gd name="connsiteX781" fmla="*/ 1982756 w 3190412"/>
              <a:gd name="connsiteY781" fmla="*/ 1871214 h 6498915"/>
              <a:gd name="connsiteX782" fmla="*/ 1793151 w 3190412"/>
              <a:gd name="connsiteY782" fmla="*/ 1564514 h 6498915"/>
              <a:gd name="connsiteX783" fmla="*/ 1765979 w 3190412"/>
              <a:gd name="connsiteY783" fmla="*/ 1618570 h 6498915"/>
              <a:gd name="connsiteX784" fmla="*/ 1766895 w 3190412"/>
              <a:gd name="connsiteY784" fmla="*/ 1621055 h 6498915"/>
              <a:gd name="connsiteX785" fmla="*/ 1755888 w 3190412"/>
              <a:gd name="connsiteY785" fmla="*/ 1649088 h 6498915"/>
              <a:gd name="connsiteX786" fmla="*/ 1760468 w 3190412"/>
              <a:gd name="connsiteY786" fmla="*/ 1700674 h 6498915"/>
              <a:gd name="connsiteX787" fmla="*/ 1782280 w 3190412"/>
              <a:gd name="connsiteY787" fmla="*/ 1773199 h 6498915"/>
              <a:gd name="connsiteX788" fmla="*/ 1769778 w 3190412"/>
              <a:gd name="connsiteY788" fmla="*/ 1776987 h 6498915"/>
              <a:gd name="connsiteX789" fmla="*/ 1732630 w 3190412"/>
              <a:gd name="connsiteY789" fmla="*/ 1689771 h 6498915"/>
              <a:gd name="connsiteX790" fmla="*/ 1738926 w 3190412"/>
              <a:gd name="connsiteY790" fmla="*/ 1764724 h 6498915"/>
              <a:gd name="connsiteX791" fmla="*/ 1757564 w 3190412"/>
              <a:gd name="connsiteY791" fmla="*/ 1809612 h 6498915"/>
              <a:gd name="connsiteX792" fmla="*/ 1785416 w 3190412"/>
              <a:gd name="connsiteY792" fmla="*/ 1862921 h 6498915"/>
              <a:gd name="connsiteX793" fmla="*/ 1777802 w 3190412"/>
              <a:gd name="connsiteY793" fmla="*/ 1867828 h 6498915"/>
              <a:gd name="connsiteX794" fmla="*/ 1714435 w 3190412"/>
              <a:gd name="connsiteY794" fmla="*/ 1725182 h 6498915"/>
              <a:gd name="connsiteX795" fmla="*/ 1794770 w 3190412"/>
              <a:gd name="connsiteY795" fmla="*/ 1934021 h 6498915"/>
              <a:gd name="connsiteX796" fmla="*/ 1937063 w 3190412"/>
              <a:gd name="connsiteY796" fmla="*/ 2026103 h 6498915"/>
              <a:gd name="connsiteX797" fmla="*/ 2087982 w 3190412"/>
              <a:gd name="connsiteY797" fmla="*/ 2080147 h 6498915"/>
              <a:gd name="connsiteX798" fmla="*/ 2147549 w 3190412"/>
              <a:gd name="connsiteY798" fmla="*/ 2003766 h 6498915"/>
              <a:gd name="connsiteX799" fmla="*/ 2080709 w 3190412"/>
              <a:gd name="connsiteY799" fmla="*/ 1648006 h 6498915"/>
              <a:gd name="connsiteX800" fmla="*/ 1926460 w 3190412"/>
              <a:gd name="connsiteY800" fmla="*/ 1504136 h 6498915"/>
              <a:gd name="connsiteX801" fmla="*/ 2016565 w 3190412"/>
              <a:gd name="connsiteY801" fmla="*/ 1619181 h 6498915"/>
              <a:gd name="connsiteX802" fmla="*/ 2011224 w 3190412"/>
              <a:gd name="connsiteY802" fmla="*/ 1627298 h 6498915"/>
              <a:gd name="connsiteX803" fmla="*/ 1910674 w 3190412"/>
              <a:gd name="connsiteY803" fmla="*/ 1527118 h 6498915"/>
              <a:gd name="connsiteX804" fmla="*/ 1870074 w 3190412"/>
              <a:gd name="connsiteY804" fmla="*/ 1458010 h 6498915"/>
              <a:gd name="connsiteX805" fmla="*/ 1194384 w 3190412"/>
              <a:gd name="connsiteY805" fmla="*/ 1309309 h 6498915"/>
              <a:gd name="connsiteX806" fmla="*/ 1206002 w 3190412"/>
              <a:gd name="connsiteY806" fmla="*/ 1330488 h 6498915"/>
              <a:gd name="connsiteX807" fmla="*/ 1216216 w 3190412"/>
              <a:gd name="connsiteY807" fmla="*/ 1356155 h 6498915"/>
              <a:gd name="connsiteX808" fmla="*/ 1206581 w 3190412"/>
              <a:gd name="connsiteY808" fmla="*/ 1362973 h 6498915"/>
              <a:gd name="connsiteX809" fmla="*/ 1184123 w 3190412"/>
              <a:gd name="connsiteY809" fmla="*/ 1310305 h 6498915"/>
              <a:gd name="connsiteX810" fmla="*/ 1194384 w 3190412"/>
              <a:gd name="connsiteY810" fmla="*/ 1309309 h 6498915"/>
              <a:gd name="connsiteX811" fmla="*/ 1214837 w 3190412"/>
              <a:gd name="connsiteY811" fmla="*/ 1280322 h 6498915"/>
              <a:gd name="connsiteX812" fmla="*/ 1223386 w 3190412"/>
              <a:gd name="connsiteY812" fmla="*/ 1281672 h 6498915"/>
              <a:gd name="connsiteX813" fmla="*/ 1243638 w 3190412"/>
              <a:gd name="connsiteY813" fmla="*/ 1317947 h 6498915"/>
              <a:gd name="connsiteX814" fmla="*/ 1226684 w 3190412"/>
              <a:gd name="connsiteY814" fmla="*/ 1322597 h 6498915"/>
              <a:gd name="connsiteX815" fmla="*/ 1209958 w 3190412"/>
              <a:gd name="connsiteY815" fmla="*/ 1301178 h 6498915"/>
              <a:gd name="connsiteX816" fmla="*/ 1214837 w 3190412"/>
              <a:gd name="connsiteY816" fmla="*/ 1280322 h 6498915"/>
              <a:gd name="connsiteX817" fmla="*/ 1247023 w 3190412"/>
              <a:gd name="connsiteY817" fmla="*/ 1248674 h 6498915"/>
              <a:gd name="connsiteX818" fmla="*/ 1278628 w 3190412"/>
              <a:gd name="connsiteY818" fmla="*/ 1269322 h 6498915"/>
              <a:gd name="connsiteX819" fmla="*/ 1261629 w 3190412"/>
              <a:gd name="connsiteY819" fmla="*/ 1289910 h 6498915"/>
              <a:gd name="connsiteX820" fmla="*/ 1237141 w 3190412"/>
              <a:gd name="connsiteY820" fmla="*/ 1257355 h 6498915"/>
              <a:gd name="connsiteX821" fmla="*/ 1247023 w 3190412"/>
              <a:gd name="connsiteY821" fmla="*/ 1248674 h 6498915"/>
              <a:gd name="connsiteX822" fmla="*/ 1278981 w 3190412"/>
              <a:gd name="connsiteY822" fmla="*/ 1212099 h 6498915"/>
              <a:gd name="connsiteX823" fmla="*/ 1340600 w 3190412"/>
              <a:gd name="connsiteY823" fmla="*/ 1255584 h 6498915"/>
              <a:gd name="connsiteX824" fmla="*/ 1327192 w 3190412"/>
              <a:gd name="connsiteY824" fmla="*/ 1260133 h 6498915"/>
              <a:gd name="connsiteX825" fmla="*/ 1256670 w 3190412"/>
              <a:gd name="connsiteY825" fmla="*/ 1230639 h 6498915"/>
              <a:gd name="connsiteX826" fmla="*/ 1255679 w 3190412"/>
              <a:gd name="connsiteY826" fmla="*/ 1216641 h 6498915"/>
              <a:gd name="connsiteX827" fmla="*/ 1278981 w 3190412"/>
              <a:gd name="connsiteY827" fmla="*/ 1212099 h 6498915"/>
              <a:gd name="connsiteX828" fmla="*/ 1351697 w 3190412"/>
              <a:gd name="connsiteY828" fmla="*/ 1188095 h 6498915"/>
              <a:gd name="connsiteX829" fmla="*/ 1392965 w 3190412"/>
              <a:gd name="connsiteY829" fmla="*/ 1197794 h 6498915"/>
              <a:gd name="connsiteX830" fmla="*/ 1444051 w 3190412"/>
              <a:gd name="connsiteY830" fmla="*/ 1239837 h 6498915"/>
              <a:gd name="connsiteX831" fmla="*/ 1430430 w 3190412"/>
              <a:gd name="connsiteY831" fmla="*/ 1248515 h 6498915"/>
              <a:gd name="connsiteX832" fmla="*/ 1310882 w 3190412"/>
              <a:gd name="connsiteY832" fmla="*/ 1205763 h 6498915"/>
              <a:gd name="connsiteX833" fmla="*/ 1310277 w 3190412"/>
              <a:gd name="connsiteY833" fmla="*/ 1191972 h 6498915"/>
              <a:gd name="connsiteX834" fmla="*/ 1351697 w 3190412"/>
              <a:gd name="connsiteY834" fmla="*/ 1188095 h 6498915"/>
              <a:gd name="connsiteX835" fmla="*/ 1401238 w 3190412"/>
              <a:gd name="connsiteY835" fmla="*/ 1162625 h 6498915"/>
              <a:gd name="connsiteX836" fmla="*/ 1445988 w 3190412"/>
              <a:gd name="connsiteY836" fmla="*/ 1169541 h 6498915"/>
              <a:gd name="connsiteX837" fmla="*/ 1566228 w 3190412"/>
              <a:gd name="connsiteY837" fmla="*/ 1280004 h 6498915"/>
              <a:gd name="connsiteX838" fmla="*/ 1557483 w 3190412"/>
              <a:gd name="connsiteY838" fmla="*/ 1290292 h 6498915"/>
              <a:gd name="connsiteX839" fmla="*/ 1453040 w 3190412"/>
              <a:gd name="connsiteY839" fmla="*/ 1199253 h 6498915"/>
              <a:gd name="connsiteX840" fmla="*/ 1359076 w 3190412"/>
              <a:gd name="connsiteY840" fmla="*/ 1181412 h 6498915"/>
              <a:gd name="connsiteX841" fmla="*/ 1357421 w 3190412"/>
              <a:gd name="connsiteY841" fmla="*/ 1170052 h 6498915"/>
              <a:gd name="connsiteX842" fmla="*/ 1401238 w 3190412"/>
              <a:gd name="connsiteY842" fmla="*/ 1162625 h 6498915"/>
              <a:gd name="connsiteX843" fmla="*/ 1480753 w 3190412"/>
              <a:gd name="connsiteY843" fmla="*/ 1143783 h 6498915"/>
              <a:gd name="connsiteX844" fmla="*/ 1541378 w 3190412"/>
              <a:gd name="connsiteY844" fmla="*/ 1185650 h 6498915"/>
              <a:gd name="connsiteX845" fmla="*/ 1641491 w 3190412"/>
              <a:gd name="connsiteY845" fmla="*/ 1273125 h 6498915"/>
              <a:gd name="connsiteX846" fmla="*/ 1639005 w 3190412"/>
              <a:gd name="connsiteY846" fmla="*/ 1284766 h 6498915"/>
              <a:gd name="connsiteX847" fmla="*/ 1564580 w 3190412"/>
              <a:gd name="connsiteY847" fmla="*/ 1232731 h 6498915"/>
              <a:gd name="connsiteX848" fmla="*/ 1458490 w 3190412"/>
              <a:gd name="connsiteY848" fmla="*/ 1155029 h 6498915"/>
              <a:gd name="connsiteX849" fmla="*/ 1458594 w 3190412"/>
              <a:gd name="connsiteY849" fmla="*/ 1144109 h 6498915"/>
              <a:gd name="connsiteX850" fmla="*/ 1480753 w 3190412"/>
              <a:gd name="connsiteY850" fmla="*/ 1143783 h 6498915"/>
              <a:gd name="connsiteX851" fmla="*/ 1426587 w 3190412"/>
              <a:gd name="connsiteY851" fmla="*/ 1133021 h 6498915"/>
              <a:gd name="connsiteX852" fmla="*/ 1298735 w 3190412"/>
              <a:gd name="connsiteY852" fmla="*/ 1175323 h 6498915"/>
              <a:gd name="connsiteX853" fmla="*/ 1162057 w 3190412"/>
              <a:gd name="connsiteY853" fmla="*/ 1329179 h 6498915"/>
              <a:gd name="connsiteX854" fmla="*/ 1311484 w 3190412"/>
              <a:gd name="connsiteY854" fmla="*/ 1501647 h 6498915"/>
              <a:gd name="connsiteX855" fmla="*/ 1762415 w 3190412"/>
              <a:gd name="connsiteY855" fmla="*/ 1405158 h 6498915"/>
              <a:gd name="connsiteX856" fmla="*/ 1765212 w 3190412"/>
              <a:gd name="connsiteY856" fmla="*/ 1403661 h 6498915"/>
              <a:gd name="connsiteX857" fmla="*/ 1792605 w 3190412"/>
              <a:gd name="connsiteY857" fmla="*/ 1348725 h 6498915"/>
              <a:gd name="connsiteX858" fmla="*/ 1792410 w 3190412"/>
              <a:gd name="connsiteY858" fmla="*/ 1348623 h 6498915"/>
              <a:gd name="connsiteX859" fmla="*/ 1604880 w 3190412"/>
              <a:gd name="connsiteY859" fmla="*/ 1409178 h 6498915"/>
              <a:gd name="connsiteX860" fmla="*/ 1383730 w 3190412"/>
              <a:gd name="connsiteY860" fmla="*/ 1361464 h 6498915"/>
              <a:gd name="connsiteX861" fmla="*/ 1392025 w 3190412"/>
              <a:gd name="connsiteY861" fmla="*/ 1349687 h 6498915"/>
              <a:gd name="connsiteX862" fmla="*/ 1604489 w 3190412"/>
              <a:gd name="connsiteY862" fmla="*/ 1380536 h 6498915"/>
              <a:gd name="connsiteX863" fmla="*/ 1799417 w 3190412"/>
              <a:gd name="connsiteY863" fmla="*/ 1322938 h 6498915"/>
              <a:gd name="connsiteX864" fmla="*/ 1805300 w 3190412"/>
              <a:gd name="connsiteY864" fmla="*/ 1323592 h 6498915"/>
              <a:gd name="connsiteX865" fmla="*/ 1825390 w 3190412"/>
              <a:gd name="connsiteY865" fmla="*/ 1283707 h 6498915"/>
              <a:gd name="connsiteX866" fmla="*/ 1857341 w 3190412"/>
              <a:gd name="connsiteY866" fmla="*/ 1223977 h 6498915"/>
              <a:gd name="connsiteX867" fmla="*/ 1773589 w 3190412"/>
              <a:gd name="connsiteY867" fmla="*/ 1253254 h 6498915"/>
              <a:gd name="connsiteX868" fmla="*/ 1620416 w 3190412"/>
              <a:gd name="connsiteY868" fmla="*/ 1234666 h 6498915"/>
              <a:gd name="connsiteX869" fmla="*/ 1471387 w 3190412"/>
              <a:gd name="connsiteY869" fmla="*/ 1136986 h 6498915"/>
              <a:gd name="connsiteX870" fmla="*/ 1426587 w 3190412"/>
              <a:gd name="connsiteY870" fmla="*/ 1133021 h 6498915"/>
              <a:gd name="connsiteX871" fmla="*/ 2125847 w 3190412"/>
              <a:gd name="connsiteY871" fmla="*/ 974281 h 6498915"/>
              <a:gd name="connsiteX872" fmla="*/ 2163177 w 3190412"/>
              <a:gd name="connsiteY872" fmla="*/ 1051366 h 6498915"/>
              <a:gd name="connsiteX873" fmla="*/ 2262492 w 3190412"/>
              <a:gd name="connsiteY873" fmla="*/ 1124947 h 6498915"/>
              <a:gd name="connsiteX874" fmla="*/ 2260427 w 3190412"/>
              <a:gd name="connsiteY874" fmla="*/ 1132074 h 6498915"/>
              <a:gd name="connsiteX875" fmla="*/ 2151657 w 3190412"/>
              <a:gd name="connsiteY875" fmla="*/ 1076633 h 6498915"/>
              <a:gd name="connsiteX876" fmla="*/ 2186761 w 3190412"/>
              <a:gd name="connsiteY876" fmla="*/ 1113119 h 6498915"/>
              <a:gd name="connsiteX877" fmla="*/ 2316578 w 3190412"/>
              <a:gd name="connsiteY877" fmla="*/ 1201019 h 6498915"/>
              <a:gd name="connsiteX878" fmla="*/ 2311584 w 3190412"/>
              <a:gd name="connsiteY878" fmla="*/ 1221544 h 6498915"/>
              <a:gd name="connsiteX879" fmla="*/ 2080782 w 3190412"/>
              <a:gd name="connsiteY879" fmla="*/ 1010034 h 6498915"/>
              <a:gd name="connsiteX880" fmla="*/ 2077877 w 3190412"/>
              <a:gd name="connsiteY880" fmla="*/ 1015464 h 6498915"/>
              <a:gd name="connsiteX881" fmla="*/ 2077119 w 3190412"/>
              <a:gd name="connsiteY881" fmla="*/ 1021544 h 6498915"/>
              <a:gd name="connsiteX882" fmla="*/ 2115292 w 3190412"/>
              <a:gd name="connsiteY882" fmla="*/ 1107311 h 6498915"/>
              <a:gd name="connsiteX883" fmla="*/ 2204194 w 3190412"/>
              <a:gd name="connsiteY883" fmla="*/ 1191033 h 6498915"/>
              <a:gd name="connsiteX884" fmla="*/ 2474278 w 3190412"/>
              <a:gd name="connsiteY884" fmla="*/ 1283884 h 6498915"/>
              <a:gd name="connsiteX885" fmla="*/ 2472302 w 3190412"/>
              <a:gd name="connsiteY885" fmla="*/ 1302031 h 6498915"/>
              <a:gd name="connsiteX886" fmla="*/ 2314338 w 3190412"/>
              <a:gd name="connsiteY886" fmla="*/ 1275146 h 6498915"/>
              <a:gd name="connsiteX887" fmla="*/ 2170960 w 3190412"/>
              <a:gd name="connsiteY887" fmla="*/ 1200940 h 6498915"/>
              <a:gd name="connsiteX888" fmla="*/ 2061548 w 3190412"/>
              <a:gd name="connsiteY888" fmla="*/ 1079560 h 6498915"/>
              <a:gd name="connsiteX889" fmla="*/ 2094495 w 3190412"/>
              <a:gd name="connsiteY889" fmla="*/ 1165774 h 6498915"/>
              <a:gd name="connsiteX890" fmla="*/ 2169176 w 3190412"/>
              <a:gd name="connsiteY890" fmla="*/ 1240642 h 6498915"/>
              <a:gd name="connsiteX891" fmla="*/ 2162794 w 3190412"/>
              <a:gd name="connsiteY891" fmla="*/ 1254439 h 6498915"/>
              <a:gd name="connsiteX892" fmla="*/ 2066641 w 3190412"/>
              <a:gd name="connsiteY892" fmla="*/ 1166087 h 6498915"/>
              <a:gd name="connsiteX893" fmla="*/ 2036666 w 3190412"/>
              <a:gd name="connsiteY893" fmla="*/ 1093436 h 6498915"/>
              <a:gd name="connsiteX894" fmla="*/ 2034799 w 3190412"/>
              <a:gd name="connsiteY894" fmla="*/ 1096926 h 6498915"/>
              <a:gd name="connsiteX895" fmla="*/ 2036417 w 3190412"/>
              <a:gd name="connsiteY895" fmla="*/ 1116749 h 6498915"/>
              <a:gd name="connsiteX896" fmla="*/ 2041691 w 3190412"/>
              <a:gd name="connsiteY896" fmla="*/ 1171698 h 6498915"/>
              <a:gd name="connsiteX897" fmla="*/ 2056325 w 3190412"/>
              <a:gd name="connsiteY897" fmla="*/ 1211950 h 6498915"/>
              <a:gd name="connsiteX898" fmla="*/ 2074084 w 3190412"/>
              <a:gd name="connsiteY898" fmla="*/ 1235168 h 6498915"/>
              <a:gd name="connsiteX899" fmla="*/ 2062944 w 3190412"/>
              <a:gd name="connsiteY899" fmla="*/ 1246668 h 6498915"/>
              <a:gd name="connsiteX900" fmla="*/ 2012354 w 3190412"/>
              <a:gd name="connsiteY900" fmla="*/ 1168725 h 6498915"/>
              <a:gd name="connsiteX901" fmla="*/ 2008354 w 3190412"/>
              <a:gd name="connsiteY901" fmla="*/ 1149624 h 6498915"/>
              <a:gd name="connsiteX902" fmla="*/ 2055531 w 3190412"/>
              <a:gd name="connsiteY902" fmla="*/ 1308548 h 6498915"/>
              <a:gd name="connsiteX903" fmla="*/ 2313258 w 3190412"/>
              <a:gd name="connsiteY903" fmla="*/ 1403518 h 6498915"/>
              <a:gd name="connsiteX904" fmla="*/ 2501233 w 3190412"/>
              <a:gd name="connsiteY904" fmla="*/ 1412535 h 6498915"/>
              <a:gd name="connsiteX905" fmla="*/ 2558833 w 3190412"/>
              <a:gd name="connsiteY905" fmla="*/ 1357549 h 6498915"/>
              <a:gd name="connsiteX906" fmla="*/ 2604907 w 3190412"/>
              <a:gd name="connsiteY906" fmla="*/ 1217331 h 6498915"/>
              <a:gd name="connsiteX907" fmla="*/ 2452806 w 3190412"/>
              <a:gd name="connsiteY907" fmla="*/ 1063386 h 6498915"/>
              <a:gd name="connsiteX908" fmla="*/ 2246960 w 3190412"/>
              <a:gd name="connsiteY908" fmla="*/ 1028094 h 6498915"/>
              <a:gd name="connsiteX909" fmla="*/ 2125847 w 3190412"/>
              <a:gd name="connsiteY909" fmla="*/ 974281 h 6498915"/>
              <a:gd name="connsiteX910" fmla="*/ 1564243 w 3190412"/>
              <a:gd name="connsiteY910" fmla="*/ 859421 h 6498915"/>
              <a:gd name="connsiteX911" fmla="*/ 1587920 w 3190412"/>
              <a:gd name="connsiteY911" fmla="*/ 867848 h 6498915"/>
              <a:gd name="connsiteX912" fmla="*/ 1631376 w 3190412"/>
              <a:gd name="connsiteY912" fmla="*/ 897579 h 6498915"/>
              <a:gd name="connsiteX913" fmla="*/ 1631308 w 3190412"/>
              <a:gd name="connsiteY913" fmla="*/ 910761 h 6498915"/>
              <a:gd name="connsiteX914" fmla="*/ 1559403 w 3190412"/>
              <a:gd name="connsiteY914" fmla="*/ 870799 h 6498915"/>
              <a:gd name="connsiteX915" fmla="*/ 1564243 w 3190412"/>
              <a:gd name="connsiteY915" fmla="*/ 859421 h 6498915"/>
              <a:gd name="connsiteX916" fmla="*/ 1492199 w 3190412"/>
              <a:gd name="connsiteY916" fmla="*/ 740631 h 6498915"/>
              <a:gd name="connsiteX917" fmla="*/ 1498565 w 3190412"/>
              <a:gd name="connsiteY917" fmla="*/ 743476 h 6498915"/>
              <a:gd name="connsiteX918" fmla="*/ 1511078 w 3190412"/>
              <a:gd name="connsiteY918" fmla="*/ 782095 h 6498915"/>
              <a:gd name="connsiteX919" fmla="*/ 1529076 w 3190412"/>
              <a:gd name="connsiteY919" fmla="*/ 821653 h 6498915"/>
              <a:gd name="connsiteX920" fmla="*/ 1515635 w 3190412"/>
              <a:gd name="connsiteY920" fmla="*/ 830925 h 6498915"/>
              <a:gd name="connsiteX921" fmla="*/ 1486532 w 3190412"/>
              <a:gd name="connsiteY921" fmla="*/ 744521 h 6498915"/>
              <a:gd name="connsiteX922" fmla="*/ 1492199 w 3190412"/>
              <a:gd name="connsiteY922" fmla="*/ 740631 h 6498915"/>
              <a:gd name="connsiteX923" fmla="*/ 1516821 w 3190412"/>
              <a:gd name="connsiteY923" fmla="*/ 738434 h 6498915"/>
              <a:gd name="connsiteX924" fmla="*/ 1525143 w 3190412"/>
              <a:gd name="connsiteY924" fmla="*/ 739487 h 6498915"/>
              <a:gd name="connsiteX925" fmla="*/ 1562438 w 3190412"/>
              <a:gd name="connsiteY925" fmla="*/ 792859 h 6498915"/>
              <a:gd name="connsiteX926" fmla="*/ 1588301 w 3190412"/>
              <a:gd name="connsiteY926" fmla="*/ 821909 h 6498915"/>
              <a:gd name="connsiteX927" fmla="*/ 1604559 w 3190412"/>
              <a:gd name="connsiteY927" fmla="*/ 835346 h 6498915"/>
              <a:gd name="connsiteX928" fmla="*/ 1585058 w 3190412"/>
              <a:gd name="connsiteY928" fmla="*/ 850353 h 6498915"/>
              <a:gd name="connsiteX929" fmla="*/ 1559802 w 3190412"/>
              <a:gd name="connsiteY929" fmla="*/ 831356 h 6498915"/>
              <a:gd name="connsiteX930" fmla="*/ 1536930 w 3190412"/>
              <a:gd name="connsiteY930" fmla="*/ 800913 h 6498915"/>
              <a:gd name="connsiteX931" fmla="*/ 1511604 w 3190412"/>
              <a:gd name="connsiteY931" fmla="*/ 745213 h 6498915"/>
              <a:gd name="connsiteX932" fmla="*/ 1516821 w 3190412"/>
              <a:gd name="connsiteY932" fmla="*/ 738434 h 6498915"/>
              <a:gd name="connsiteX933" fmla="*/ 2511284 w 3190412"/>
              <a:gd name="connsiteY933" fmla="*/ 604434 h 6498915"/>
              <a:gd name="connsiteX934" fmla="*/ 2518983 w 3190412"/>
              <a:gd name="connsiteY934" fmla="*/ 604437 h 6498915"/>
              <a:gd name="connsiteX935" fmla="*/ 2564442 w 3190412"/>
              <a:gd name="connsiteY935" fmla="*/ 647212 h 6498915"/>
              <a:gd name="connsiteX936" fmla="*/ 2608029 w 3190412"/>
              <a:gd name="connsiteY936" fmla="*/ 686490 h 6498915"/>
              <a:gd name="connsiteX937" fmla="*/ 2615686 w 3190412"/>
              <a:gd name="connsiteY937" fmla="*/ 697820 h 6498915"/>
              <a:gd name="connsiteX938" fmla="*/ 2607956 w 3190412"/>
              <a:gd name="connsiteY938" fmla="*/ 703412 h 6498915"/>
              <a:gd name="connsiteX939" fmla="*/ 2578335 w 3190412"/>
              <a:gd name="connsiteY939" fmla="*/ 689313 h 6498915"/>
              <a:gd name="connsiteX940" fmla="*/ 2545716 w 3190412"/>
              <a:gd name="connsiteY940" fmla="*/ 662634 h 6498915"/>
              <a:gd name="connsiteX941" fmla="*/ 2507099 w 3190412"/>
              <a:gd name="connsiteY941" fmla="*/ 610799 h 6498915"/>
              <a:gd name="connsiteX942" fmla="*/ 2511284 w 3190412"/>
              <a:gd name="connsiteY942" fmla="*/ 604434 h 6498915"/>
              <a:gd name="connsiteX943" fmla="*/ 1677037 w 3190412"/>
              <a:gd name="connsiteY943" fmla="*/ 507941 h 6498915"/>
              <a:gd name="connsiteX944" fmla="*/ 1487469 w 3190412"/>
              <a:gd name="connsiteY944" fmla="*/ 649996 h 6498915"/>
              <a:gd name="connsiteX945" fmla="*/ 1460980 w 3190412"/>
              <a:gd name="connsiteY945" fmla="*/ 789967 h 6498915"/>
              <a:gd name="connsiteX946" fmla="*/ 1577891 w 3190412"/>
              <a:gd name="connsiteY946" fmla="*/ 914114 h 6498915"/>
              <a:gd name="connsiteX947" fmla="*/ 1964540 w 3190412"/>
              <a:gd name="connsiteY947" fmla="*/ 950846 h 6498915"/>
              <a:gd name="connsiteX948" fmla="*/ 1951772 w 3190412"/>
              <a:gd name="connsiteY948" fmla="*/ 950001 h 6498915"/>
              <a:gd name="connsiteX949" fmla="*/ 1949035 w 3190412"/>
              <a:gd name="connsiteY949" fmla="*/ 935068 h 6498915"/>
              <a:gd name="connsiteX950" fmla="*/ 2013944 w 3190412"/>
              <a:gd name="connsiteY950" fmla="*/ 900453 h 6498915"/>
              <a:gd name="connsiteX951" fmla="*/ 2037379 w 3190412"/>
              <a:gd name="connsiteY951" fmla="*/ 885555 h 6498915"/>
              <a:gd name="connsiteX952" fmla="*/ 2039710 w 3190412"/>
              <a:gd name="connsiteY952" fmla="*/ 883062 h 6498915"/>
              <a:gd name="connsiteX953" fmla="*/ 2040955 w 3190412"/>
              <a:gd name="connsiteY953" fmla="*/ 880733 h 6498915"/>
              <a:gd name="connsiteX954" fmla="*/ 1998077 w 3190412"/>
              <a:gd name="connsiteY954" fmla="*/ 904936 h 6498915"/>
              <a:gd name="connsiteX955" fmla="*/ 1905421 w 3190412"/>
              <a:gd name="connsiteY955" fmla="*/ 907499 h 6498915"/>
              <a:gd name="connsiteX956" fmla="*/ 1905971 w 3190412"/>
              <a:gd name="connsiteY956" fmla="*/ 891083 h 6498915"/>
              <a:gd name="connsiteX957" fmla="*/ 1999725 w 3190412"/>
              <a:gd name="connsiteY957" fmla="*/ 870152 h 6498915"/>
              <a:gd name="connsiteX958" fmla="*/ 1813439 w 3190412"/>
              <a:gd name="connsiteY958" fmla="*/ 846322 h 6498915"/>
              <a:gd name="connsiteX959" fmla="*/ 1568493 w 3190412"/>
              <a:gd name="connsiteY959" fmla="*/ 669644 h 6498915"/>
              <a:gd name="connsiteX960" fmla="*/ 1579819 w 3190412"/>
              <a:gd name="connsiteY960" fmla="*/ 665726 h 6498915"/>
              <a:gd name="connsiteX961" fmla="*/ 1617200 w 3190412"/>
              <a:gd name="connsiteY961" fmla="*/ 712411 h 6498915"/>
              <a:gd name="connsiteX962" fmla="*/ 1769628 w 3190412"/>
              <a:gd name="connsiteY962" fmla="*/ 800935 h 6498915"/>
              <a:gd name="connsiteX963" fmla="*/ 2052355 w 3190412"/>
              <a:gd name="connsiteY963" fmla="*/ 827718 h 6498915"/>
              <a:gd name="connsiteX964" fmla="*/ 1860103 w 3190412"/>
              <a:gd name="connsiteY964" fmla="*/ 784735 h 6498915"/>
              <a:gd name="connsiteX965" fmla="*/ 1864429 w 3190412"/>
              <a:gd name="connsiteY965" fmla="*/ 770588 h 6498915"/>
              <a:gd name="connsiteX966" fmla="*/ 1938285 w 3190412"/>
              <a:gd name="connsiteY966" fmla="*/ 789645 h 6498915"/>
              <a:gd name="connsiteX967" fmla="*/ 2084096 w 3190412"/>
              <a:gd name="connsiteY967" fmla="*/ 800551 h 6498915"/>
              <a:gd name="connsiteX968" fmla="*/ 2088039 w 3190412"/>
              <a:gd name="connsiteY968" fmla="*/ 793183 h 6498915"/>
              <a:gd name="connsiteX969" fmla="*/ 1868605 w 3190412"/>
              <a:gd name="connsiteY969" fmla="*/ 718949 h 6498915"/>
              <a:gd name="connsiteX970" fmla="*/ 1880511 w 3190412"/>
              <a:gd name="connsiteY970" fmla="*/ 704615 h 6498915"/>
              <a:gd name="connsiteX971" fmla="*/ 1986836 w 3190412"/>
              <a:gd name="connsiteY971" fmla="*/ 759498 h 6498915"/>
              <a:gd name="connsiteX972" fmla="*/ 2038913 w 3190412"/>
              <a:gd name="connsiteY972" fmla="*/ 765656 h 6498915"/>
              <a:gd name="connsiteX973" fmla="*/ 1906940 w 3190412"/>
              <a:gd name="connsiteY973" fmla="*/ 613248 h 6498915"/>
              <a:gd name="connsiteX974" fmla="*/ 1677037 w 3190412"/>
              <a:gd name="connsiteY974" fmla="*/ 507941 h 6498915"/>
              <a:gd name="connsiteX975" fmla="*/ 2455478 w 3190412"/>
              <a:gd name="connsiteY975" fmla="*/ 334769 h 6498915"/>
              <a:gd name="connsiteX976" fmla="*/ 2453921 w 3190412"/>
              <a:gd name="connsiteY976" fmla="*/ 337678 h 6498915"/>
              <a:gd name="connsiteX977" fmla="*/ 2586124 w 3190412"/>
              <a:gd name="connsiteY977" fmla="*/ 606685 h 6498915"/>
              <a:gd name="connsiteX978" fmla="*/ 2730355 w 3190412"/>
              <a:gd name="connsiteY978" fmla="*/ 671369 h 6498915"/>
              <a:gd name="connsiteX979" fmla="*/ 2808822 w 3190412"/>
              <a:gd name="connsiteY979" fmla="*/ 708855 h 6498915"/>
              <a:gd name="connsiteX980" fmla="*/ 2801746 w 3190412"/>
              <a:gd name="connsiteY980" fmla="*/ 719286 h 6498915"/>
              <a:gd name="connsiteX981" fmla="*/ 2437746 w 3190412"/>
              <a:gd name="connsiteY981" fmla="*/ 392627 h 6498915"/>
              <a:gd name="connsiteX982" fmla="*/ 2435676 w 3190412"/>
              <a:gd name="connsiteY982" fmla="*/ 392767 h 6498915"/>
              <a:gd name="connsiteX983" fmla="*/ 2456986 w 3190412"/>
              <a:gd name="connsiteY983" fmla="*/ 483481 h 6498915"/>
              <a:gd name="connsiteX984" fmla="*/ 2491813 w 3190412"/>
              <a:gd name="connsiteY984" fmla="*/ 554988 h 6498915"/>
              <a:gd name="connsiteX985" fmla="*/ 2488570 w 3190412"/>
              <a:gd name="connsiteY985" fmla="*/ 561982 h 6498915"/>
              <a:gd name="connsiteX986" fmla="*/ 2443659 w 3190412"/>
              <a:gd name="connsiteY986" fmla="*/ 506531 h 6498915"/>
              <a:gd name="connsiteX987" fmla="*/ 2412489 w 3190412"/>
              <a:gd name="connsiteY987" fmla="*/ 416529 h 6498915"/>
              <a:gd name="connsiteX988" fmla="*/ 2414915 w 3190412"/>
              <a:gd name="connsiteY988" fmla="*/ 503376 h 6498915"/>
              <a:gd name="connsiteX989" fmla="*/ 2462550 w 3190412"/>
              <a:gd name="connsiteY989" fmla="*/ 606428 h 6498915"/>
              <a:gd name="connsiteX990" fmla="*/ 2448614 w 3190412"/>
              <a:gd name="connsiteY990" fmla="*/ 619424 h 6498915"/>
              <a:gd name="connsiteX991" fmla="*/ 2383595 w 3190412"/>
              <a:gd name="connsiteY991" fmla="*/ 461681 h 6498915"/>
              <a:gd name="connsiteX992" fmla="*/ 2362591 w 3190412"/>
              <a:gd name="connsiteY992" fmla="*/ 499080 h 6498915"/>
              <a:gd name="connsiteX993" fmla="*/ 2362627 w 3190412"/>
              <a:gd name="connsiteY993" fmla="*/ 501345 h 6498915"/>
              <a:gd name="connsiteX994" fmla="*/ 2362433 w 3190412"/>
              <a:gd name="connsiteY994" fmla="*/ 501241 h 6498915"/>
              <a:gd name="connsiteX995" fmla="*/ 2632873 w 3190412"/>
              <a:gd name="connsiteY995" fmla="*/ 838212 h 6498915"/>
              <a:gd name="connsiteX996" fmla="*/ 2828279 w 3190412"/>
              <a:gd name="connsiteY996" fmla="*/ 791844 h 6498915"/>
              <a:gd name="connsiteX997" fmla="*/ 2852074 w 3190412"/>
              <a:gd name="connsiteY997" fmla="*/ 778135 h 6498915"/>
              <a:gd name="connsiteX998" fmla="*/ 2923944 w 3190412"/>
              <a:gd name="connsiteY998" fmla="*/ 762207 h 6498915"/>
              <a:gd name="connsiteX999" fmla="*/ 2960733 w 3190412"/>
              <a:gd name="connsiteY999" fmla="*/ 630492 h 6498915"/>
              <a:gd name="connsiteX1000" fmla="*/ 2791219 w 3190412"/>
              <a:gd name="connsiteY1000" fmla="*/ 476459 h 6498915"/>
              <a:gd name="connsiteX1001" fmla="*/ 2627368 w 3190412"/>
              <a:gd name="connsiteY1001" fmla="*/ 459643 h 6498915"/>
              <a:gd name="connsiteX1002" fmla="*/ 2507313 w 3190412"/>
              <a:gd name="connsiteY1002" fmla="*/ 346037 h 6498915"/>
              <a:gd name="connsiteX1003" fmla="*/ 2548226 w 3190412"/>
              <a:gd name="connsiteY1003" fmla="*/ 425288 h 6498915"/>
              <a:gd name="connsiteX1004" fmla="*/ 2618585 w 3190412"/>
              <a:gd name="connsiteY1004" fmla="*/ 510565 h 6498915"/>
              <a:gd name="connsiteX1005" fmla="*/ 2613205 w 3190412"/>
              <a:gd name="connsiteY1005" fmla="*/ 520159 h 6498915"/>
              <a:gd name="connsiteX1006" fmla="*/ 2523388 w 3190412"/>
              <a:gd name="connsiteY1006" fmla="*/ 433951 h 6498915"/>
              <a:gd name="connsiteX1007" fmla="*/ 2499871 w 3190412"/>
              <a:gd name="connsiteY1007" fmla="*/ 391190 h 6498915"/>
              <a:gd name="connsiteX1008" fmla="*/ 2539288 w 3190412"/>
              <a:gd name="connsiteY1008" fmla="*/ 485355 h 6498915"/>
              <a:gd name="connsiteX1009" fmla="*/ 2671826 w 3190412"/>
              <a:gd name="connsiteY1009" fmla="*/ 610129 h 6498915"/>
              <a:gd name="connsiteX1010" fmla="*/ 2665444 w 3190412"/>
              <a:gd name="connsiteY1010" fmla="*/ 623924 h 6498915"/>
              <a:gd name="connsiteX1011" fmla="*/ 2455478 w 3190412"/>
              <a:gd name="connsiteY1011" fmla="*/ 334769 h 6498915"/>
              <a:gd name="connsiteX1012" fmla="*/ 2236793 w 3190412"/>
              <a:gd name="connsiteY1012" fmla="*/ 271657 h 6498915"/>
              <a:gd name="connsiteX1013" fmla="*/ 2261474 w 3190412"/>
              <a:gd name="connsiteY1013" fmla="*/ 273136 h 6498915"/>
              <a:gd name="connsiteX1014" fmla="*/ 2262429 w 3190412"/>
              <a:gd name="connsiteY1014" fmla="*/ 284871 h 6498915"/>
              <a:gd name="connsiteX1015" fmla="*/ 2166019 w 3190412"/>
              <a:gd name="connsiteY1015" fmla="*/ 287920 h 6498915"/>
              <a:gd name="connsiteX1016" fmla="*/ 2168067 w 3190412"/>
              <a:gd name="connsiteY1016" fmla="*/ 274301 h 6498915"/>
              <a:gd name="connsiteX1017" fmla="*/ 2211886 w 3190412"/>
              <a:gd name="connsiteY1017" fmla="*/ 273048 h 6498915"/>
              <a:gd name="connsiteX1018" fmla="*/ 2236793 w 3190412"/>
              <a:gd name="connsiteY1018" fmla="*/ 271657 h 6498915"/>
              <a:gd name="connsiteX1019" fmla="*/ 2255733 w 3190412"/>
              <a:gd name="connsiteY1019" fmla="*/ 224423 h 6498915"/>
              <a:gd name="connsiteX1020" fmla="*/ 2298909 w 3190412"/>
              <a:gd name="connsiteY1020" fmla="*/ 225071 h 6498915"/>
              <a:gd name="connsiteX1021" fmla="*/ 2300288 w 3190412"/>
              <a:gd name="connsiteY1021" fmla="*/ 239278 h 6498915"/>
              <a:gd name="connsiteX1022" fmla="*/ 2206562 w 3190412"/>
              <a:gd name="connsiteY1022" fmla="*/ 237777 h 6498915"/>
              <a:gd name="connsiteX1023" fmla="*/ 2211853 w 3190412"/>
              <a:gd name="connsiteY1023" fmla="*/ 227886 h 6498915"/>
              <a:gd name="connsiteX1024" fmla="*/ 2255733 w 3190412"/>
              <a:gd name="connsiteY1024" fmla="*/ 224423 h 6498915"/>
              <a:gd name="connsiteX1025" fmla="*/ 2799181 w 3190412"/>
              <a:gd name="connsiteY1025" fmla="*/ 0 h 6498915"/>
              <a:gd name="connsiteX1026" fmla="*/ 2825226 w 3190412"/>
              <a:gd name="connsiteY1026" fmla="*/ 0 h 6498915"/>
              <a:gd name="connsiteX1027" fmla="*/ 2855126 w 3190412"/>
              <a:gd name="connsiteY1027" fmla="*/ 42738 h 6498915"/>
              <a:gd name="connsiteX1028" fmla="*/ 2976188 w 3190412"/>
              <a:gd name="connsiteY1028" fmla="*/ 159128 h 6498915"/>
              <a:gd name="connsiteX1029" fmla="*/ 2967533 w 3190412"/>
              <a:gd name="connsiteY1029" fmla="*/ 169713 h 6498915"/>
              <a:gd name="connsiteX1030" fmla="*/ 2817164 w 3190412"/>
              <a:gd name="connsiteY1030" fmla="*/ 39453 h 6498915"/>
              <a:gd name="connsiteX1031" fmla="*/ 2755905 w 3190412"/>
              <a:gd name="connsiteY1031" fmla="*/ 0 h 6498915"/>
              <a:gd name="connsiteX1032" fmla="*/ 2777233 w 3190412"/>
              <a:gd name="connsiteY1032" fmla="*/ 0 h 6498915"/>
              <a:gd name="connsiteX1033" fmla="*/ 2785764 w 3190412"/>
              <a:gd name="connsiteY1033" fmla="*/ 25037 h 6498915"/>
              <a:gd name="connsiteX1034" fmla="*/ 2809354 w 3190412"/>
              <a:gd name="connsiteY1034" fmla="*/ 75619 h 6498915"/>
              <a:gd name="connsiteX1035" fmla="*/ 2803914 w 3190412"/>
              <a:gd name="connsiteY1035" fmla="*/ 80191 h 6498915"/>
              <a:gd name="connsiteX1036" fmla="*/ 2762409 w 3190412"/>
              <a:gd name="connsiteY1036" fmla="*/ 25190 h 6498915"/>
              <a:gd name="connsiteX1037" fmla="*/ 2710614 w 3190412"/>
              <a:gd name="connsiteY1037" fmla="*/ 0 h 6498915"/>
              <a:gd name="connsiteX1038" fmla="*/ 2731762 w 3190412"/>
              <a:gd name="connsiteY1038" fmla="*/ 0 h 6498915"/>
              <a:gd name="connsiteX1039" fmla="*/ 2740842 w 3190412"/>
              <a:gd name="connsiteY1039" fmla="*/ 31704 h 6498915"/>
              <a:gd name="connsiteX1040" fmla="*/ 2754279 w 3190412"/>
              <a:gd name="connsiteY1040" fmla="*/ 67607 h 6498915"/>
              <a:gd name="connsiteX1041" fmla="*/ 2739951 w 3190412"/>
              <a:gd name="connsiteY1041" fmla="*/ 73411 h 6498915"/>
              <a:gd name="connsiteX1042" fmla="*/ 2715477 w 3190412"/>
              <a:gd name="connsiteY1042" fmla="*/ 21597 h 6498915"/>
              <a:gd name="connsiteX1043" fmla="*/ 2662177 w 3190412"/>
              <a:gd name="connsiteY1043" fmla="*/ 0 h 6498915"/>
              <a:gd name="connsiteX1044" fmla="*/ 2682221 w 3190412"/>
              <a:gd name="connsiteY1044" fmla="*/ 0 h 6498915"/>
              <a:gd name="connsiteX1045" fmla="*/ 2682381 w 3190412"/>
              <a:gd name="connsiteY1045" fmla="*/ 7291 h 6498915"/>
              <a:gd name="connsiteX1046" fmla="*/ 2692131 w 3190412"/>
              <a:gd name="connsiteY1046" fmla="*/ 66288 h 6498915"/>
              <a:gd name="connsiteX1047" fmla="*/ 2835351 w 3190412"/>
              <a:gd name="connsiteY1047" fmla="*/ 246160 h 6498915"/>
              <a:gd name="connsiteX1048" fmla="*/ 3153797 w 3190412"/>
              <a:gd name="connsiteY1048" fmla="*/ 201511 h 6498915"/>
              <a:gd name="connsiteX1049" fmla="*/ 3143072 w 3190412"/>
              <a:gd name="connsiteY1049" fmla="*/ 15943 h 6498915"/>
              <a:gd name="connsiteX1050" fmla="*/ 3128080 w 3190412"/>
              <a:gd name="connsiteY1050" fmla="*/ 0 h 6498915"/>
              <a:gd name="connsiteX1051" fmla="*/ 3160438 w 3190412"/>
              <a:gd name="connsiteY1051" fmla="*/ 0 h 6498915"/>
              <a:gd name="connsiteX1052" fmla="*/ 3174777 w 3190412"/>
              <a:gd name="connsiteY1052" fmla="*/ 32120 h 6498915"/>
              <a:gd name="connsiteX1053" fmla="*/ 3187200 w 3190412"/>
              <a:gd name="connsiteY1053" fmla="*/ 171242 h 6498915"/>
              <a:gd name="connsiteX1054" fmla="*/ 3114845 w 3190412"/>
              <a:gd name="connsiteY1054" fmla="*/ 272461 h 6498915"/>
              <a:gd name="connsiteX1055" fmla="*/ 2806149 w 3190412"/>
              <a:gd name="connsiteY1055" fmla="*/ 259720 h 6498915"/>
              <a:gd name="connsiteX1056" fmla="*/ 2666745 w 3190412"/>
              <a:gd name="connsiteY1056" fmla="*/ 67053 h 6498915"/>
              <a:gd name="connsiteX1057" fmla="*/ 2271622 w 3190412"/>
              <a:gd name="connsiteY1057" fmla="*/ 0 h 6498915"/>
              <a:gd name="connsiteX1058" fmla="*/ 2309674 w 3190412"/>
              <a:gd name="connsiteY1058" fmla="*/ 0 h 6498915"/>
              <a:gd name="connsiteX1059" fmla="*/ 2330492 w 3190412"/>
              <a:gd name="connsiteY1059" fmla="*/ 25222 h 6498915"/>
              <a:gd name="connsiteX1060" fmla="*/ 2322210 w 3190412"/>
              <a:gd name="connsiteY1060" fmla="*/ 36506 h 6498915"/>
              <a:gd name="connsiteX1061" fmla="*/ 2289727 w 3190412"/>
              <a:gd name="connsiteY1061" fmla="*/ 15636 h 6498915"/>
              <a:gd name="connsiteX1062" fmla="*/ 2215188 w 3190412"/>
              <a:gd name="connsiteY1062" fmla="*/ 0 h 6498915"/>
              <a:gd name="connsiteX1063" fmla="*/ 2242585 w 3190412"/>
              <a:gd name="connsiteY1063" fmla="*/ 0 h 6498915"/>
              <a:gd name="connsiteX1064" fmla="*/ 2245809 w 3190412"/>
              <a:gd name="connsiteY1064" fmla="*/ 2618 h 6498915"/>
              <a:gd name="connsiteX1065" fmla="*/ 2237397 w 3190412"/>
              <a:gd name="connsiteY1065" fmla="*/ 15080 h 6498915"/>
              <a:gd name="connsiteX1066" fmla="*/ 2147021 w 3190412"/>
              <a:gd name="connsiteY1066" fmla="*/ 0 h 6498915"/>
              <a:gd name="connsiteX1067" fmla="*/ 2184184 w 3190412"/>
              <a:gd name="connsiteY1067" fmla="*/ 0 h 6498915"/>
              <a:gd name="connsiteX1068" fmla="*/ 2187512 w 3190412"/>
              <a:gd name="connsiteY1068" fmla="*/ 15083 h 6498915"/>
              <a:gd name="connsiteX1069" fmla="*/ 2172449 w 3190412"/>
              <a:gd name="connsiteY1069" fmla="*/ 18997 h 6498915"/>
              <a:gd name="connsiteX1070" fmla="*/ 2054534 w 3190412"/>
              <a:gd name="connsiteY1070" fmla="*/ 0 h 6498915"/>
              <a:gd name="connsiteX1071" fmla="*/ 2113460 w 3190412"/>
              <a:gd name="connsiteY1071" fmla="*/ 0 h 6498915"/>
              <a:gd name="connsiteX1072" fmla="*/ 2117750 w 3190412"/>
              <a:gd name="connsiteY1072" fmla="*/ 3626 h 6498915"/>
              <a:gd name="connsiteX1073" fmla="*/ 2126775 w 3190412"/>
              <a:gd name="connsiteY1073" fmla="*/ 23247 h 6498915"/>
              <a:gd name="connsiteX1074" fmla="*/ 2115189 w 3190412"/>
              <a:gd name="connsiteY1074" fmla="*/ 29520 h 6498915"/>
              <a:gd name="connsiteX1075" fmla="*/ 2083386 w 3190412"/>
              <a:gd name="connsiteY1075" fmla="*/ 12507 h 6498915"/>
              <a:gd name="connsiteX1076" fmla="*/ 1928990 w 3190412"/>
              <a:gd name="connsiteY1076" fmla="*/ 0 h 6498915"/>
              <a:gd name="connsiteX1077" fmla="*/ 1968497 w 3190412"/>
              <a:gd name="connsiteY1077" fmla="*/ 0 h 6498915"/>
              <a:gd name="connsiteX1078" fmla="*/ 1965077 w 3190412"/>
              <a:gd name="connsiteY1078" fmla="*/ 3346 h 6498915"/>
              <a:gd name="connsiteX1079" fmla="*/ 2142074 w 3190412"/>
              <a:gd name="connsiteY1079" fmla="*/ 339216 h 6498915"/>
              <a:gd name="connsiteX1080" fmla="*/ 2224727 w 3190412"/>
              <a:gd name="connsiteY1080" fmla="*/ 371208 h 6498915"/>
              <a:gd name="connsiteX1081" fmla="*/ 2326794 w 3190412"/>
              <a:gd name="connsiteY1081" fmla="*/ 334272 h 6498915"/>
              <a:gd name="connsiteX1082" fmla="*/ 2309321 w 3190412"/>
              <a:gd name="connsiteY1082" fmla="*/ 339890 h 6498915"/>
              <a:gd name="connsiteX1083" fmla="*/ 2177703 w 3190412"/>
              <a:gd name="connsiteY1083" fmla="*/ 328096 h 6498915"/>
              <a:gd name="connsiteX1084" fmla="*/ 2184136 w 3190412"/>
              <a:gd name="connsiteY1084" fmla="*/ 316073 h 6498915"/>
              <a:gd name="connsiteX1085" fmla="*/ 2216305 w 3190412"/>
              <a:gd name="connsiteY1085" fmla="*/ 319813 h 6498915"/>
              <a:gd name="connsiteX1086" fmla="*/ 2281082 w 3190412"/>
              <a:gd name="connsiteY1086" fmla="*/ 318548 h 6498915"/>
              <a:gd name="connsiteX1087" fmla="*/ 2372013 w 3190412"/>
              <a:gd name="connsiteY1087" fmla="*/ 278647 h 6498915"/>
              <a:gd name="connsiteX1088" fmla="*/ 2369812 w 3190412"/>
              <a:gd name="connsiteY1088" fmla="*/ 279965 h 6498915"/>
              <a:gd name="connsiteX1089" fmla="*/ 2307296 w 3190412"/>
              <a:gd name="connsiteY1089" fmla="*/ 284932 h 6498915"/>
              <a:gd name="connsiteX1090" fmla="*/ 2307029 w 3190412"/>
              <a:gd name="connsiteY1090" fmla="*/ 269575 h 6498915"/>
              <a:gd name="connsiteX1091" fmla="*/ 2365841 w 3190412"/>
              <a:gd name="connsiteY1091" fmla="*/ 249157 h 6498915"/>
              <a:gd name="connsiteX1092" fmla="*/ 2414703 w 3190412"/>
              <a:gd name="connsiteY1092" fmla="*/ 207702 h 6498915"/>
              <a:gd name="connsiteX1093" fmla="*/ 2429144 w 3190412"/>
              <a:gd name="connsiteY1093" fmla="*/ 194227 h 6498915"/>
              <a:gd name="connsiteX1094" fmla="*/ 2443808 w 3190412"/>
              <a:gd name="connsiteY1094" fmla="*/ 169149 h 6498915"/>
              <a:gd name="connsiteX1095" fmla="*/ 2423616 w 3190412"/>
              <a:gd name="connsiteY1095" fmla="*/ 187779 h 6498915"/>
              <a:gd name="connsiteX1096" fmla="*/ 2337401 w 3190412"/>
              <a:gd name="connsiteY1096" fmla="*/ 231450 h 6498915"/>
              <a:gd name="connsiteX1097" fmla="*/ 2331570 w 3190412"/>
              <a:gd name="connsiteY1097" fmla="*/ 218104 h 6498915"/>
              <a:gd name="connsiteX1098" fmla="*/ 2403908 w 3190412"/>
              <a:gd name="connsiteY1098" fmla="*/ 171001 h 6498915"/>
              <a:gd name="connsiteX1099" fmla="*/ 2423048 w 3190412"/>
              <a:gd name="connsiteY1099" fmla="*/ 154801 h 6498915"/>
              <a:gd name="connsiteX1100" fmla="*/ 2312147 w 3190412"/>
              <a:gd name="connsiteY1100" fmla="*/ 191002 h 6498915"/>
              <a:gd name="connsiteX1101" fmla="*/ 2098317 w 3190412"/>
              <a:gd name="connsiteY1101" fmla="*/ 156180 h 6498915"/>
              <a:gd name="connsiteX1102" fmla="*/ 2102247 w 3190412"/>
              <a:gd name="connsiteY1102" fmla="*/ 138579 h 6498915"/>
              <a:gd name="connsiteX1103" fmla="*/ 2192656 w 3190412"/>
              <a:gd name="connsiteY1103" fmla="*/ 163997 h 6498915"/>
              <a:gd name="connsiteX1104" fmla="*/ 2318206 w 3190412"/>
              <a:gd name="connsiteY1104" fmla="*/ 156831 h 6498915"/>
              <a:gd name="connsiteX1105" fmla="*/ 2492853 w 3190412"/>
              <a:gd name="connsiteY1105" fmla="*/ 85391 h 6498915"/>
              <a:gd name="connsiteX1106" fmla="*/ 2506581 w 3190412"/>
              <a:gd name="connsiteY1106" fmla="*/ 62057 h 6498915"/>
              <a:gd name="connsiteX1107" fmla="*/ 2499240 w 3190412"/>
              <a:gd name="connsiteY1107" fmla="*/ 67857 h 6498915"/>
              <a:gd name="connsiteX1108" fmla="*/ 2499046 w 3190412"/>
              <a:gd name="connsiteY1108" fmla="*/ 67753 h 6498915"/>
              <a:gd name="connsiteX1109" fmla="*/ 2377215 w 3190412"/>
              <a:gd name="connsiteY1109" fmla="*/ 111328 h 6498915"/>
              <a:gd name="connsiteX1110" fmla="*/ 2369875 w 3190412"/>
              <a:gd name="connsiteY1110" fmla="*/ 95678 h 6498915"/>
              <a:gd name="connsiteX1111" fmla="*/ 2465992 w 3190412"/>
              <a:gd name="connsiteY1111" fmla="*/ 56806 h 6498915"/>
              <a:gd name="connsiteX1112" fmla="*/ 2515500 w 3190412"/>
              <a:gd name="connsiteY1112" fmla="*/ 16944 h 6498915"/>
              <a:gd name="connsiteX1113" fmla="*/ 2523416 w 3190412"/>
              <a:gd name="connsiteY1113" fmla="*/ 8209 h 6498915"/>
              <a:gd name="connsiteX1114" fmla="*/ 2415926 w 3190412"/>
              <a:gd name="connsiteY1114" fmla="*/ 12097 h 6498915"/>
              <a:gd name="connsiteX1115" fmla="*/ 2374836 w 3190412"/>
              <a:gd name="connsiteY1115" fmla="*/ 0 h 6498915"/>
              <a:gd name="connsiteX1116" fmla="*/ 2574822 w 3190412"/>
              <a:gd name="connsiteY1116" fmla="*/ 0 h 6498915"/>
              <a:gd name="connsiteX1117" fmla="*/ 2464030 w 3190412"/>
              <a:gd name="connsiteY1117" fmla="*/ 188695 h 6498915"/>
              <a:gd name="connsiteX1118" fmla="*/ 2461888 w 3190412"/>
              <a:gd name="connsiteY1118" fmla="*/ 195033 h 6498915"/>
              <a:gd name="connsiteX1119" fmla="*/ 2453593 w 3190412"/>
              <a:gd name="connsiteY1119" fmla="*/ 206808 h 6498915"/>
              <a:gd name="connsiteX1120" fmla="*/ 1067826 w 3190412"/>
              <a:gd name="connsiteY1120" fmla="*/ 2984285 h 6498915"/>
              <a:gd name="connsiteX1121" fmla="*/ 996521 w 3190412"/>
              <a:gd name="connsiteY1121" fmla="*/ 3158145 h 6498915"/>
              <a:gd name="connsiteX1122" fmla="*/ 610990 w 3190412"/>
              <a:gd name="connsiteY1122" fmla="*/ 4190768 h 6498915"/>
              <a:gd name="connsiteX1123" fmla="*/ 609556 w 3190412"/>
              <a:gd name="connsiteY1123" fmla="*/ 4189253 h 6498915"/>
              <a:gd name="connsiteX1124" fmla="*/ 467482 w 3190412"/>
              <a:gd name="connsiteY1124" fmla="*/ 4717342 h 6498915"/>
              <a:gd name="connsiteX1125" fmla="*/ 465177 w 3190412"/>
              <a:gd name="connsiteY1125" fmla="*/ 4729578 h 6498915"/>
              <a:gd name="connsiteX1126" fmla="*/ 420842 w 3190412"/>
              <a:gd name="connsiteY1126" fmla="*/ 5020874 h 6498915"/>
              <a:gd name="connsiteX1127" fmla="*/ 409552 w 3190412"/>
              <a:gd name="connsiteY1127" fmla="*/ 5141290 h 6498915"/>
              <a:gd name="connsiteX1128" fmla="*/ 404438 w 3190412"/>
              <a:gd name="connsiteY1128" fmla="*/ 5226848 h 6498915"/>
              <a:gd name="connsiteX1129" fmla="*/ 405678 w 3190412"/>
              <a:gd name="connsiteY1129" fmla="*/ 5238985 h 6498915"/>
              <a:gd name="connsiteX1130" fmla="*/ 403643 w 3190412"/>
              <a:gd name="connsiteY1130" fmla="*/ 5241389 h 6498915"/>
              <a:gd name="connsiteX1131" fmla="*/ 482393 w 3190412"/>
              <a:gd name="connsiteY1131" fmla="*/ 5964674 h 6498915"/>
              <a:gd name="connsiteX1132" fmla="*/ 578246 w 3190412"/>
              <a:gd name="connsiteY1132" fmla="*/ 4450604 h 6498915"/>
              <a:gd name="connsiteX1133" fmla="*/ 578440 w 3190412"/>
              <a:gd name="connsiteY1133" fmla="*/ 4450708 h 6498915"/>
              <a:gd name="connsiteX1134" fmla="*/ 666987 w 3190412"/>
              <a:gd name="connsiteY1134" fmla="*/ 4165353 h 6498915"/>
              <a:gd name="connsiteX1135" fmla="*/ 715034 w 3190412"/>
              <a:gd name="connsiteY1135" fmla="*/ 4021450 h 6498915"/>
              <a:gd name="connsiteX1136" fmla="*/ 764383 w 3190412"/>
              <a:gd name="connsiteY1136" fmla="*/ 3880241 h 6498915"/>
              <a:gd name="connsiteX1137" fmla="*/ 852424 w 3190412"/>
              <a:gd name="connsiteY1137" fmla="*/ 3648987 h 6498915"/>
              <a:gd name="connsiteX1138" fmla="*/ 960491 w 3190412"/>
              <a:gd name="connsiteY1138" fmla="*/ 3365841 h 6498915"/>
              <a:gd name="connsiteX1139" fmla="*/ 1016380 w 3190412"/>
              <a:gd name="connsiteY1139" fmla="*/ 3219401 h 6498915"/>
              <a:gd name="connsiteX1140" fmla="*/ 1046591 w 3190412"/>
              <a:gd name="connsiteY1140" fmla="*/ 3144275 h 6498915"/>
              <a:gd name="connsiteX1141" fmla="*/ 1077189 w 3190412"/>
              <a:gd name="connsiteY1141" fmla="*/ 3069357 h 6498915"/>
              <a:gd name="connsiteX1142" fmla="*/ 1078358 w 3190412"/>
              <a:gd name="connsiteY1142" fmla="*/ 3066240 h 6498915"/>
              <a:gd name="connsiteX1143" fmla="*/ 1167530 w 3190412"/>
              <a:gd name="connsiteY1143" fmla="*/ 2851056 h 6498915"/>
              <a:gd name="connsiteX1144" fmla="*/ 1893240 w 3190412"/>
              <a:gd name="connsiteY1144" fmla="*/ 1295810 h 6498915"/>
              <a:gd name="connsiteX1145" fmla="*/ 2306289 w 3190412"/>
              <a:gd name="connsiteY1145" fmla="*/ 535152 h 6498915"/>
              <a:gd name="connsiteX1146" fmla="*/ 2620155 w 3190412"/>
              <a:gd name="connsiteY1146" fmla="*/ 0 h 6498915"/>
              <a:gd name="connsiteX1147" fmla="*/ 2651453 w 3190412"/>
              <a:gd name="connsiteY1147" fmla="*/ 0 h 6498915"/>
              <a:gd name="connsiteX1148" fmla="*/ 2496354 w 3190412"/>
              <a:gd name="connsiteY1148" fmla="*/ 265348 h 6498915"/>
              <a:gd name="connsiteX1149" fmla="*/ 2501072 w 3190412"/>
              <a:gd name="connsiteY1149" fmla="*/ 269119 h 6498915"/>
              <a:gd name="connsiteX1150" fmla="*/ 2566506 w 3190412"/>
              <a:gd name="connsiteY1150" fmla="*/ 383188 h 6498915"/>
              <a:gd name="connsiteX1151" fmla="*/ 2717232 w 3190412"/>
              <a:gd name="connsiteY1151" fmla="*/ 437130 h 6498915"/>
              <a:gd name="connsiteX1152" fmla="*/ 2900301 w 3190412"/>
              <a:gd name="connsiteY1152" fmla="*/ 499145 h 6498915"/>
              <a:gd name="connsiteX1153" fmla="*/ 2942560 w 3190412"/>
              <a:gd name="connsiteY1153" fmla="*/ 793617 h 6498915"/>
              <a:gd name="connsiteX1154" fmla="*/ 2818536 w 3190412"/>
              <a:gd name="connsiteY1154" fmla="*/ 834769 h 6498915"/>
              <a:gd name="connsiteX1155" fmla="*/ 2597041 w 3190412"/>
              <a:gd name="connsiteY1155" fmla="*/ 856706 h 6498915"/>
              <a:gd name="connsiteX1156" fmla="*/ 2331447 w 3190412"/>
              <a:gd name="connsiteY1156" fmla="*/ 554503 h 6498915"/>
              <a:gd name="connsiteX1157" fmla="*/ 2129201 w 3190412"/>
              <a:gd name="connsiteY1157" fmla="*/ 920456 h 6498915"/>
              <a:gd name="connsiteX1158" fmla="*/ 2347154 w 3190412"/>
              <a:gd name="connsiteY1158" fmla="*/ 998388 h 6498915"/>
              <a:gd name="connsiteX1159" fmla="*/ 2586891 w 3190412"/>
              <a:gd name="connsiteY1159" fmla="*/ 1110670 h 6498915"/>
              <a:gd name="connsiteX1160" fmla="*/ 2629350 w 3190412"/>
              <a:gd name="connsiteY1160" fmla="*/ 1255099 h 6498915"/>
              <a:gd name="connsiteX1161" fmla="*/ 2596302 w 3190412"/>
              <a:gd name="connsiteY1161" fmla="*/ 1343921 h 6498915"/>
              <a:gd name="connsiteX1162" fmla="*/ 2596118 w 3190412"/>
              <a:gd name="connsiteY1162" fmla="*/ 1396950 h 6498915"/>
              <a:gd name="connsiteX1163" fmla="*/ 2437456 w 3190412"/>
              <a:gd name="connsiteY1163" fmla="*/ 1452497 h 6498915"/>
              <a:gd name="connsiteX1164" fmla="*/ 2144323 w 3190412"/>
              <a:gd name="connsiteY1164" fmla="*/ 1396204 h 6498915"/>
              <a:gd name="connsiteX1165" fmla="*/ 1973007 w 3190412"/>
              <a:gd name="connsiteY1165" fmla="*/ 1214769 h 6498915"/>
              <a:gd name="connsiteX1166" fmla="*/ 1890116 w 3190412"/>
              <a:gd name="connsiteY1166" fmla="*/ 1373453 h 6498915"/>
              <a:gd name="connsiteX1167" fmla="*/ 1891343 w 3190412"/>
              <a:gd name="connsiteY1167" fmla="*/ 1375356 h 6498915"/>
              <a:gd name="connsiteX1168" fmla="*/ 2063542 w 3190412"/>
              <a:gd name="connsiteY1168" fmla="*/ 1585447 h 6498915"/>
              <a:gd name="connsiteX1169" fmla="*/ 2221598 w 3190412"/>
              <a:gd name="connsiteY1169" fmla="*/ 1798198 h 6498915"/>
              <a:gd name="connsiteX1170" fmla="*/ 2118496 w 3190412"/>
              <a:gd name="connsiteY1170" fmla="*/ 2093977 h 6498915"/>
              <a:gd name="connsiteX1171" fmla="*/ 2007632 w 3190412"/>
              <a:gd name="connsiteY1171" fmla="*/ 2089543 h 6498915"/>
              <a:gd name="connsiteX1172" fmla="*/ 1813647 w 3190412"/>
              <a:gd name="connsiteY1172" fmla="*/ 1995249 h 6498915"/>
              <a:gd name="connsiteX1173" fmla="*/ 1709846 w 3190412"/>
              <a:gd name="connsiteY1173" fmla="*/ 1866643 h 6498915"/>
              <a:gd name="connsiteX1174" fmla="*/ 1683412 w 3190412"/>
              <a:gd name="connsiteY1174" fmla="*/ 1786905 h 6498915"/>
              <a:gd name="connsiteX1175" fmla="*/ 1627084 w 3190412"/>
              <a:gd name="connsiteY1175" fmla="*/ 1902931 h 6498915"/>
              <a:gd name="connsiteX1176" fmla="*/ 1619413 w 3190412"/>
              <a:gd name="connsiteY1176" fmla="*/ 1952702 h 6498915"/>
              <a:gd name="connsiteX1177" fmla="*/ 1611431 w 3190412"/>
              <a:gd name="connsiteY1177" fmla="*/ 1974621 h 6498915"/>
              <a:gd name="connsiteX1178" fmla="*/ 1697701 w 3190412"/>
              <a:gd name="connsiteY1178" fmla="*/ 2196609 h 6498915"/>
              <a:gd name="connsiteX1179" fmla="*/ 1893147 w 3190412"/>
              <a:gd name="connsiteY1179" fmla="*/ 2323610 h 6498915"/>
              <a:gd name="connsiteX1180" fmla="*/ 1999146 w 3190412"/>
              <a:gd name="connsiteY1180" fmla="*/ 2483069 h 6498915"/>
              <a:gd name="connsiteX1181" fmla="*/ 1968597 w 3190412"/>
              <a:gd name="connsiteY1181" fmla="*/ 2652543 h 6498915"/>
              <a:gd name="connsiteX1182" fmla="*/ 1862636 w 3190412"/>
              <a:gd name="connsiteY1182" fmla="*/ 2680910 h 6498915"/>
              <a:gd name="connsiteX1183" fmla="*/ 1617063 w 3190412"/>
              <a:gd name="connsiteY1183" fmla="*/ 2601921 h 6498915"/>
              <a:gd name="connsiteX1184" fmla="*/ 1444617 w 3190412"/>
              <a:gd name="connsiteY1184" fmla="*/ 2454303 h 6498915"/>
              <a:gd name="connsiteX1185" fmla="*/ 1423805 w 3190412"/>
              <a:gd name="connsiteY1185" fmla="*/ 2338418 h 6498915"/>
              <a:gd name="connsiteX1186" fmla="*/ 1335458 w 3190412"/>
              <a:gd name="connsiteY1186" fmla="*/ 2534337 h 6498915"/>
              <a:gd name="connsiteX1187" fmla="*/ 1336415 w 3190412"/>
              <a:gd name="connsiteY1187" fmla="*/ 2535347 h 6498915"/>
              <a:gd name="connsiteX1188" fmla="*/ 1337628 w 3190412"/>
              <a:gd name="connsiteY1188" fmla="*/ 2537742 h 6498915"/>
              <a:gd name="connsiteX1189" fmla="*/ 1337289 w 3190412"/>
              <a:gd name="connsiteY1189" fmla="*/ 2550030 h 6498915"/>
              <a:gd name="connsiteX1190" fmla="*/ 1425152 w 3190412"/>
              <a:gd name="connsiteY1190" fmla="*/ 2667867 h 6498915"/>
              <a:gd name="connsiteX1191" fmla="*/ 1540134 w 3190412"/>
              <a:gd name="connsiteY1191" fmla="*/ 2762050 h 6498915"/>
              <a:gd name="connsiteX1192" fmla="*/ 1707820 w 3190412"/>
              <a:gd name="connsiteY1192" fmla="*/ 2939546 h 6498915"/>
              <a:gd name="connsiteX1193" fmla="*/ 1723687 w 3190412"/>
              <a:gd name="connsiteY1193" fmla="*/ 3234865 h 6498915"/>
              <a:gd name="connsiteX1194" fmla="*/ 1579328 w 3190412"/>
              <a:gd name="connsiteY1194" fmla="*/ 3210518 h 6498915"/>
              <a:gd name="connsiteX1195" fmla="*/ 1367732 w 3190412"/>
              <a:gd name="connsiteY1195" fmla="*/ 3137483 h 6498915"/>
              <a:gd name="connsiteX1196" fmla="*/ 1178063 w 3190412"/>
              <a:gd name="connsiteY1196" fmla="*/ 2900837 h 6498915"/>
              <a:gd name="connsiteX1197" fmla="*/ 1137451 w 3190412"/>
              <a:gd name="connsiteY1197" fmla="*/ 2996338 h 6498915"/>
              <a:gd name="connsiteX1198" fmla="*/ 1102413 w 3190412"/>
              <a:gd name="connsiteY1198" fmla="*/ 3082351 h 6498915"/>
              <a:gd name="connsiteX1199" fmla="*/ 1461510 w 3190412"/>
              <a:gd name="connsiteY1199" fmla="*/ 3533342 h 6498915"/>
              <a:gd name="connsiteX1200" fmla="*/ 1517548 w 3190412"/>
              <a:gd name="connsiteY1200" fmla="*/ 3713468 h 6498915"/>
              <a:gd name="connsiteX1201" fmla="*/ 1500839 w 3190412"/>
              <a:gd name="connsiteY1201" fmla="*/ 3780602 h 6498915"/>
              <a:gd name="connsiteX1202" fmla="*/ 1454291 w 3190412"/>
              <a:gd name="connsiteY1202" fmla="*/ 3905851 h 6498915"/>
              <a:gd name="connsiteX1203" fmla="*/ 1207188 w 3190412"/>
              <a:gd name="connsiteY1203" fmla="*/ 3736004 h 6498915"/>
              <a:gd name="connsiteX1204" fmla="*/ 1057726 w 3190412"/>
              <a:gd name="connsiteY1204" fmla="*/ 3654056 h 6498915"/>
              <a:gd name="connsiteX1205" fmla="*/ 992886 w 3190412"/>
              <a:gd name="connsiteY1205" fmla="*/ 3571980 h 6498915"/>
              <a:gd name="connsiteX1206" fmla="*/ 955679 w 3190412"/>
              <a:gd name="connsiteY1206" fmla="*/ 3447571 h 6498915"/>
              <a:gd name="connsiteX1207" fmla="*/ 872579 w 3190412"/>
              <a:gd name="connsiteY1207" fmla="*/ 3660267 h 6498915"/>
              <a:gd name="connsiteX1208" fmla="*/ 1056522 w 3190412"/>
              <a:gd name="connsiteY1208" fmla="*/ 3883374 h 6498915"/>
              <a:gd name="connsiteX1209" fmla="*/ 1224703 w 3190412"/>
              <a:gd name="connsiteY1209" fmla="*/ 4089320 h 6498915"/>
              <a:gd name="connsiteX1210" fmla="*/ 1292094 w 3190412"/>
              <a:gd name="connsiteY1210" fmla="*/ 4335879 h 6498915"/>
              <a:gd name="connsiteX1211" fmla="*/ 1216614 w 3190412"/>
              <a:gd name="connsiteY1211" fmla="*/ 4454132 h 6498915"/>
              <a:gd name="connsiteX1212" fmla="*/ 1029531 w 3190412"/>
              <a:gd name="connsiteY1212" fmla="*/ 4373508 h 6498915"/>
              <a:gd name="connsiteX1213" fmla="*/ 851886 w 3190412"/>
              <a:gd name="connsiteY1213" fmla="*/ 4296686 h 6498915"/>
              <a:gd name="connsiteX1214" fmla="*/ 734687 w 3190412"/>
              <a:gd name="connsiteY1214" fmla="*/ 4040195 h 6498915"/>
              <a:gd name="connsiteX1215" fmla="*/ 682018 w 3190412"/>
              <a:gd name="connsiteY1215" fmla="*/ 4198334 h 6498915"/>
              <a:gd name="connsiteX1216" fmla="*/ 742045 w 3190412"/>
              <a:gd name="connsiteY1216" fmla="*/ 4405038 h 6498915"/>
              <a:gd name="connsiteX1217" fmla="*/ 933926 w 3190412"/>
              <a:gd name="connsiteY1217" fmla="*/ 4518658 h 6498915"/>
              <a:gd name="connsiteX1218" fmla="*/ 1028932 w 3190412"/>
              <a:gd name="connsiteY1218" fmla="*/ 4748562 h 6498915"/>
              <a:gd name="connsiteX1219" fmla="*/ 750840 w 3190412"/>
              <a:gd name="connsiteY1219" fmla="*/ 4821282 h 6498915"/>
              <a:gd name="connsiteX1220" fmla="*/ 564597 w 3190412"/>
              <a:gd name="connsiteY1220" fmla="*/ 4595947 h 6498915"/>
              <a:gd name="connsiteX1221" fmla="*/ 526788 w 3190412"/>
              <a:gd name="connsiteY1221" fmla="*/ 4746822 h 6498915"/>
              <a:gd name="connsiteX1222" fmla="*/ 526557 w 3190412"/>
              <a:gd name="connsiteY1222" fmla="*/ 4755179 h 6498915"/>
              <a:gd name="connsiteX1223" fmla="*/ 521415 w 3190412"/>
              <a:gd name="connsiteY1223" fmla="*/ 4770386 h 6498915"/>
              <a:gd name="connsiteX1224" fmla="*/ 520491 w 3190412"/>
              <a:gd name="connsiteY1224" fmla="*/ 4775379 h 6498915"/>
              <a:gd name="connsiteX1225" fmla="*/ 580954 w 3190412"/>
              <a:gd name="connsiteY1225" fmla="*/ 4934177 h 6498915"/>
              <a:gd name="connsiteX1226" fmla="*/ 718314 w 3190412"/>
              <a:gd name="connsiteY1226" fmla="*/ 5123137 h 6498915"/>
              <a:gd name="connsiteX1227" fmla="*/ 830323 w 3190412"/>
              <a:gd name="connsiteY1227" fmla="*/ 5453673 h 6498915"/>
              <a:gd name="connsiteX1228" fmla="*/ 620454 w 3190412"/>
              <a:gd name="connsiteY1228" fmla="*/ 5500036 h 6498915"/>
              <a:gd name="connsiteX1229" fmla="*/ 449442 w 3190412"/>
              <a:gd name="connsiteY1229" fmla="*/ 5261149 h 6498915"/>
              <a:gd name="connsiteX1230" fmla="*/ 442909 w 3190412"/>
              <a:gd name="connsiteY1230" fmla="*/ 5437484 h 6498915"/>
              <a:gd name="connsiteX1231" fmla="*/ 444523 w 3190412"/>
              <a:gd name="connsiteY1231" fmla="*/ 5439595 h 6498915"/>
              <a:gd name="connsiteX1232" fmla="*/ 660876 w 3190412"/>
              <a:gd name="connsiteY1232" fmla="*/ 5743392 h 6498915"/>
              <a:gd name="connsiteX1233" fmla="*/ 813948 w 3190412"/>
              <a:gd name="connsiteY1233" fmla="*/ 5958465 h 6498915"/>
              <a:gd name="connsiteX1234" fmla="*/ 686131 w 3190412"/>
              <a:gd name="connsiteY1234" fmla="*/ 6062189 h 6498915"/>
              <a:gd name="connsiteX1235" fmla="*/ 528592 w 3190412"/>
              <a:gd name="connsiteY1235" fmla="*/ 5994875 h 6498915"/>
              <a:gd name="connsiteX1236" fmla="*/ 687895 w 3190412"/>
              <a:gd name="connsiteY1236" fmla="*/ 6140951 h 6498915"/>
              <a:gd name="connsiteX1237" fmla="*/ 937802 w 3190412"/>
              <a:gd name="connsiteY1237" fmla="*/ 6241214 h 6498915"/>
              <a:gd name="connsiteX1238" fmla="*/ 944809 w 3190412"/>
              <a:gd name="connsiteY1238" fmla="*/ 6483156 h 6498915"/>
              <a:gd name="connsiteX1239" fmla="*/ 945003 w 3190412"/>
              <a:gd name="connsiteY1239" fmla="*/ 6483260 h 6498915"/>
              <a:gd name="connsiteX1240" fmla="*/ 606851 w 3190412"/>
              <a:gd name="connsiteY1240" fmla="*/ 6364723 h 6498915"/>
              <a:gd name="connsiteX1241" fmla="*/ 476566 w 3190412"/>
              <a:gd name="connsiteY1241" fmla="*/ 6165332 h 6498915"/>
              <a:gd name="connsiteX1242" fmla="*/ 443595 w 3190412"/>
              <a:gd name="connsiteY1242" fmla="*/ 6222769 h 6498915"/>
              <a:gd name="connsiteX1243" fmla="*/ 275963 w 3190412"/>
              <a:gd name="connsiteY1243" fmla="*/ 6261047 h 6498915"/>
              <a:gd name="connsiteX1244" fmla="*/ 238327 w 3190412"/>
              <a:gd name="connsiteY1244" fmla="*/ 6055847 h 6498915"/>
              <a:gd name="connsiteX1245" fmla="*/ 420108 w 3190412"/>
              <a:gd name="connsiteY1245" fmla="*/ 5814878 h 6498915"/>
              <a:gd name="connsiteX1246" fmla="*/ 422038 w 3190412"/>
              <a:gd name="connsiteY1246" fmla="*/ 5812668 h 6498915"/>
              <a:gd name="connsiteX1247" fmla="*/ 392326 w 3190412"/>
              <a:gd name="connsiteY1247" fmla="*/ 5612703 h 6498915"/>
              <a:gd name="connsiteX1248" fmla="*/ 234527 w 3190412"/>
              <a:gd name="connsiteY1248" fmla="*/ 5804645 h 6498915"/>
              <a:gd name="connsiteX1249" fmla="*/ 36034 w 3190412"/>
              <a:gd name="connsiteY1249" fmla="*/ 5713179 h 6498915"/>
              <a:gd name="connsiteX1250" fmla="*/ 109585 w 3190412"/>
              <a:gd name="connsiteY1250" fmla="*/ 5450729 h 6498915"/>
              <a:gd name="connsiteX1251" fmla="*/ 386737 w 3190412"/>
              <a:gd name="connsiteY1251" fmla="*/ 5230099 h 6498915"/>
              <a:gd name="connsiteX1252" fmla="*/ 390225 w 3190412"/>
              <a:gd name="connsiteY1252" fmla="*/ 5171357 h 6498915"/>
              <a:gd name="connsiteX1253" fmla="*/ 400942 w 3190412"/>
              <a:gd name="connsiteY1253" fmla="*/ 5043153 h 6498915"/>
              <a:gd name="connsiteX1254" fmla="*/ 731 w 3190412"/>
              <a:gd name="connsiteY1254" fmla="*/ 5048552 h 6498915"/>
              <a:gd name="connsiteX1255" fmla="*/ 128702 w 3190412"/>
              <a:gd name="connsiteY1255" fmla="*/ 4832174 h 6498915"/>
              <a:gd name="connsiteX1256" fmla="*/ 286495 w 3190412"/>
              <a:gd name="connsiteY1256" fmla="*/ 4768929 h 6498915"/>
              <a:gd name="connsiteX1257" fmla="*/ 465764 w 3190412"/>
              <a:gd name="connsiteY1257" fmla="*/ 4622641 h 6498915"/>
              <a:gd name="connsiteX1258" fmla="*/ 508215 w 3190412"/>
              <a:gd name="connsiteY1258" fmla="*/ 4442574 h 6498915"/>
              <a:gd name="connsiteX1259" fmla="*/ 399084 w 3190412"/>
              <a:gd name="connsiteY1259" fmla="*/ 4521625 h 6498915"/>
              <a:gd name="connsiteX1260" fmla="*/ 216591 w 3190412"/>
              <a:gd name="connsiteY1260" fmla="*/ 4556442 h 6498915"/>
              <a:gd name="connsiteX1261" fmla="*/ 62294 w 3190412"/>
              <a:gd name="connsiteY1261" fmla="*/ 4585642 h 6498915"/>
              <a:gd name="connsiteX1262" fmla="*/ 53663 w 3190412"/>
              <a:gd name="connsiteY1262" fmla="*/ 4577533 h 6498915"/>
              <a:gd name="connsiteX1263" fmla="*/ 70917 w 3190412"/>
              <a:gd name="connsiteY1263" fmla="*/ 4394213 h 6498915"/>
              <a:gd name="connsiteX1264" fmla="*/ 169007 w 3190412"/>
              <a:gd name="connsiteY1264" fmla="*/ 4248147 h 6498915"/>
              <a:gd name="connsiteX1265" fmla="*/ 609749 w 3190412"/>
              <a:gd name="connsiteY1265" fmla="*/ 4096573 h 6498915"/>
              <a:gd name="connsiteX1266" fmla="*/ 618666 w 3190412"/>
              <a:gd name="connsiteY1266" fmla="*/ 4094359 h 6498915"/>
              <a:gd name="connsiteX1267" fmla="*/ 707370 w 3190412"/>
              <a:gd name="connsiteY1267" fmla="*/ 3839017 h 6498915"/>
              <a:gd name="connsiteX1268" fmla="*/ 631757 w 3190412"/>
              <a:gd name="connsiteY1268" fmla="*/ 3908562 h 6498915"/>
              <a:gd name="connsiteX1269" fmla="*/ 414505 w 3190412"/>
              <a:gd name="connsiteY1269" fmla="*/ 3983648 h 6498915"/>
              <a:gd name="connsiteX1270" fmla="*/ 194876 w 3190412"/>
              <a:gd name="connsiteY1270" fmla="*/ 3827251 h 6498915"/>
              <a:gd name="connsiteX1271" fmla="*/ 293415 w 3190412"/>
              <a:gd name="connsiteY1271" fmla="*/ 3714848 h 6498915"/>
              <a:gd name="connsiteX1272" fmla="*/ 417379 w 3190412"/>
              <a:gd name="connsiteY1272" fmla="*/ 3650966 h 6498915"/>
              <a:gd name="connsiteX1273" fmla="*/ 484326 w 3190412"/>
              <a:gd name="connsiteY1273" fmla="*/ 3599483 h 6498915"/>
              <a:gd name="connsiteX1274" fmla="*/ 714915 w 3190412"/>
              <a:gd name="connsiteY1274" fmla="*/ 3536768 h 6498915"/>
              <a:gd name="connsiteX1275" fmla="*/ 857084 w 3190412"/>
              <a:gd name="connsiteY1275" fmla="*/ 3419272 h 6498915"/>
              <a:gd name="connsiteX1276" fmla="*/ 866063 w 3190412"/>
              <a:gd name="connsiteY1276" fmla="*/ 3418338 h 6498915"/>
              <a:gd name="connsiteX1277" fmla="*/ 941099 w 3190412"/>
              <a:gd name="connsiteY1277" fmla="*/ 3230510 h 6498915"/>
              <a:gd name="connsiteX1278" fmla="*/ 914169 w 3190412"/>
              <a:gd name="connsiteY1278" fmla="*/ 3247281 h 6498915"/>
              <a:gd name="connsiteX1279" fmla="*/ 733184 w 3190412"/>
              <a:gd name="connsiteY1279" fmla="*/ 3359477 h 6498915"/>
              <a:gd name="connsiteX1280" fmla="*/ 541934 w 3190412"/>
              <a:gd name="connsiteY1280" fmla="*/ 3372900 h 6498915"/>
              <a:gd name="connsiteX1281" fmla="*/ 409803 w 3190412"/>
              <a:gd name="connsiteY1281" fmla="*/ 3315437 h 6498915"/>
              <a:gd name="connsiteX1282" fmla="*/ 563966 w 3190412"/>
              <a:gd name="connsiteY1282" fmla="*/ 3030512 h 6498915"/>
              <a:gd name="connsiteX1283" fmla="*/ 768793 w 3190412"/>
              <a:gd name="connsiteY1283" fmla="*/ 2992178 h 6498915"/>
              <a:gd name="connsiteX1284" fmla="*/ 918149 w 3190412"/>
              <a:gd name="connsiteY1284" fmla="*/ 2981536 h 6498915"/>
              <a:gd name="connsiteX1285" fmla="*/ 1076358 w 3190412"/>
              <a:gd name="connsiteY1285" fmla="*/ 2896066 h 6498915"/>
              <a:gd name="connsiteX1286" fmla="*/ 1099767 w 3190412"/>
              <a:gd name="connsiteY1286" fmla="*/ 2839250 h 6498915"/>
              <a:gd name="connsiteX1287" fmla="*/ 1164289 w 3190412"/>
              <a:gd name="connsiteY1287" fmla="*/ 2690194 h 6498915"/>
              <a:gd name="connsiteX1288" fmla="*/ 1055989 w 3190412"/>
              <a:gd name="connsiteY1288" fmla="*/ 2735518 h 6498915"/>
              <a:gd name="connsiteX1289" fmla="*/ 834743 w 3190412"/>
              <a:gd name="connsiteY1289" fmla="*/ 2766317 h 6498915"/>
              <a:gd name="connsiteX1290" fmla="*/ 706174 w 3190412"/>
              <a:gd name="connsiteY1290" fmla="*/ 2725973 h 6498915"/>
              <a:gd name="connsiteX1291" fmla="*/ 659501 w 3190412"/>
              <a:gd name="connsiteY1291" fmla="*/ 2712979 h 6498915"/>
              <a:gd name="connsiteX1292" fmla="*/ 647601 w 3190412"/>
              <a:gd name="connsiteY1292" fmla="*/ 2648499 h 6498915"/>
              <a:gd name="connsiteX1293" fmla="*/ 698014 w 3190412"/>
              <a:gd name="connsiteY1293" fmla="*/ 2557991 h 6498915"/>
              <a:gd name="connsiteX1294" fmla="*/ 729985 w 3190412"/>
              <a:gd name="connsiteY1294" fmla="*/ 2451133 h 6498915"/>
              <a:gd name="connsiteX1295" fmla="*/ 924131 w 3190412"/>
              <a:gd name="connsiteY1295" fmla="*/ 2314806 h 6498915"/>
              <a:gd name="connsiteX1296" fmla="*/ 1145341 w 3190412"/>
              <a:gd name="connsiteY1296" fmla="*/ 2324643 h 6498915"/>
              <a:gd name="connsiteX1297" fmla="*/ 1305546 w 3190412"/>
              <a:gd name="connsiteY1297" fmla="*/ 2277404 h 6498915"/>
              <a:gd name="connsiteX1298" fmla="*/ 1356087 w 3190412"/>
              <a:gd name="connsiteY1298" fmla="*/ 2250066 h 6498915"/>
              <a:gd name="connsiteX1299" fmla="*/ 1357290 w 3190412"/>
              <a:gd name="connsiteY1299" fmla="*/ 2249214 h 6498915"/>
              <a:gd name="connsiteX1300" fmla="*/ 1468472 w 3190412"/>
              <a:gd name="connsiteY1300" fmla="*/ 2010135 h 6498915"/>
              <a:gd name="connsiteX1301" fmla="*/ 1057587 w 3190412"/>
              <a:gd name="connsiteY1301" fmla="*/ 2099365 h 6498915"/>
              <a:gd name="connsiteX1302" fmla="*/ 962269 w 3190412"/>
              <a:gd name="connsiteY1302" fmla="*/ 2066335 h 6498915"/>
              <a:gd name="connsiteX1303" fmla="*/ 896915 w 3190412"/>
              <a:gd name="connsiteY1303" fmla="*/ 1981490 h 6498915"/>
              <a:gd name="connsiteX1304" fmla="*/ 866884 w 3190412"/>
              <a:gd name="connsiteY1304" fmla="*/ 1882369 h 6498915"/>
              <a:gd name="connsiteX1305" fmla="*/ 932181 w 3190412"/>
              <a:gd name="connsiteY1305" fmla="*/ 1723003 h 6498915"/>
              <a:gd name="connsiteX1306" fmla="*/ 1125051 w 3190412"/>
              <a:gd name="connsiteY1306" fmla="*/ 1686503 h 6498915"/>
              <a:gd name="connsiteX1307" fmla="*/ 1409349 w 3190412"/>
              <a:gd name="connsiteY1307" fmla="*/ 1720609 h 6498915"/>
              <a:gd name="connsiteX1308" fmla="*/ 1656986 w 3190412"/>
              <a:gd name="connsiteY1308" fmla="*/ 1617632 h 6498915"/>
              <a:gd name="connsiteX1309" fmla="*/ 1734115 w 3190412"/>
              <a:gd name="connsiteY1309" fmla="*/ 1464594 h 6498915"/>
              <a:gd name="connsiteX1310" fmla="*/ 1569556 w 3190412"/>
              <a:gd name="connsiteY1310" fmla="*/ 1537688 h 6498915"/>
              <a:gd name="connsiteX1311" fmla="*/ 1337712 w 3190412"/>
              <a:gd name="connsiteY1311" fmla="*/ 1538873 h 6498915"/>
              <a:gd name="connsiteX1312" fmla="*/ 1172240 w 3190412"/>
              <a:gd name="connsiteY1312" fmla="*/ 1463077 h 6498915"/>
              <a:gd name="connsiteX1313" fmla="*/ 1119714 w 3190412"/>
              <a:gd name="connsiteY1313" fmla="*/ 1309022 h 6498915"/>
              <a:gd name="connsiteX1314" fmla="*/ 1150303 w 3190412"/>
              <a:gd name="connsiteY1314" fmla="*/ 1273757 h 6498915"/>
              <a:gd name="connsiteX1315" fmla="*/ 1244639 w 3190412"/>
              <a:gd name="connsiteY1315" fmla="*/ 1171077 h 6498915"/>
              <a:gd name="connsiteX1316" fmla="*/ 1449128 w 3190412"/>
              <a:gd name="connsiteY1316" fmla="*/ 1102133 h 6498915"/>
              <a:gd name="connsiteX1317" fmla="*/ 1594629 w 3190412"/>
              <a:gd name="connsiteY1317" fmla="*/ 1184955 h 6498915"/>
              <a:gd name="connsiteX1318" fmla="*/ 1779089 w 3190412"/>
              <a:gd name="connsiteY1318" fmla="*/ 1221527 h 6498915"/>
              <a:gd name="connsiteX1319" fmla="*/ 1877505 w 3190412"/>
              <a:gd name="connsiteY1319" fmla="*/ 1184882 h 6498915"/>
              <a:gd name="connsiteX1320" fmla="*/ 1989958 w 3190412"/>
              <a:gd name="connsiteY1320" fmla="*/ 974667 h 6498915"/>
              <a:gd name="connsiteX1321" fmla="*/ 1612579 w 3190412"/>
              <a:gd name="connsiteY1321" fmla="*/ 972824 h 6498915"/>
              <a:gd name="connsiteX1322" fmla="*/ 1426084 w 3190412"/>
              <a:gd name="connsiteY1322" fmla="*/ 731643 h 6498915"/>
              <a:gd name="connsiteX1323" fmla="*/ 1463242 w 3190412"/>
              <a:gd name="connsiteY1323" fmla="*/ 625813 h 6498915"/>
              <a:gd name="connsiteX1324" fmla="*/ 1505224 w 3190412"/>
              <a:gd name="connsiteY1324" fmla="*/ 551995 h 6498915"/>
              <a:gd name="connsiteX1325" fmla="*/ 1695403 w 3190412"/>
              <a:gd name="connsiteY1325" fmla="*/ 473901 h 6498915"/>
              <a:gd name="connsiteX1326" fmla="*/ 1903919 w 3190412"/>
              <a:gd name="connsiteY1326" fmla="*/ 565741 h 6498915"/>
              <a:gd name="connsiteX1327" fmla="*/ 1988973 w 3190412"/>
              <a:gd name="connsiteY1327" fmla="*/ 664116 h 6498915"/>
              <a:gd name="connsiteX1328" fmla="*/ 2104497 w 3190412"/>
              <a:gd name="connsiteY1328" fmla="*/ 749360 h 6498915"/>
              <a:gd name="connsiteX1329" fmla="*/ 2111339 w 3190412"/>
              <a:gd name="connsiteY1329" fmla="*/ 751025 h 6498915"/>
              <a:gd name="connsiteX1330" fmla="*/ 2329394 w 3190412"/>
              <a:gd name="connsiteY1330" fmla="*/ 364845 h 6498915"/>
              <a:gd name="connsiteX1331" fmla="*/ 2276076 w 3190412"/>
              <a:gd name="connsiteY1331" fmla="*/ 389448 h 6498915"/>
              <a:gd name="connsiteX1332" fmla="*/ 2200637 w 3190412"/>
              <a:gd name="connsiteY1332" fmla="*/ 402719 h 6498915"/>
              <a:gd name="connsiteX1333" fmla="*/ 2165583 w 3190412"/>
              <a:gd name="connsiteY1333" fmla="*/ 378729 h 6498915"/>
              <a:gd name="connsiteX1334" fmla="*/ 2045308 w 3190412"/>
              <a:gd name="connsiteY1334" fmla="*/ 337335 h 6498915"/>
              <a:gd name="connsiteX1335" fmla="*/ 1911325 w 3190412"/>
              <a:gd name="connsiteY1335" fmla="*/ 157914 h 6498915"/>
              <a:gd name="connsiteX1336" fmla="*/ 1913767 w 3190412"/>
              <a:gd name="connsiteY1336" fmla="*/ 27085 h 649891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  <a:cxn ang="0">
                <a:pos x="connsiteX436" y="connsiteY436"/>
              </a:cxn>
              <a:cxn ang="0">
                <a:pos x="connsiteX437" y="connsiteY437"/>
              </a:cxn>
              <a:cxn ang="0">
                <a:pos x="connsiteX438" y="connsiteY438"/>
              </a:cxn>
              <a:cxn ang="0">
                <a:pos x="connsiteX439" y="connsiteY439"/>
              </a:cxn>
              <a:cxn ang="0">
                <a:pos x="connsiteX440" y="connsiteY440"/>
              </a:cxn>
              <a:cxn ang="0">
                <a:pos x="connsiteX441" y="connsiteY441"/>
              </a:cxn>
              <a:cxn ang="0">
                <a:pos x="connsiteX442" y="connsiteY442"/>
              </a:cxn>
              <a:cxn ang="0">
                <a:pos x="connsiteX443" y="connsiteY443"/>
              </a:cxn>
              <a:cxn ang="0">
                <a:pos x="connsiteX444" y="connsiteY444"/>
              </a:cxn>
              <a:cxn ang="0">
                <a:pos x="connsiteX445" y="connsiteY445"/>
              </a:cxn>
              <a:cxn ang="0">
                <a:pos x="connsiteX446" y="connsiteY446"/>
              </a:cxn>
              <a:cxn ang="0">
                <a:pos x="connsiteX447" y="connsiteY447"/>
              </a:cxn>
              <a:cxn ang="0">
                <a:pos x="connsiteX448" y="connsiteY448"/>
              </a:cxn>
              <a:cxn ang="0">
                <a:pos x="connsiteX449" y="connsiteY449"/>
              </a:cxn>
              <a:cxn ang="0">
                <a:pos x="connsiteX450" y="connsiteY450"/>
              </a:cxn>
              <a:cxn ang="0">
                <a:pos x="connsiteX451" y="connsiteY451"/>
              </a:cxn>
              <a:cxn ang="0">
                <a:pos x="connsiteX452" y="connsiteY452"/>
              </a:cxn>
              <a:cxn ang="0">
                <a:pos x="connsiteX453" y="connsiteY453"/>
              </a:cxn>
              <a:cxn ang="0">
                <a:pos x="connsiteX454" y="connsiteY454"/>
              </a:cxn>
              <a:cxn ang="0">
                <a:pos x="connsiteX455" y="connsiteY455"/>
              </a:cxn>
              <a:cxn ang="0">
                <a:pos x="connsiteX456" y="connsiteY456"/>
              </a:cxn>
              <a:cxn ang="0">
                <a:pos x="connsiteX457" y="connsiteY457"/>
              </a:cxn>
              <a:cxn ang="0">
                <a:pos x="connsiteX458" y="connsiteY458"/>
              </a:cxn>
              <a:cxn ang="0">
                <a:pos x="connsiteX459" y="connsiteY459"/>
              </a:cxn>
              <a:cxn ang="0">
                <a:pos x="connsiteX460" y="connsiteY460"/>
              </a:cxn>
              <a:cxn ang="0">
                <a:pos x="connsiteX461" y="connsiteY461"/>
              </a:cxn>
              <a:cxn ang="0">
                <a:pos x="connsiteX462" y="connsiteY462"/>
              </a:cxn>
              <a:cxn ang="0">
                <a:pos x="connsiteX463" y="connsiteY463"/>
              </a:cxn>
              <a:cxn ang="0">
                <a:pos x="connsiteX464" y="connsiteY464"/>
              </a:cxn>
              <a:cxn ang="0">
                <a:pos x="connsiteX465" y="connsiteY465"/>
              </a:cxn>
              <a:cxn ang="0">
                <a:pos x="connsiteX466" y="connsiteY466"/>
              </a:cxn>
              <a:cxn ang="0">
                <a:pos x="connsiteX467" y="connsiteY467"/>
              </a:cxn>
              <a:cxn ang="0">
                <a:pos x="connsiteX468" y="connsiteY468"/>
              </a:cxn>
              <a:cxn ang="0">
                <a:pos x="connsiteX469" y="connsiteY469"/>
              </a:cxn>
              <a:cxn ang="0">
                <a:pos x="connsiteX470" y="connsiteY470"/>
              </a:cxn>
              <a:cxn ang="0">
                <a:pos x="connsiteX471" y="connsiteY471"/>
              </a:cxn>
              <a:cxn ang="0">
                <a:pos x="connsiteX472" y="connsiteY472"/>
              </a:cxn>
              <a:cxn ang="0">
                <a:pos x="connsiteX473" y="connsiteY473"/>
              </a:cxn>
              <a:cxn ang="0">
                <a:pos x="connsiteX474" y="connsiteY474"/>
              </a:cxn>
              <a:cxn ang="0">
                <a:pos x="connsiteX475" y="connsiteY475"/>
              </a:cxn>
              <a:cxn ang="0">
                <a:pos x="connsiteX476" y="connsiteY476"/>
              </a:cxn>
              <a:cxn ang="0">
                <a:pos x="connsiteX477" y="connsiteY477"/>
              </a:cxn>
              <a:cxn ang="0">
                <a:pos x="connsiteX478" y="connsiteY478"/>
              </a:cxn>
              <a:cxn ang="0">
                <a:pos x="connsiteX479" y="connsiteY479"/>
              </a:cxn>
              <a:cxn ang="0">
                <a:pos x="connsiteX480" y="connsiteY480"/>
              </a:cxn>
              <a:cxn ang="0">
                <a:pos x="connsiteX481" y="connsiteY481"/>
              </a:cxn>
              <a:cxn ang="0">
                <a:pos x="connsiteX482" y="connsiteY482"/>
              </a:cxn>
              <a:cxn ang="0">
                <a:pos x="connsiteX483" y="connsiteY483"/>
              </a:cxn>
              <a:cxn ang="0">
                <a:pos x="connsiteX484" y="connsiteY484"/>
              </a:cxn>
              <a:cxn ang="0">
                <a:pos x="connsiteX485" y="connsiteY485"/>
              </a:cxn>
              <a:cxn ang="0">
                <a:pos x="connsiteX486" y="connsiteY486"/>
              </a:cxn>
              <a:cxn ang="0">
                <a:pos x="connsiteX487" y="connsiteY487"/>
              </a:cxn>
              <a:cxn ang="0">
                <a:pos x="connsiteX488" y="connsiteY488"/>
              </a:cxn>
              <a:cxn ang="0">
                <a:pos x="connsiteX489" y="connsiteY489"/>
              </a:cxn>
              <a:cxn ang="0">
                <a:pos x="connsiteX490" y="connsiteY490"/>
              </a:cxn>
              <a:cxn ang="0">
                <a:pos x="connsiteX491" y="connsiteY491"/>
              </a:cxn>
              <a:cxn ang="0">
                <a:pos x="connsiteX492" y="connsiteY492"/>
              </a:cxn>
              <a:cxn ang="0">
                <a:pos x="connsiteX493" y="connsiteY493"/>
              </a:cxn>
              <a:cxn ang="0">
                <a:pos x="connsiteX494" y="connsiteY494"/>
              </a:cxn>
              <a:cxn ang="0">
                <a:pos x="connsiteX495" y="connsiteY495"/>
              </a:cxn>
              <a:cxn ang="0">
                <a:pos x="connsiteX496" y="connsiteY496"/>
              </a:cxn>
              <a:cxn ang="0">
                <a:pos x="connsiteX497" y="connsiteY497"/>
              </a:cxn>
              <a:cxn ang="0">
                <a:pos x="connsiteX498" y="connsiteY498"/>
              </a:cxn>
              <a:cxn ang="0">
                <a:pos x="connsiteX499" y="connsiteY499"/>
              </a:cxn>
              <a:cxn ang="0">
                <a:pos x="connsiteX500" y="connsiteY500"/>
              </a:cxn>
              <a:cxn ang="0">
                <a:pos x="connsiteX501" y="connsiteY501"/>
              </a:cxn>
              <a:cxn ang="0">
                <a:pos x="connsiteX502" y="connsiteY502"/>
              </a:cxn>
              <a:cxn ang="0">
                <a:pos x="connsiteX503" y="connsiteY503"/>
              </a:cxn>
              <a:cxn ang="0">
                <a:pos x="connsiteX504" y="connsiteY504"/>
              </a:cxn>
              <a:cxn ang="0">
                <a:pos x="connsiteX505" y="connsiteY505"/>
              </a:cxn>
              <a:cxn ang="0">
                <a:pos x="connsiteX506" y="connsiteY506"/>
              </a:cxn>
              <a:cxn ang="0">
                <a:pos x="connsiteX507" y="connsiteY507"/>
              </a:cxn>
              <a:cxn ang="0">
                <a:pos x="connsiteX508" y="connsiteY508"/>
              </a:cxn>
              <a:cxn ang="0">
                <a:pos x="connsiteX509" y="connsiteY509"/>
              </a:cxn>
              <a:cxn ang="0">
                <a:pos x="connsiteX510" y="connsiteY510"/>
              </a:cxn>
              <a:cxn ang="0">
                <a:pos x="connsiteX511" y="connsiteY511"/>
              </a:cxn>
              <a:cxn ang="0">
                <a:pos x="connsiteX512" y="connsiteY512"/>
              </a:cxn>
              <a:cxn ang="0">
                <a:pos x="connsiteX513" y="connsiteY513"/>
              </a:cxn>
              <a:cxn ang="0">
                <a:pos x="connsiteX514" y="connsiteY514"/>
              </a:cxn>
              <a:cxn ang="0">
                <a:pos x="connsiteX515" y="connsiteY515"/>
              </a:cxn>
              <a:cxn ang="0">
                <a:pos x="connsiteX516" y="connsiteY516"/>
              </a:cxn>
              <a:cxn ang="0">
                <a:pos x="connsiteX517" y="connsiteY517"/>
              </a:cxn>
              <a:cxn ang="0">
                <a:pos x="connsiteX518" y="connsiteY518"/>
              </a:cxn>
              <a:cxn ang="0">
                <a:pos x="connsiteX519" y="connsiteY519"/>
              </a:cxn>
              <a:cxn ang="0">
                <a:pos x="connsiteX520" y="connsiteY520"/>
              </a:cxn>
              <a:cxn ang="0">
                <a:pos x="connsiteX521" y="connsiteY521"/>
              </a:cxn>
              <a:cxn ang="0">
                <a:pos x="connsiteX522" y="connsiteY522"/>
              </a:cxn>
              <a:cxn ang="0">
                <a:pos x="connsiteX523" y="connsiteY523"/>
              </a:cxn>
              <a:cxn ang="0">
                <a:pos x="connsiteX524" y="connsiteY524"/>
              </a:cxn>
              <a:cxn ang="0">
                <a:pos x="connsiteX525" y="connsiteY525"/>
              </a:cxn>
              <a:cxn ang="0">
                <a:pos x="connsiteX526" y="connsiteY526"/>
              </a:cxn>
              <a:cxn ang="0">
                <a:pos x="connsiteX527" y="connsiteY527"/>
              </a:cxn>
              <a:cxn ang="0">
                <a:pos x="connsiteX528" y="connsiteY528"/>
              </a:cxn>
              <a:cxn ang="0">
                <a:pos x="connsiteX529" y="connsiteY529"/>
              </a:cxn>
              <a:cxn ang="0">
                <a:pos x="connsiteX530" y="connsiteY530"/>
              </a:cxn>
              <a:cxn ang="0">
                <a:pos x="connsiteX531" y="connsiteY531"/>
              </a:cxn>
              <a:cxn ang="0">
                <a:pos x="connsiteX532" y="connsiteY532"/>
              </a:cxn>
              <a:cxn ang="0">
                <a:pos x="connsiteX533" y="connsiteY533"/>
              </a:cxn>
              <a:cxn ang="0">
                <a:pos x="connsiteX534" y="connsiteY534"/>
              </a:cxn>
              <a:cxn ang="0">
                <a:pos x="connsiteX535" y="connsiteY535"/>
              </a:cxn>
              <a:cxn ang="0">
                <a:pos x="connsiteX536" y="connsiteY536"/>
              </a:cxn>
              <a:cxn ang="0">
                <a:pos x="connsiteX537" y="connsiteY537"/>
              </a:cxn>
              <a:cxn ang="0">
                <a:pos x="connsiteX538" y="connsiteY538"/>
              </a:cxn>
              <a:cxn ang="0">
                <a:pos x="connsiteX539" y="connsiteY539"/>
              </a:cxn>
              <a:cxn ang="0">
                <a:pos x="connsiteX540" y="connsiteY540"/>
              </a:cxn>
              <a:cxn ang="0">
                <a:pos x="connsiteX541" y="connsiteY541"/>
              </a:cxn>
              <a:cxn ang="0">
                <a:pos x="connsiteX542" y="connsiteY542"/>
              </a:cxn>
              <a:cxn ang="0">
                <a:pos x="connsiteX543" y="connsiteY543"/>
              </a:cxn>
              <a:cxn ang="0">
                <a:pos x="connsiteX544" y="connsiteY544"/>
              </a:cxn>
              <a:cxn ang="0">
                <a:pos x="connsiteX545" y="connsiteY545"/>
              </a:cxn>
              <a:cxn ang="0">
                <a:pos x="connsiteX546" y="connsiteY546"/>
              </a:cxn>
              <a:cxn ang="0">
                <a:pos x="connsiteX547" y="connsiteY547"/>
              </a:cxn>
              <a:cxn ang="0">
                <a:pos x="connsiteX548" y="connsiteY548"/>
              </a:cxn>
              <a:cxn ang="0">
                <a:pos x="connsiteX549" y="connsiteY549"/>
              </a:cxn>
              <a:cxn ang="0">
                <a:pos x="connsiteX550" y="connsiteY550"/>
              </a:cxn>
              <a:cxn ang="0">
                <a:pos x="connsiteX551" y="connsiteY551"/>
              </a:cxn>
              <a:cxn ang="0">
                <a:pos x="connsiteX552" y="connsiteY552"/>
              </a:cxn>
              <a:cxn ang="0">
                <a:pos x="connsiteX553" y="connsiteY553"/>
              </a:cxn>
              <a:cxn ang="0">
                <a:pos x="connsiteX554" y="connsiteY554"/>
              </a:cxn>
              <a:cxn ang="0">
                <a:pos x="connsiteX555" y="connsiteY555"/>
              </a:cxn>
              <a:cxn ang="0">
                <a:pos x="connsiteX556" y="connsiteY556"/>
              </a:cxn>
              <a:cxn ang="0">
                <a:pos x="connsiteX557" y="connsiteY557"/>
              </a:cxn>
              <a:cxn ang="0">
                <a:pos x="connsiteX558" y="connsiteY558"/>
              </a:cxn>
              <a:cxn ang="0">
                <a:pos x="connsiteX559" y="connsiteY559"/>
              </a:cxn>
              <a:cxn ang="0">
                <a:pos x="connsiteX560" y="connsiteY560"/>
              </a:cxn>
              <a:cxn ang="0">
                <a:pos x="connsiteX561" y="connsiteY561"/>
              </a:cxn>
              <a:cxn ang="0">
                <a:pos x="connsiteX562" y="connsiteY562"/>
              </a:cxn>
              <a:cxn ang="0">
                <a:pos x="connsiteX563" y="connsiteY563"/>
              </a:cxn>
              <a:cxn ang="0">
                <a:pos x="connsiteX564" y="connsiteY564"/>
              </a:cxn>
              <a:cxn ang="0">
                <a:pos x="connsiteX565" y="connsiteY565"/>
              </a:cxn>
              <a:cxn ang="0">
                <a:pos x="connsiteX566" y="connsiteY566"/>
              </a:cxn>
              <a:cxn ang="0">
                <a:pos x="connsiteX567" y="connsiteY567"/>
              </a:cxn>
              <a:cxn ang="0">
                <a:pos x="connsiteX568" y="connsiteY568"/>
              </a:cxn>
              <a:cxn ang="0">
                <a:pos x="connsiteX569" y="connsiteY569"/>
              </a:cxn>
              <a:cxn ang="0">
                <a:pos x="connsiteX570" y="connsiteY570"/>
              </a:cxn>
              <a:cxn ang="0">
                <a:pos x="connsiteX571" y="connsiteY571"/>
              </a:cxn>
              <a:cxn ang="0">
                <a:pos x="connsiteX572" y="connsiteY572"/>
              </a:cxn>
              <a:cxn ang="0">
                <a:pos x="connsiteX573" y="connsiteY573"/>
              </a:cxn>
              <a:cxn ang="0">
                <a:pos x="connsiteX574" y="connsiteY574"/>
              </a:cxn>
              <a:cxn ang="0">
                <a:pos x="connsiteX575" y="connsiteY575"/>
              </a:cxn>
              <a:cxn ang="0">
                <a:pos x="connsiteX576" y="connsiteY576"/>
              </a:cxn>
              <a:cxn ang="0">
                <a:pos x="connsiteX577" y="connsiteY577"/>
              </a:cxn>
              <a:cxn ang="0">
                <a:pos x="connsiteX578" y="connsiteY578"/>
              </a:cxn>
              <a:cxn ang="0">
                <a:pos x="connsiteX579" y="connsiteY579"/>
              </a:cxn>
              <a:cxn ang="0">
                <a:pos x="connsiteX580" y="connsiteY580"/>
              </a:cxn>
              <a:cxn ang="0">
                <a:pos x="connsiteX581" y="connsiteY581"/>
              </a:cxn>
              <a:cxn ang="0">
                <a:pos x="connsiteX582" y="connsiteY582"/>
              </a:cxn>
              <a:cxn ang="0">
                <a:pos x="connsiteX583" y="connsiteY583"/>
              </a:cxn>
              <a:cxn ang="0">
                <a:pos x="connsiteX584" y="connsiteY584"/>
              </a:cxn>
              <a:cxn ang="0">
                <a:pos x="connsiteX585" y="connsiteY585"/>
              </a:cxn>
              <a:cxn ang="0">
                <a:pos x="connsiteX586" y="connsiteY586"/>
              </a:cxn>
              <a:cxn ang="0">
                <a:pos x="connsiteX587" y="connsiteY587"/>
              </a:cxn>
              <a:cxn ang="0">
                <a:pos x="connsiteX588" y="connsiteY588"/>
              </a:cxn>
              <a:cxn ang="0">
                <a:pos x="connsiteX589" y="connsiteY589"/>
              </a:cxn>
              <a:cxn ang="0">
                <a:pos x="connsiteX590" y="connsiteY590"/>
              </a:cxn>
              <a:cxn ang="0">
                <a:pos x="connsiteX591" y="connsiteY591"/>
              </a:cxn>
              <a:cxn ang="0">
                <a:pos x="connsiteX592" y="connsiteY592"/>
              </a:cxn>
              <a:cxn ang="0">
                <a:pos x="connsiteX593" y="connsiteY593"/>
              </a:cxn>
              <a:cxn ang="0">
                <a:pos x="connsiteX594" y="connsiteY594"/>
              </a:cxn>
              <a:cxn ang="0">
                <a:pos x="connsiteX595" y="connsiteY595"/>
              </a:cxn>
              <a:cxn ang="0">
                <a:pos x="connsiteX596" y="connsiteY596"/>
              </a:cxn>
              <a:cxn ang="0">
                <a:pos x="connsiteX597" y="connsiteY597"/>
              </a:cxn>
              <a:cxn ang="0">
                <a:pos x="connsiteX598" y="connsiteY598"/>
              </a:cxn>
              <a:cxn ang="0">
                <a:pos x="connsiteX599" y="connsiteY599"/>
              </a:cxn>
              <a:cxn ang="0">
                <a:pos x="connsiteX600" y="connsiteY600"/>
              </a:cxn>
              <a:cxn ang="0">
                <a:pos x="connsiteX601" y="connsiteY601"/>
              </a:cxn>
              <a:cxn ang="0">
                <a:pos x="connsiteX602" y="connsiteY602"/>
              </a:cxn>
              <a:cxn ang="0">
                <a:pos x="connsiteX603" y="connsiteY603"/>
              </a:cxn>
              <a:cxn ang="0">
                <a:pos x="connsiteX604" y="connsiteY604"/>
              </a:cxn>
              <a:cxn ang="0">
                <a:pos x="connsiteX605" y="connsiteY605"/>
              </a:cxn>
              <a:cxn ang="0">
                <a:pos x="connsiteX606" y="connsiteY606"/>
              </a:cxn>
              <a:cxn ang="0">
                <a:pos x="connsiteX607" y="connsiteY607"/>
              </a:cxn>
              <a:cxn ang="0">
                <a:pos x="connsiteX608" y="connsiteY608"/>
              </a:cxn>
              <a:cxn ang="0">
                <a:pos x="connsiteX609" y="connsiteY609"/>
              </a:cxn>
              <a:cxn ang="0">
                <a:pos x="connsiteX610" y="connsiteY610"/>
              </a:cxn>
              <a:cxn ang="0">
                <a:pos x="connsiteX611" y="connsiteY611"/>
              </a:cxn>
              <a:cxn ang="0">
                <a:pos x="connsiteX612" y="connsiteY612"/>
              </a:cxn>
              <a:cxn ang="0">
                <a:pos x="connsiteX613" y="connsiteY613"/>
              </a:cxn>
              <a:cxn ang="0">
                <a:pos x="connsiteX614" y="connsiteY614"/>
              </a:cxn>
              <a:cxn ang="0">
                <a:pos x="connsiteX615" y="connsiteY615"/>
              </a:cxn>
              <a:cxn ang="0">
                <a:pos x="connsiteX616" y="connsiteY616"/>
              </a:cxn>
              <a:cxn ang="0">
                <a:pos x="connsiteX617" y="connsiteY617"/>
              </a:cxn>
              <a:cxn ang="0">
                <a:pos x="connsiteX618" y="connsiteY618"/>
              </a:cxn>
              <a:cxn ang="0">
                <a:pos x="connsiteX619" y="connsiteY619"/>
              </a:cxn>
              <a:cxn ang="0">
                <a:pos x="connsiteX620" y="connsiteY620"/>
              </a:cxn>
              <a:cxn ang="0">
                <a:pos x="connsiteX621" y="connsiteY621"/>
              </a:cxn>
              <a:cxn ang="0">
                <a:pos x="connsiteX622" y="connsiteY622"/>
              </a:cxn>
              <a:cxn ang="0">
                <a:pos x="connsiteX623" y="connsiteY623"/>
              </a:cxn>
              <a:cxn ang="0">
                <a:pos x="connsiteX624" y="connsiteY624"/>
              </a:cxn>
              <a:cxn ang="0">
                <a:pos x="connsiteX625" y="connsiteY625"/>
              </a:cxn>
              <a:cxn ang="0">
                <a:pos x="connsiteX626" y="connsiteY626"/>
              </a:cxn>
              <a:cxn ang="0">
                <a:pos x="connsiteX627" y="connsiteY627"/>
              </a:cxn>
              <a:cxn ang="0">
                <a:pos x="connsiteX628" y="connsiteY628"/>
              </a:cxn>
              <a:cxn ang="0">
                <a:pos x="connsiteX629" y="connsiteY629"/>
              </a:cxn>
              <a:cxn ang="0">
                <a:pos x="connsiteX630" y="connsiteY630"/>
              </a:cxn>
              <a:cxn ang="0">
                <a:pos x="connsiteX631" y="connsiteY631"/>
              </a:cxn>
              <a:cxn ang="0">
                <a:pos x="connsiteX632" y="connsiteY632"/>
              </a:cxn>
              <a:cxn ang="0">
                <a:pos x="connsiteX633" y="connsiteY633"/>
              </a:cxn>
              <a:cxn ang="0">
                <a:pos x="connsiteX634" y="connsiteY634"/>
              </a:cxn>
              <a:cxn ang="0">
                <a:pos x="connsiteX635" y="connsiteY635"/>
              </a:cxn>
              <a:cxn ang="0">
                <a:pos x="connsiteX636" y="connsiteY636"/>
              </a:cxn>
              <a:cxn ang="0">
                <a:pos x="connsiteX637" y="connsiteY637"/>
              </a:cxn>
              <a:cxn ang="0">
                <a:pos x="connsiteX638" y="connsiteY638"/>
              </a:cxn>
              <a:cxn ang="0">
                <a:pos x="connsiteX639" y="connsiteY639"/>
              </a:cxn>
              <a:cxn ang="0">
                <a:pos x="connsiteX640" y="connsiteY640"/>
              </a:cxn>
              <a:cxn ang="0">
                <a:pos x="connsiteX641" y="connsiteY641"/>
              </a:cxn>
              <a:cxn ang="0">
                <a:pos x="connsiteX642" y="connsiteY642"/>
              </a:cxn>
              <a:cxn ang="0">
                <a:pos x="connsiteX643" y="connsiteY643"/>
              </a:cxn>
              <a:cxn ang="0">
                <a:pos x="connsiteX644" y="connsiteY644"/>
              </a:cxn>
              <a:cxn ang="0">
                <a:pos x="connsiteX645" y="connsiteY645"/>
              </a:cxn>
              <a:cxn ang="0">
                <a:pos x="connsiteX646" y="connsiteY646"/>
              </a:cxn>
              <a:cxn ang="0">
                <a:pos x="connsiteX647" y="connsiteY647"/>
              </a:cxn>
              <a:cxn ang="0">
                <a:pos x="connsiteX648" y="connsiteY648"/>
              </a:cxn>
              <a:cxn ang="0">
                <a:pos x="connsiteX649" y="connsiteY649"/>
              </a:cxn>
              <a:cxn ang="0">
                <a:pos x="connsiteX650" y="connsiteY650"/>
              </a:cxn>
              <a:cxn ang="0">
                <a:pos x="connsiteX651" y="connsiteY651"/>
              </a:cxn>
              <a:cxn ang="0">
                <a:pos x="connsiteX652" y="connsiteY652"/>
              </a:cxn>
              <a:cxn ang="0">
                <a:pos x="connsiteX653" y="connsiteY653"/>
              </a:cxn>
              <a:cxn ang="0">
                <a:pos x="connsiteX654" y="connsiteY654"/>
              </a:cxn>
              <a:cxn ang="0">
                <a:pos x="connsiteX655" y="connsiteY655"/>
              </a:cxn>
              <a:cxn ang="0">
                <a:pos x="connsiteX656" y="connsiteY656"/>
              </a:cxn>
              <a:cxn ang="0">
                <a:pos x="connsiteX657" y="connsiteY657"/>
              </a:cxn>
              <a:cxn ang="0">
                <a:pos x="connsiteX658" y="connsiteY658"/>
              </a:cxn>
              <a:cxn ang="0">
                <a:pos x="connsiteX659" y="connsiteY659"/>
              </a:cxn>
              <a:cxn ang="0">
                <a:pos x="connsiteX660" y="connsiteY660"/>
              </a:cxn>
              <a:cxn ang="0">
                <a:pos x="connsiteX661" y="connsiteY661"/>
              </a:cxn>
              <a:cxn ang="0">
                <a:pos x="connsiteX662" y="connsiteY662"/>
              </a:cxn>
              <a:cxn ang="0">
                <a:pos x="connsiteX663" y="connsiteY663"/>
              </a:cxn>
              <a:cxn ang="0">
                <a:pos x="connsiteX664" y="connsiteY664"/>
              </a:cxn>
              <a:cxn ang="0">
                <a:pos x="connsiteX665" y="connsiteY665"/>
              </a:cxn>
              <a:cxn ang="0">
                <a:pos x="connsiteX666" y="connsiteY666"/>
              </a:cxn>
              <a:cxn ang="0">
                <a:pos x="connsiteX667" y="connsiteY667"/>
              </a:cxn>
              <a:cxn ang="0">
                <a:pos x="connsiteX668" y="connsiteY668"/>
              </a:cxn>
              <a:cxn ang="0">
                <a:pos x="connsiteX669" y="connsiteY669"/>
              </a:cxn>
              <a:cxn ang="0">
                <a:pos x="connsiteX670" y="connsiteY670"/>
              </a:cxn>
              <a:cxn ang="0">
                <a:pos x="connsiteX671" y="connsiteY671"/>
              </a:cxn>
              <a:cxn ang="0">
                <a:pos x="connsiteX672" y="connsiteY672"/>
              </a:cxn>
              <a:cxn ang="0">
                <a:pos x="connsiteX673" y="connsiteY673"/>
              </a:cxn>
              <a:cxn ang="0">
                <a:pos x="connsiteX674" y="connsiteY674"/>
              </a:cxn>
              <a:cxn ang="0">
                <a:pos x="connsiteX675" y="connsiteY675"/>
              </a:cxn>
              <a:cxn ang="0">
                <a:pos x="connsiteX676" y="connsiteY676"/>
              </a:cxn>
              <a:cxn ang="0">
                <a:pos x="connsiteX677" y="connsiteY677"/>
              </a:cxn>
              <a:cxn ang="0">
                <a:pos x="connsiteX678" y="connsiteY678"/>
              </a:cxn>
              <a:cxn ang="0">
                <a:pos x="connsiteX679" y="connsiteY679"/>
              </a:cxn>
              <a:cxn ang="0">
                <a:pos x="connsiteX680" y="connsiteY680"/>
              </a:cxn>
              <a:cxn ang="0">
                <a:pos x="connsiteX681" y="connsiteY681"/>
              </a:cxn>
              <a:cxn ang="0">
                <a:pos x="connsiteX682" y="connsiteY682"/>
              </a:cxn>
              <a:cxn ang="0">
                <a:pos x="connsiteX683" y="connsiteY683"/>
              </a:cxn>
              <a:cxn ang="0">
                <a:pos x="connsiteX684" y="connsiteY684"/>
              </a:cxn>
              <a:cxn ang="0">
                <a:pos x="connsiteX685" y="connsiteY685"/>
              </a:cxn>
              <a:cxn ang="0">
                <a:pos x="connsiteX686" y="connsiteY686"/>
              </a:cxn>
              <a:cxn ang="0">
                <a:pos x="connsiteX687" y="connsiteY687"/>
              </a:cxn>
              <a:cxn ang="0">
                <a:pos x="connsiteX688" y="connsiteY688"/>
              </a:cxn>
              <a:cxn ang="0">
                <a:pos x="connsiteX689" y="connsiteY689"/>
              </a:cxn>
              <a:cxn ang="0">
                <a:pos x="connsiteX690" y="connsiteY690"/>
              </a:cxn>
              <a:cxn ang="0">
                <a:pos x="connsiteX691" y="connsiteY691"/>
              </a:cxn>
              <a:cxn ang="0">
                <a:pos x="connsiteX692" y="connsiteY692"/>
              </a:cxn>
              <a:cxn ang="0">
                <a:pos x="connsiteX693" y="connsiteY693"/>
              </a:cxn>
              <a:cxn ang="0">
                <a:pos x="connsiteX694" y="connsiteY694"/>
              </a:cxn>
              <a:cxn ang="0">
                <a:pos x="connsiteX695" y="connsiteY695"/>
              </a:cxn>
              <a:cxn ang="0">
                <a:pos x="connsiteX696" y="connsiteY696"/>
              </a:cxn>
              <a:cxn ang="0">
                <a:pos x="connsiteX697" y="connsiteY697"/>
              </a:cxn>
              <a:cxn ang="0">
                <a:pos x="connsiteX698" y="connsiteY698"/>
              </a:cxn>
              <a:cxn ang="0">
                <a:pos x="connsiteX699" y="connsiteY699"/>
              </a:cxn>
              <a:cxn ang="0">
                <a:pos x="connsiteX700" y="connsiteY700"/>
              </a:cxn>
              <a:cxn ang="0">
                <a:pos x="connsiteX701" y="connsiteY701"/>
              </a:cxn>
              <a:cxn ang="0">
                <a:pos x="connsiteX702" y="connsiteY702"/>
              </a:cxn>
              <a:cxn ang="0">
                <a:pos x="connsiteX703" y="connsiteY703"/>
              </a:cxn>
              <a:cxn ang="0">
                <a:pos x="connsiteX704" y="connsiteY704"/>
              </a:cxn>
              <a:cxn ang="0">
                <a:pos x="connsiteX705" y="connsiteY705"/>
              </a:cxn>
              <a:cxn ang="0">
                <a:pos x="connsiteX706" y="connsiteY706"/>
              </a:cxn>
              <a:cxn ang="0">
                <a:pos x="connsiteX707" y="connsiteY707"/>
              </a:cxn>
              <a:cxn ang="0">
                <a:pos x="connsiteX708" y="connsiteY708"/>
              </a:cxn>
              <a:cxn ang="0">
                <a:pos x="connsiteX709" y="connsiteY709"/>
              </a:cxn>
              <a:cxn ang="0">
                <a:pos x="connsiteX710" y="connsiteY710"/>
              </a:cxn>
              <a:cxn ang="0">
                <a:pos x="connsiteX711" y="connsiteY711"/>
              </a:cxn>
              <a:cxn ang="0">
                <a:pos x="connsiteX712" y="connsiteY712"/>
              </a:cxn>
              <a:cxn ang="0">
                <a:pos x="connsiteX713" y="connsiteY713"/>
              </a:cxn>
              <a:cxn ang="0">
                <a:pos x="connsiteX714" y="connsiteY714"/>
              </a:cxn>
              <a:cxn ang="0">
                <a:pos x="connsiteX715" y="connsiteY715"/>
              </a:cxn>
              <a:cxn ang="0">
                <a:pos x="connsiteX716" y="connsiteY716"/>
              </a:cxn>
              <a:cxn ang="0">
                <a:pos x="connsiteX717" y="connsiteY717"/>
              </a:cxn>
              <a:cxn ang="0">
                <a:pos x="connsiteX718" y="connsiteY718"/>
              </a:cxn>
              <a:cxn ang="0">
                <a:pos x="connsiteX719" y="connsiteY719"/>
              </a:cxn>
              <a:cxn ang="0">
                <a:pos x="connsiteX720" y="connsiteY720"/>
              </a:cxn>
              <a:cxn ang="0">
                <a:pos x="connsiteX721" y="connsiteY721"/>
              </a:cxn>
              <a:cxn ang="0">
                <a:pos x="connsiteX722" y="connsiteY722"/>
              </a:cxn>
              <a:cxn ang="0">
                <a:pos x="connsiteX723" y="connsiteY723"/>
              </a:cxn>
              <a:cxn ang="0">
                <a:pos x="connsiteX724" y="connsiteY724"/>
              </a:cxn>
              <a:cxn ang="0">
                <a:pos x="connsiteX725" y="connsiteY725"/>
              </a:cxn>
              <a:cxn ang="0">
                <a:pos x="connsiteX726" y="connsiteY726"/>
              </a:cxn>
              <a:cxn ang="0">
                <a:pos x="connsiteX727" y="connsiteY727"/>
              </a:cxn>
              <a:cxn ang="0">
                <a:pos x="connsiteX728" y="connsiteY728"/>
              </a:cxn>
              <a:cxn ang="0">
                <a:pos x="connsiteX729" y="connsiteY729"/>
              </a:cxn>
              <a:cxn ang="0">
                <a:pos x="connsiteX730" y="connsiteY730"/>
              </a:cxn>
              <a:cxn ang="0">
                <a:pos x="connsiteX731" y="connsiteY731"/>
              </a:cxn>
              <a:cxn ang="0">
                <a:pos x="connsiteX732" y="connsiteY732"/>
              </a:cxn>
              <a:cxn ang="0">
                <a:pos x="connsiteX733" y="connsiteY733"/>
              </a:cxn>
              <a:cxn ang="0">
                <a:pos x="connsiteX734" y="connsiteY734"/>
              </a:cxn>
              <a:cxn ang="0">
                <a:pos x="connsiteX735" y="connsiteY735"/>
              </a:cxn>
              <a:cxn ang="0">
                <a:pos x="connsiteX736" y="connsiteY736"/>
              </a:cxn>
              <a:cxn ang="0">
                <a:pos x="connsiteX737" y="connsiteY737"/>
              </a:cxn>
              <a:cxn ang="0">
                <a:pos x="connsiteX738" y="connsiteY738"/>
              </a:cxn>
              <a:cxn ang="0">
                <a:pos x="connsiteX739" y="connsiteY739"/>
              </a:cxn>
              <a:cxn ang="0">
                <a:pos x="connsiteX740" y="connsiteY740"/>
              </a:cxn>
              <a:cxn ang="0">
                <a:pos x="connsiteX741" y="connsiteY741"/>
              </a:cxn>
              <a:cxn ang="0">
                <a:pos x="connsiteX742" y="connsiteY742"/>
              </a:cxn>
              <a:cxn ang="0">
                <a:pos x="connsiteX743" y="connsiteY743"/>
              </a:cxn>
              <a:cxn ang="0">
                <a:pos x="connsiteX744" y="connsiteY744"/>
              </a:cxn>
              <a:cxn ang="0">
                <a:pos x="connsiteX745" y="connsiteY745"/>
              </a:cxn>
              <a:cxn ang="0">
                <a:pos x="connsiteX746" y="connsiteY746"/>
              </a:cxn>
              <a:cxn ang="0">
                <a:pos x="connsiteX747" y="connsiteY747"/>
              </a:cxn>
              <a:cxn ang="0">
                <a:pos x="connsiteX748" y="connsiteY748"/>
              </a:cxn>
              <a:cxn ang="0">
                <a:pos x="connsiteX749" y="connsiteY749"/>
              </a:cxn>
              <a:cxn ang="0">
                <a:pos x="connsiteX750" y="connsiteY750"/>
              </a:cxn>
              <a:cxn ang="0">
                <a:pos x="connsiteX751" y="connsiteY751"/>
              </a:cxn>
              <a:cxn ang="0">
                <a:pos x="connsiteX752" y="connsiteY752"/>
              </a:cxn>
              <a:cxn ang="0">
                <a:pos x="connsiteX753" y="connsiteY753"/>
              </a:cxn>
              <a:cxn ang="0">
                <a:pos x="connsiteX754" y="connsiteY754"/>
              </a:cxn>
              <a:cxn ang="0">
                <a:pos x="connsiteX755" y="connsiteY755"/>
              </a:cxn>
              <a:cxn ang="0">
                <a:pos x="connsiteX756" y="connsiteY756"/>
              </a:cxn>
              <a:cxn ang="0">
                <a:pos x="connsiteX757" y="connsiteY757"/>
              </a:cxn>
              <a:cxn ang="0">
                <a:pos x="connsiteX758" y="connsiteY758"/>
              </a:cxn>
              <a:cxn ang="0">
                <a:pos x="connsiteX759" y="connsiteY759"/>
              </a:cxn>
              <a:cxn ang="0">
                <a:pos x="connsiteX760" y="connsiteY760"/>
              </a:cxn>
              <a:cxn ang="0">
                <a:pos x="connsiteX761" y="connsiteY761"/>
              </a:cxn>
              <a:cxn ang="0">
                <a:pos x="connsiteX762" y="connsiteY762"/>
              </a:cxn>
              <a:cxn ang="0">
                <a:pos x="connsiteX763" y="connsiteY763"/>
              </a:cxn>
              <a:cxn ang="0">
                <a:pos x="connsiteX764" y="connsiteY764"/>
              </a:cxn>
              <a:cxn ang="0">
                <a:pos x="connsiteX765" y="connsiteY765"/>
              </a:cxn>
              <a:cxn ang="0">
                <a:pos x="connsiteX766" y="connsiteY766"/>
              </a:cxn>
              <a:cxn ang="0">
                <a:pos x="connsiteX767" y="connsiteY767"/>
              </a:cxn>
              <a:cxn ang="0">
                <a:pos x="connsiteX768" y="connsiteY768"/>
              </a:cxn>
              <a:cxn ang="0">
                <a:pos x="connsiteX769" y="connsiteY769"/>
              </a:cxn>
              <a:cxn ang="0">
                <a:pos x="connsiteX770" y="connsiteY770"/>
              </a:cxn>
              <a:cxn ang="0">
                <a:pos x="connsiteX771" y="connsiteY771"/>
              </a:cxn>
              <a:cxn ang="0">
                <a:pos x="connsiteX772" y="connsiteY772"/>
              </a:cxn>
              <a:cxn ang="0">
                <a:pos x="connsiteX773" y="connsiteY773"/>
              </a:cxn>
              <a:cxn ang="0">
                <a:pos x="connsiteX774" y="connsiteY774"/>
              </a:cxn>
              <a:cxn ang="0">
                <a:pos x="connsiteX775" y="connsiteY775"/>
              </a:cxn>
              <a:cxn ang="0">
                <a:pos x="connsiteX776" y="connsiteY776"/>
              </a:cxn>
              <a:cxn ang="0">
                <a:pos x="connsiteX777" y="connsiteY777"/>
              </a:cxn>
              <a:cxn ang="0">
                <a:pos x="connsiteX778" y="connsiteY778"/>
              </a:cxn>
              <a:cxn ang="0">
                <a:pos x="connsiteX779" y="connsiteY779"/>
              </a:cxn>
              <a:cxn ang="0">
                <a:pos x="connsiteX780" y="connsiteY780"/>
              </a:cxn>
              <a:cxn ang="0">
                <a:pos x="connsiteX781" y="connsiteY781"/>
              </a:cxn>
              <a:cxn ang="0">
                <a:pos x="connsiteX782" y="connsiteY782"/>
              </a:cxn>
              <a:cxn ang="0">
                <a:pos x="connsiteX783" y="connsiteY783"/>
              </a:cxn>
              <a:cxn ang="0">
                <a:pos x="connsiteX784" y="connsiteY784"/>
              </a:cxn>
              <a:cxn ang="0">
                <a:pos x="connsiteX785" y="connsiteY785"/>
              </a:cxn>
              <a:cxn ang="0">
                <a:pos x="connsiteX786" y="connsiteY786"/>
              </a:cxn>
              <a:cxn ang="0">
                <a:pos x="connsiteX787" y="connsiteY787"/>
              </a:cxn>
              <a:cxn ang="0">
                <a:pos x="connsiteX788" y="connsiteY788"/>
              </a:cxn>
              <a:cxn ang="0">
                <a:pos x="connsiteX789" y="connsiteY789"/>
              </a:cxn>
              <a:cxn ang="0">
                <a:pos x="connsiteX790" y="connsiteY790"/>
              </a:cxn>
              <a:cxn ang="0">
                <a:pos x="connsiteX791" y="connsiteY791"/>
              </a:cxn>
              <a:cxn ang="0">
                <a:pos x="connsiteX792" y="connsiteY792"/>
              </a:cxn>
              <a:cxn ang="0">
                <a:pos x="connsiteX793" y="connsiteY793"/>
              </a:cxn>
              <a:cxn ang="0">
                <a:pos x="connsiteX794" y="connsiteY794"/>
              </a:cxn>
              <a:cxn ang="0">
                <a:pos x="connsiteX795" y="connsiteY795"/>
              </a:cxn>
              <a:cxn ang="0">
                <a:pos x="connsiteX796" y="connsiteY796"/>
              </a:cxn>
              <a:cxn ang="0">
                <a:pos x="connsiteX797" y="connsiteY797"/>
              </a:cxn>
              <a:cxn ang="0">
                <a:pos x="connsiteX798" y="connsiteY798"/>
              </a:cxn>
              <a:cxn ang="0">
                <a:pos x="connsiteX799" y="connsiteY799"/>
              </a:cxn>
              <a:cxn ang="0">
                <a:pos x="connsiteX800" y="connsiteY800"/>
              </a:cxn>
              <a:cxn ang="0">
                <a:pos x="connsiteX801" y="connsiteY801"/>
              </a:cxn>
              <a:cxn ang="0">
                <a:pos x="connsiteX802" y="connsiteY802"/>
              </a:cxn>
              <a:cxn ang="0">
                <a:pos x="connsiteX803" y="connsiteY803"/>
              </a:cxn>
              <a:cxn ang="0">
                <a:pos x="connsiteX804" y="connsiteY804"/>
              </a:cxn>
              <a:cxn ang="0">
                <a:pos x="connsiteX805" y="connsiteY805"/>
              </a:cxn>
              <a:cxn ang="0">
                <a:pos x="connsiteX806" y="connsiteY806"/>
              </a:cxn>
              <a:cxn ang="0">
                <a:pos x="connsiteX807" y="connsiteY807"/>
              </a:cxn>
              <a:cxn ang="0">
                <a:pos x="connsiteX808" y="connsiteY808"/>
              </a:cxn>
              <a:cxn ang="0">
                <a:pos x="connsiteX809" y="connsiteY809"/>
              </a:cxn>
              <a:cxn ang="0">
                <a:pos x="connsiteX810" y="connsiteY810"/>
              </a:cxn>
              <a:cxn ang="0">
                <a:pos x="connsiteX811" y="connsiteY811"/>
              </a:cxn>
              <a:cxn ang="0">
                <a:pos x="connsiteX812" y="connsiteY812"/>
              </a:cxn>
              <a:cxn ang="0">
                <a:pos x="connsiteX813" y="connsiteY813"/>
              </a:cxn>
              <a:cxn ang="0">
                <a:pos x="connsiteX814" y="connsiteY814"/>
              </a:cxn>
              <a:cxn ang="0">
                <a:pos x="connsiteX815" y="connsiteY815"/>
              </a:cxn>
              <a:cxn ang="0">
                <a:pos x="connsiteX816" y="connsiteY816"/>
              </a:cxn>
              <a:cxn ang="0">
                <a:pos x="connsiteX817" y="connsiteY817"/>
              </a:cxn>
              <a:cxn ang="0">
                <a:pos x="connsiteX818" y="connsiteY818"/>
              </a:cxn>
              <a:cxn ang="0">
                <a:pos x="connsiteX819" y="connsiteY819"/>
              </a:cxn>
              <a:cxn ang="0">
                <a:pos x="connsiteX820" y="connsiteY820"/>
              </a:cxn>
              <a:cxn ang="0">
                <a:pos x="connsiteX821" y="connsiteY821"/>
              </a:cxn>
              <a:cxn ang="0">
                <a:pos x="connsiteX822" y="connsiteY822"/>
              </a:cxn>
              <a:cxn ang="0">
                <a:pos x="connsiteX823" y="connsiteY823"/>
              </a:cxn>
              <a:cxn ang="0">
                <a:pos x="connsiteX824" y="connsiteY824"/>
              </a:cxn>
              <a:cxn ang="0">
                <a:pos x="connsiteX825" y="connsiteY825"/>
              </a:cxn>
              <a:cxn ang="0">
                <a:pos x="connsiteX826" y="connsiteY826"/>
              </a:cxn>
              <a:cxn ang="0">
                <a:pos x="connsiteX827" y="connsiteY827"/>
              </a:cxn>
              <a:cxn ang="0">
                <a:pos x="connsiteX828" y="connsiteY828"/>
              </a:cxn>
              <a:cxn ang="0">
                <a:pos x="connsiteX829" y="connsiteY829"/>
              </a:cxn>
              <a:cxn ang="0">
                <a:pos x="connsiteX830" y="connsiteY830"/>
              </a:cxn>
              <a:cxn ang="0">
                <a:pos x="connsiteX831" y="connsiteY831"/>
              </a:cxn>
              <a:cxn ang="0">
                <a:pos x="connsiteX832" y="connsiteY832"/>
              </a:cxn>
              <a:cxn ang="0">
                <a:pos x="connsiteX833" y="connsiteY833"/>
              </a:cxn>
              <a:cxn ang="0">
                <a:pos x="connsiteX834" y="connsiteY834"/>
              </a:cxn>
              <a:cxn ang="0">
                <a:pos x="connsiteX835" y="connsiteY835"/>
              </a:cxn>
              <a:cxn ang="0">
                <a:pos x="connsiteX836" y="connsiteY836"/>
              </a:cxn>
              <a:cxn ang="0">
                <a:pos x="connsiteX837" y="connsiteY837"/>
              </a:cxn>
              <a:cxn ang="0">
                <a:pos x="connsiteX838" y="connsiteY838"/>
              </a:cxn>
              <a:cxn ang="0">
                <a:pos x="connsiteX839" y="connsiteY839"/>
              </a:cxn>
              <a:cxn ang="0">
                <a:pos x="connsiteX840" y="connsiteY840"/>
              </a:cxn>
              <a:cxn ang="0">
                <a:pos x="connsiteX841" y="connsiteY841"/>
              </a:cxn>
              <a:cxn ang="0">
                <a:pos x="connsiteX842" y="connsiteY842"/>
              </a:cxn>
              <a:cxn ang="0">
                <a:pos x="connsiteX843" y="connsiteY843"/>
              </a:cxn>
              <a:cxn ang="0">
                <a:pos x="connsiteX844" y="connsiteY844"/>
              </a:cxn>
              <a:cxn ang="0">
                <a:pos x="connsiteX845" y="connsiteY845"/>
              </a:cxn>
              <a:cxn ang="0">
                <a:pos x="connsiteX846" y="connsiteY846"/>
              </a:cxn>
              <a:cxn ang="0">
                <a:pos x="connsiteX847" y="connsiteY847"/>
              </a:cxn>
              <a:cxn ang="0">
                <a:pos x="connsiteX848" y="connsiteY848"/>
              </a:cxn>
              <a:cxn ang="0">
                <a:pos x="connsiteX849" y="connsiteY849"/>
              </a:cxn>
              <a:cxn ang="0">
                <a:pos x="connsiteX850" y="connsiteY850"/>
              </a:cxn>
              <a:cxn ang="0">
                <a:pos x="connsiteX851" y="connsiteY851"/>
              </a:cxn>
              <a:cxn ang="0">
                <a:pos x="connsiteX852" y="connsiteY852"/>
              </a:cxn>
              <a:cxn ang="0">
                <a:pos x="connsiteX853" y="connsiteY853"/>
              </a:cxn>
              <a:cxn ang="0">
                <a:pos x="connsiteX854" y="connsiteY854"/>
              </a:cxn>
              <a:cxn ang="0">
                <a:pos x="connsiteX855" y="connsiteY855"/>
              </a:cxn>
              <a:cxn ang="0">
                <a:pos x="connsiteX856" y="connsiteY856"/>
              </a:cxn>
              <a:cxn ang="0">
                <a:pos x="connsiteX857" y="connsiteY857"/>
              </a:cxn>
              <a:cxn ang="0">
                <a:pos x="connsiteX858" y="connsiteY858"/>
              </a:cxn>
              <a:cxn ang="0">
                <a:pos x="connsiteX859" y="connsiteY859"/>
              </a:cxn>
              <a:cxn ang="0">
                <a:pos x="connsiteX860" y="connsiteY860"/>
              </a:cxn>
              <a:cxn ang="0">
                <a:pos x="connsiteX861" y="connsiteY861"/>
              </a:cxn>
              <a:cxn ang="0">
                <a:pos x="connsiteX862" y="connsiteY862"/>
              </a:cxn>
              <a:cxn ang="0">
                <a:pos x="connsiteX863" y="connsiteY863"/>
              </a:cxn>
              <a:cxn ang="0">
                <a:pos x="connsiteX864" y="connsiteY864"/>
              </a:cxn>
              <a:cxn ang="0">
                <a:pos x="connsiteX865" y="connsiteY865"/>
              </a:cxn>
              <a:cxn ang="0">
                <a:pos x="connsiteX866" y="connsiteY866"/>
              </a:cxn>
              <a:cxn ang="0">
                <a:pos x="connsiteX867" y="connsiteY867"/>
              </a:cxn>
              <a:cxn ang="0">
                <a:pos x="connsiteX868" y="connsiteY868"/>
              </a:cxn>
              <a:cxn ang="0">
                <a:pos x="connsiteX869" y="connsiteY869"/>
              </a:cxn>
              <a:cxn ang="0">
                <a:pos x="connsiteX870" y="connsiteY870"/>
              </a:cxn>
              <a:cxn ang="0">
                <a:pos x="connsiteX871" y="connsiteY871"/>
              </a:cxn>
              <a:cxn ang="0">
                <a:pos x="connsiteX872" y="connsiteY872"/>
              </a:cxn>
              <a:cxn ang="0">
                <a:pos x="connsiteX873" y="connsiteY873"/>
              </a:cxn>
              <a:cxn ang="0">
                <a:pos x="connsiteX874" y="connsiteY874"/>
              </a:cxn>
              <a:cxn ang="0">
                <a:pos x="connsiteX875" y="connsiteY875"/>
              </a:cxn>
              <a:cxn ang="0">
                <a:pos x="connsiteX876" y="connsiteY876"/>
              </a:cxn>
              <a:cxn ang="0">
                <a:pos x="connsiteX877" y="connsiteY877"/>
              </a:cxn>
              <a:cxn ang="0">
                <a:pos x="connsiteX878" y="connsiteY878"/>
              </a:cxn>
              <a:cxn ang="0">
                <a:pos x="connsiteX879" y="connsiteY879"/>
              </a:cxn>
              <a:cxn ang="0">
                <a:pos x="connsiteX880" y="connsiteY880"/>
              </a:cxn>
              <a:cxn ang="0">
                <a:pos x="connsiteX881" y="connsiteY881"/>
              </a:cxn>
              <a:cxn ang="0">
                <a:pos x="connsiteX882" y="connsiteY882"/>
              </a:cxn>
              <a:cxn ang="0">
                <a:pos x="connsiteX883" y="connsiteY883"/>
              </a:cxn>
              <a:cxn ang="0">
                <a:pos x="connsiteX884" y="connsiteY884"/>
              </a:cxn>
              <a:cxn ang="0">
                <a:pos x="connsiteX885" y="connsiteY885"/>
              </a:cxn>
              <a:cxn ang="0">
                <a:pos x="connsiteX886" y="connsiteY886"/>
              </a:cxn>
              <a:cxn ang="0">
                <a:pos x="connsiteX887" y="connsiteY887"/>
              </a:cxn>
              <a:cxn ang="0">
                <a:pos x="connsiteX888" y="connsiteY888"/>
              </a:cxn>
              <a:cxn ang="0">
                <a:pos x="connsiteX889" y="connsiteY889"/>
              </a:cxn>
              <a:cxn ang="0">
                <a:pos x="connsiteX890" y="connsiteY890"/>
              </a:cxn>
              <a:cxn ang="0">
                <a:pos x="connsiteX891" y="connsiteY891"/>
              </a:cxn>
              <a:cxn ang="0">
                <a:pos x="connsiteX892" y="connsiteY892"/>
              </a:cxn>
              <a:cxn ang="0">
                <a:pos x="connsiteX893" y="connsiteY893"/>
              </a:cxn>
              <a:cxn ang="0">
                <a:pos x="connsiteX894" y="connsiteY894"/>
              </a:cxn>
              <a:cxn ang="0">
                <a:pos x="connsiteX895" y="connsiteY895"/>
              </a:cxn>
              <a:cxn ang="0">
                <a:pos x="connsiteX896" y="connsiteY896"/>
              </a:cxn>
              <a:cxn ang="0">
                <a:pos x="connsiteX897" y="connsiteY897"/>
              </a:cxn>
              <a:cxn ang="0">
                <a:pos x="connsiteX898" y="connsiteY898"/>
              </a:cxn>
              <a:cxn ang="0">
                <a:pos x="connsiteX899" y="connsiteY899"/>
              </a:cxn>
              <a:cxn ang="0">
                <a:pos x="connsiteX900" y="connsiteY900"/>
              </a:cxn>
              <a:cxn ang="0">
                <a:pos x="connsiteX901" y="connsiteY901"/>
              </a:cxn>
              <a:cxn ang="0">
                <a:pos x="connsiteX902" y="connsiteY902"/>
              </a:cxn>
              <a:cxn ang="0">
                <a:pos x="connsiteX903" y="connsiteY903"/>
              </a:cxn>
              <a:cxn ang="0">
                <a:pos x="connsiteX904" y="connsiteY904"/>
              </a:cxn>
              <a:cxn ang="0">
                <a:pos x="connsiteX905" y="connsiteY905"/>
              </a:cxn>
              <a:cxn ang="0">
                <a:pos x="connsiteX906" y="connsiteY906"/>
              </a:cxn>
              <a:cxn ang="0">
                <a:pos x="connsiteX907" y="connsiteY907"/>
              </a:cxn>
              <a:cxn ang="0">
                <a:pos x="connsiteX908" y="connsiteY908"/>
              </a:cxn>
              <a:cxn ang="0">
                <a:pos x="connsiteX909" y="connsiteY909"/>
              </a:cxn>
              <a:cxn ang="0">
                <a:pos x="connsiteX910" y="connsiteY910"/>
              </a:cxn>
              <a:cxn ang="0">
                <a:pos x="connsiteX911" y="connsiteY911"/>
              </a:cxn>
              <a:cxn ang="0">
                <a:pos x="connsiteX912" y="connsiteY912"/>
              </a:cxn>
              <a:cxn ang="0">
                <a:pos x="connsiteX913" y="connsiteY913"/>
              </a:cxn>
              <a:cxn ang="0">
                <a:pos x="connsiteX914" y="connsiteY914"/>
              </a:cxn>
              <a:cxn ang="0">
                <a:pos x="connsiteX915" y="connsiteY915"/>
              </a:cxn>
              <a:cxn ang="0">
                <a:pos x="connsiteX916" y="connsiteY916"/>
              </a:cxn>
              <a:cxn ang="0">
                <a:pos x="connsiteX917" y="connsiteY917"/>
              </a:cxn>
              <a:cxn ang="0">
                <a:pos x="connsiteX918" y="connsiteY918"/>
              </a:cxn>
              <a:cxn ang="0">
                <a:pos x="connsiteX919" y="connsiteY919"/>
              </a:cxn>
              <a:cxn ang="0">
                <a:pos x="connsiteX920" y="connsiteY920"/>
              </a:cxn>
              <a:cxn ang="0">
                <a:pos x="connsiteX921" y="connsiteY921"/>
              </a:cxn>
              <a:cxn ang="0">
                <a:pos x="connsiteX922" y="connsiteY922"/>
              </a:cxn>
              <a:cxn ang="0">
                <a:pos x="connsiteX923" y="connsiteY923"/>
              </a:cxn>
              <a:cxn ang="0">
                <a:pos x="connsiteX924" y="connsiteY924"/>
              </a:cxn>
              <a:cxn ang="0">
                <a:pos x="connsiteX925" y="connsiteY925"/>
              </a:cxn>
              <a:cxn ang="0">
                <a:pos x="connsiteX926" y="connsiteY926"/>
              </a:cxn>
              <a:cxn ang="0">
                <a:pos x="connsiteX927" y="connsiteY927"/>
              </a:cxn>
              <a:cxn ang="0">
                <a:pos x="connsiteX928" y="connsiteY928"/>
              </a:cxn>
              <a:cxn ang="0">
                <a:pos x="connsiteX929" y="connsiteY929"/>
              </a:cxn>
              <a:cxn ang="0">
                <a:pos x="connsiteX930" y="connsiteY930"/>
              </a:cxn>
              <a:cxn ang="0">
                <a:pos x="connsiteX931" y="connsiteY931"/>
              </a:cxn>
              <a:cxn ang="0">
                <a:pos x="connsiteX932" y="connsiteY932"/>
              </a:cxn>
              <a:cxn ang="0">
                <a:pos x="connsiteX933" y="connsiteY933"/>
              </a:cxn>
              <a:cxn ang="0">
                <a:pos x="connsiteX934" y="connsiteY934"/>
              </a:cxn>
              <a:cxn ang="0">
                <a:pos x="connsiteX935" y="connsiteY935"/>
              </a:cxn>
              <a:cxn ang="0">
                <a:pos x="connsiteX936" y="connsiteY936"/>
              </a:cxn>
              <a:cxn ang="0">
                <a:pos x="connsiteX937" y="connsiteY937"/>
              </a:cxn>
              <a:cxn ang="0">
                <a:pos x="connsiteX938" y="connsiteY938"/>
              </a:cxn>
              <a:cxn ang="0">
                <a:pos x="connsiteX939" y="connsiteY939"/>
              </a:cxn>
              <a:cxn ang="0">
                <a:pos x="connsiteX940" y="connsiteY940"/>
              </a:cxn>
              <a:cxn ang="0">
                <a:pos x="connsiteX941" y="connsiteY941"/>
              </a:cxn>
              <a:cxn ang="0">
                <a:pos x="connsiteX942" y="connsiteY942"/>
              </a:cxn>
              <a:cxn ang="0">
                <a:pos x="connsiteX943" y="connsiteY943"/>
              </a:cxn>
              <a:cxn ang="0">
                <a:pos x="connsiteX944" y="connsiteY944"/>
              </a:cxn>
              <a:cxn ang="0">
                <a:pos x="connsiteX945" y="connsiteY945"/>
              </a:cxn>
              <a:cxn ang="0">
                <a:pos x="connsiteX946" y="connsiteY946"/>
              </a:cxn>
              <a:cxn ang="0">
                <a:pos x="connsiteX947" y="connsiteY947"/>
              </a:cxn>
              <a:cxn ang="0">
                <a:pos x="connsiteX948" y="connsiteY948"/>
              </a:cxn>
              <a:cxn ang="0">
                <a:pos x="connsiteX949" y="connsiteY949"/>
              </a:cxn>
              <a:cxn ang="0">
                <a:pos x="connsiteX950" y="connsiteY950"/>
              </a:cxn>
              <a:cxn ang="0">
                <a:pos x="connsiteX951" y="connsiteY951"/>
              </a:cxn>
              <a:cxn ang="0">
                <a:pos x="connsiteX952" y="connsiteY952"/>
              </a:cxn>
              <a:cxn ang="0">
                <a:pos x="connsiteX953" y="connsiteY953"/>
              </a:cxn>
              <a:cxn ang="0">
                <a:pos x="connsiteX954" y="connsiteY954"/>
              </a:cxn>
              <a:cxn ang="0">
                <a:pos x="connsiteX955" y="connsiteY955"/>
              </a:cxn>
              <a:cxn ang="0">
                <a:pos x="connsiteX956" y="connsiteY956"/>
              </a:cxn>
              <a:cxn ang="0">
                <a:pos x="connsiteX957" y="connsiteY957"/>
              </a:cxn>
              <a:cxn ang="0">
                <a:pos x="connsiteX958" y="connsiteY958"/>
              </a:cxn>
              <a:cxn ang="0">
                <a:pos x="connsiteX959" y="connsiteY959"/>
              </a:cxn>
              <a:cxn ang="0">
                <a:pos x="connsiteX960" y="connsiteY960"/>
              </a:cxn>
              <a:cxn ang="0">
                <a:pos x="connsiteX961" y="connsiteY961"/>
              </a:cxn>
              <a:cxn ang="0">
                <a:pos x="connsiteX962" y="connsiteY962"/>
              </a:cxn>
              <a:cxn ang="0">
                <a:pos x="connsiteX963" y="connsiteY963"/>
              </a:cxn>
              <a:cxn ang="0">
                <a:pos x="connsiteX964" y="connsiteY964"/>
              </a:cxn>
              <a:cxn ang="0">
                <a:pos x="connsiteX965" y="connsiteY965"/>
              </a:cxn>
              <a:cxn ang="0">
                <a:pos x="connsiteX966" y="connsiteY966"/>
              </a:cxn>
              <a:cxn ang="0">
                <a:pos x="connsiteX967" y="connsiteY967"/>
              </a:cxn>
              <a:cxn ang="0">
                <a:pos x="connsiteX968" y="connsiteY968"/>
              </a:cxn>
              <a:cxn ang="0">
                <a:pos x="connsiteX969" y="connsiteY969"/>
              </a:cxn>
              <a:cxn ang="0">
                <a:pos x="connsiteX970" y="connsiteY970"/>
              </a:cxn>
              <a:cxn ang="0">
                <a:pos x="connsiteX971" y="connsiteY971"/>
              </a:cxn>
              <a:cxn ang="0">
                <a:pos x="connsiteX972" y="connsiteY972"/>
              </a:cxn>
              <a:cxn ang="0">
                <a:pos x="connsiteX973" y="connsiteY973"/>
              </a:cxn>
              <a:cxn ang="0">
                <a:pos x="connsiteX974" y="connsiteY974"/>
              </a:cxn>
              <a:cxn ang="0">
                <a:pos x="connsiteX975" y="connsiteY975"/>
              </a:cxn>
              <a:cxn ang="0">
                <a:pos x="connsiteX976" y="connsiteY976"/>
              </a:cxn>
              <a:cxn ang="0">
                <a:pos x="connsiteX977" y="connsiteY977"/>
              </a:cxn>
              <a:cxn ang="0">
                <a:pos x="connsiteX978" y="connsiteY978"/>
              </a:cxn>
              <a:cxn ang="0">
                <a:pos x="connsiteX979" y="connsiteY979"/>
              </a:cxn>
              <a:cxn ang="0">
                <a:pos x="connsiteX980" y="connsiteY980"/>
              </a:cxn>
              <a:cxn ang="0">
                <a:pos x="connsiteX981" y="connsiteY981"/>
              </a:cxn>
              <a:cxn ang="0">
                <a:pos x="connsiteX982" y="connsiteY982"/>
              </a:cxn>
              <a:cxn ang="0">
                <a:pos x="connsiteX983" y="connsiteY983"/>
              </a:cxn>
              <a:cxn ang="0">
                <a:pos x="connsiteX984" y="connsiteY984"/>
              </a:cxn>
              <a:cxn ang="0">
                <a:pos x="connsiteX985" y="connsiteY985"/>
              </a:cxn>
              <a:cxn ang="0">
                <a:pos x="connsiteX986" y="connsiteY986"/>
              </a:cxn>
              <a:cxn ang="0">
                <a:pos x="connsiteX987" y="connsiteY987"/>
              </a:cxn>
              <a:cxn ang="0">
                <a:pos x="connsiteX988" y="connsiteY988"/>
              </a:cxn>
              <a:cxn ang="0">
                <a:pos x="connsiteX989" y="connsiteY989"/>
              </a:cxn>
              <a:cxn ang="0">
                <a:pos x="connsiteX990" y="connsiteY990"/>
              </a:cxn>
              <a:cxn ang="0">
                <a:pos x="connsiteX991" y="connsiteY991"/>
              </a:cxn>
              <a:cxn ang="0">
                <a:pos x="connsiteX992" y="connsiteY992"/>
              </a:cxn>
              <a:cxn ang="0">
                <a:pos x="connsiteX993" y="connsiteY993"/>
              </a:cxn>
              <a:cxn ang="0">
                <a:pos x="connsiteX994" y="connsiteY994"/>
              </a:cxn>
              <a:cxn ang="0">
                <a:pos x="connsiteX995" y="connsiteY995"/>
              </a:cxn>
              <a:cxn ang="0">
                <a:pos x="connsiteX996" y="connsiteY996"/>
              </a:cxn>
              <a:cxn ang="0">
                <a:pos x="connsiteX997" y="connsiteY997"/>
              </a:cxn>
              <a:cxn ang="0">
                <a:pos x="connsiteX998" y="connsiteY998"/>
              </a:cxn>
              <a:cxn ang="0">
                <a:pos x="connsiteX999" y="connsiteY999"/>
              </a:cxn>
              <a:cxn ang="0">
                <a:pos x="connsiteX1000" y="connsiteY1000"/>
              </a:cxn>
              <a:cxn ang="0">
                <a:pos x="connsiteX1001" y="connsiteY1001"/>
              </a:cxn>
              <a:cxn ang="0">
                <a:pos x="connsiteX1002" y="connsiteY1002"/>
              </a:cxn>
              <a:cxn ang="0">
                <a:pos x="connsiteX1003" y="connsiteY1003"/>
              </a:cxn>
              <a:cxn ang="0">
                <a:pos x="connsiteX1004" y="connsiteY1004"/>
              </a:cxn>
              <a:cxn ang="0">
                <a:pos x="connsiteX1005" y="connsiteY1005"/>
              </a:cxn>
              <a:cxn ang="0">
                <a:pos x="connsiteX1006" y="connsiteY1006"/>
              </a:cxn>
              <a:cxn ang="0">
                <a:pos x="connsiteX1007" y="connsiteY1007"/>
              </a:cxn>
              <a:cxn ang="0">
                <a:pos x="connsiteX1008" y="connsiteY1008"/>
              </a:cxn>
              <a:cxn ang="0">
                <a:pos x="connsiteX1009" y="connsiteY1009"/>
              </a:cxn>
              <a:cxn ang="0">
                <a:pos x="connsiteX1010" y="connsiteY1010"/>
              </a:cxn>
              <a:cxn ang="0">
                <a:pos x="connsiteX1011" y="connsiteY1011"/>
              </a:cxn>
              <a:cxn ang="0">
                <a:pos x="connsiteX1012" y="connsiteY1012"/>
              </a:cxn>
              <a:cxn ang="0">
                <a:pos x="connsiteX1013" y="connsiteY1013"/>
              </a:cxn>
              <a:cxn ang="0">
                <a:pos x="connsiteX1014" y="connsiteY1014"/>
              </a:cxn>
              <a:cxn ang="0">
                <a:pos x="connsiteX1015" y="connsiteY1015"/>
              </a:cxn>
              <a:cxn ang="0">
                <a:pos x="connsiteX1016" y="connsiteY1016"/>
              </a:cxn>
              <a:cxn ang="0">
                <a:pos x="connsiteX1017" y="connsiteY1017"/>
              </a:cxn>
              <a:cxn ang="0">
                <a:pos x="connsiteX1018" y="connsiteY1018"/>
              </a:cxn>
              <a:cxn ang="0">
                <a:pos x="connsiteX1019" y="connsiteY1019"/>
              </a:cxn>
              <a:cxn ang="0">
                <a:pos x="connsiteX1020" y="connsiteY1020"/>
              </a:cxn>
              <a:cxn ang="0">
                <a:pos x="connsiteX1021" y="connsiteY1021"/>
              </a:cxn>
              <a:cxn ang="0">
                <a:pos x="connsiteX1022" y="connsiteY1022"/>
              </a:cxn>
              <a:cxn ang="0">
                <a:pos x="connsiteX1023" y="connsiteY1023"/>
              </a:cxn>
              <a:cxn ang="0">
                <a:pos x="connsiteX1024" y="connsiteY1024"/>
              </a:cxn>
              <a:cxn ang="0">
                <a:pos x="connsiteX1025" y="connsiteY1025"/>
              </a:cxn>
              <a:cxn ang="0">
                <a:pos x="connsiteX1026" y="connsiteY1026"/>
              </a:cxn>
              <a:cxn ang="0">
                <a:pos x="connsiteX1027" y="connsiteY1027"/>
              </a:cxn>
              <a:cxn ang="0">
                <a:pos x="connsiteX1028" y="connsiteY1028"/>
              </a:cxn>
              <a:cxn ang="0">
                <a:pos x="connsiteX1029" y="connsiteY1029"/>
              </a:cxn>
              <a:cxn ang="0">
                <a:pos x="connsiteX1030" y="connsiteY1030"/>
              </a:cxn>
              <a:cxn ang="0">
                <a:pos x="connsiteX1031" y="connsiteY1031"/>
              </a:cxn>
              <a:cxn ang="0">
                <a:pos x="connsiteX1032" y="connsiteY1032"/>
              </a:cxn>
              <a:cxn ang="0">
                <a:pos x="connsiteX1033" y="connsiteY1033"/>
              </a:cxn>
              <a:cxn ang="0">
                <a:pos x="connsiteX1034" y="connsiteY1034"/>
              </a:cxn>
              <a:cxn ang="0">
                <a:pos x="connsiteX1035" y="connsiteY1035"/>
              </a:cxn>
              <a:cxn ang="0">
                <a:pos x="connsiteX1036" y="connsiteY1036"/>
              </a:cxn>
              <a:cxn ang="0">
                <a:pos x="connsiteX1037" y="connsiteY1037"/>
              </a:cxn>
              <a:cxn ang="0">
                <a:pos x="connsiteX1038" y="connsiteY1038"/>
              </a:cxn>
              <a:cxn ang="0">
                <a:pos x="connsiteX1039" y="connsiteY1039"/>
              </a:cxn>
              <a:cxn ang="0">
                <a:pos x="connsiteX1040" y="connsiteY1040"/>
              </a:cxn>
              <a:cxn ang="0">
                <a:pos x="connsiteX1041" y="connsiteY1041"/>
              </a:cxn>
              <a:cxn ang="0">
                <a:pos x="connsiteX1042" y="connsiteY1042"/>
              </a:cxn>
              <a:cxn ang="0">
                <a:pos x="connsiteX1043" y="connsiteY1043"/>
              </a:cxn>
              <a:cxn ang="0">
                <a:pos x="connsiteX1044" y="connsiteY1044"/>
              </a:cxn>
              <a:cxn ang="0">
                <a:pos x="connsiteX1045" y="connsiteY1045"/>
              </a:cxn>
              <a:cxn ang="0">
                <a:pos x="connsiteX1046" y="connsiteY1046"/>
              </a:cxn>
              <a:cxn ang="0">
                <a:pos x="connsiteX1047" y="connsiteY1047"/>
              </a:cxn>
              <a:cxn ang="0">
                <a:pos x="connsiteX1048" y="connsiteY1048"/>
              </a:cxn>
              <a:cxn ang="0">
                <a:pos x="connsiteX1049" y="connsiteY1049"/>
              </a:cxn>
              <a:cxn ang="0">
                <a:pos x="connsiteX1050" y="connsiteY1050"/>
              </a:cxn>
              <a:cxn ang="0">
                <a:pos x="connsiteX1051" y="connsiteY1051"/>
              </a:cxn>
              <a:cxn ang="0">
                <a:pos x="connsiteX1052" y="connsiteY1052"/>
              </a:cxn>
              <a:cxn ang="0">
                <a:pos x="connsiteX1053" y="connsiteY1053"/>
              </a:cxn>
              <a:cxn ang="0">
                <a:pos x="connsiteX1054" y="connsiteY1054"/>
              </a:cxn>
              <a:cxn ang="0">
                <a:pos x="connsiteX1055" y="connsiteY1055"/>
              </a:cxn>
              <a:cxn ang="0">
                <a:pos x="connsiteX1056" y="connsiteY1056"/>
              </a:cxn>
              <a:cxn ang="0">
                <a:pos x="connsiteX1057" y="connsiteY1057"/>
              </a:cxn>
              <a:cxn ang="0">
                <a:pos x="connsiteX1058" y="connsiteY1058"/>
              </a:cxn>
              <a:cxn ang="0">
                <a:pos x="connsiteX1059" y="connsiteY1059"/>
              </a:cxn>
              <a:cxn ang="0">
                <a:pos x="connsiteX1060" y="connsiteY1060"/>
              </a:cxn>
              <a:cxn ang="0">
                <a:pos x="connsiteX1061" y="connsiteY1061"/>
              </a:cxn>
              <a:cxn ang="0">
                <a:pos x="connsiteX1062" y="connsiteY1062"/>
              </a:cxn>
              <a:cxn ang="0">
                <a:pos x="connsiteX1063" y="connsiteY1063"/>
              </a:cxn>
              <a:cxn ang="0">
                <a:pos x="connsiteX1064" y="connsiteY1064"/>
              </a:cxn>
              <a:cxn ang="0">
                <a:pos x="connsiteX1065" y="connsiteY1065"/>
              </a:cxn>
              <a:cxn ang="0">
                <a:pos x="connsiteX1066" y="connsiteY1066"/>
              </a:cxn>
              <a:cxn ang="0">
                <a:pos x="connsiteX1067" y="connsiteY1067"/>
              </a:cxn>
              <a:cxn ang="0">
                <a:pos x="connsiteX1068" y="connsiteY1068"/>
              </a:cxn>
              <a:cxn ang="0">
                <a:pos x="connsiteX1069" y="connsiteY1069"/>
              </a:cxn>
              <a:cxn ang="0">
                <a:pos x="connsiteX1070" y="connsiteY1070"/>
              </a:cxn>
              <a:cxn ang="0">
                <a:pos x="connsiteX1071" y="connsiteY1071"/>
              </a:cxn>
              <a:cxn ang="0">
                <a:pos x="connsiteX1072" y="connsiteY1072"/>
              </a:cxn>
              <a:cxn ang="0">
                <a:pos x="connsiteX1073" y="connsiteY1073"/>
              </a:cxn>
              <a:cxn ang="0">
                <a:pos x="connsiteX1074" y="connsiteY1074"/>
              </a:cxn>
              <a:cxn ang="0">
                <a:pos x="connsiteX1075" y="connsiteY1075"/>
              </a:cxn>
              <a:cxn ang="0">
                <a:pos x="connsiteX1076" y="connsiteY1076"/>
              </a:cxn>
              <a:cxn ang="0">
                <a:pos x="connsiteX1077" y="connsiteY1077"/>
              </a:cxn>
              <a:cxn ang="0">
                <a:pos x="connsiteX1078" y="connsiteY1078"/>
              </a:cxn>
              <a:cxn ang="0">
                <a:pos x="connsiteX1079" y="connsiteY1079"/>
              </a:cxn>
              <a:cxn ang="0">
                <a:pos x="connsiteX1080" y="connsiteY1080"/>
              </a:cxn>
              <a:cxn ang="0">
                <a:pos x="connsiteX1081" y="connsiteY1081"/>
              </a:cxn>
              <a:cxn ang="0">
                <a:pos x="connsiteX1082" y="connsiteY1082"/>
              </a:cxn>
              <a:cxn ang="0">
                <a:pos x="connsiteX1083" y="connsiteY1083"/>
              </a:cxn>
              <a:cxn ang="0">
                <a:pos x="connsiteX1084" y="connsiteY1084"/>
              </a:cxn>
              <a:cxn ang="0">
                <a:pos x="connsiteX1085" y="connsiteY1085"/>
              </a:cxn>
              <a:cxn ang="0">
                <a:pos x="connsiteX1086" y="connsiteY1086"/>
              </a:cxn>
              <a:cxn ang="0">
                <a:pos x="connsiteX1087" y="connsiteY1087"/>
              </a:cxn>
              <a:cxn ang="0">
                <a:pos x="connsiteX1088" y="connsiteY1088"/>
              </a:cxn>
              <a:cxn ang="0">
                <a:pos x="connsiteX1089" y="connsiteY1089"/>
              </a:cxn>
              <a:cxn ang="0">
                <a:pos x="connsiteX1090" y="connsiteY1090"/>
              </a:cxn>
              <a:cxn ang="0">
                <a:pos x="connsiteX1091" y="connsiteY1091"/>
              </a:cxn>
              <a:cxn ang="0">
                <a:pos x="connsiteX1092" y="connsiteY1092"/>
              </a:cxn>
              <a:cxn ang="0">
                <a:pos x="connsiteX1093" y="connsiteY1093"/>
              </a:cxn>
              <a:cxn ang="0">
                <a:pos x="connsiteX1094" y="connsiteY1094"/>
              </a:cxn>
              <a:cxn ang="0">
                <a:pos x="connsiteX1095" y="connsiteY1095"/>
              </a:cxn>
              <a:cxn ang="0">
                <a:pos x="connsiteX1096" y="connsiteY1096"/>
              </a:cxn>
              <a:cxn ang="0">
                <a:pos x="connsiteX1097" y="connsiteY1097"/>
              </a:cxn>
              <a:cxn ang="0">
                <a:pos x="connsiteX1098" y="connsiteY1098"/>
              </a:cxn>
              <a:cxn ang="0">
                <a:pos x="connsiteX1099" y="connsiteY1099"/>
              </a:cxn>
              <a:cxn ang="0">
                <a:pos x="connsiteX1100" y="connsiteY1100"/>
              </a:cxn>
              <a:cxn ang="0">
                <a:pos x="connsiteX1101" y="connsiteY1101"/>
              </a:cxn>
              <a:cxn ang="0">
                <a:pos x="connsiteX1102" y="connsiteY1102"/>
              </a:cxn>
              <a:cxn ang="0">
                <a:pos x="connsiteX1103" y="connsiteY1103"/>
              </a:cxn>
              <a:cxn ang="0">
                <a:pos x="connsiteX1104" y="connsiteY1104"/>
              </a:cxn>
              <a:cxn ang="0">
                <a:pos x="connsiteX1105" y="connsiteY1105"/>
              </a:cxn>
              <a:cxn ang="0">
                <a:pos x="connsiteX1106" y="connsiteY1106"/>
              </a:cxn>
              <a:cxn ang="0">
                <a:pos x="connsiteX1107" y="connsiteY1107"/>
              </a:cxn>
              <a:cxn ang="0">
                <a:pos x="connsiteX1108" y="connsiteY1108"/>
              </a:cxn>
              <a:cxn ang="0">
                <a:pos x="connsiteX1109" y="connsiteY1109"/>
              </a:cxn>
              <a:cxn ang="0">
                <a:pos x="connsiteX1110" y="connsiteY1110"/>
              </a:cxn>
              <a:cxn ang="0">
                <a:pos x="connsiteX1111" y="connsiteY1111"/>
              </a:cxn>
              <a:cxn ang="0">
                <a:pos x="connsiteX1112" y="connsiteY1112"/>
              </a:cxn>
              <a:cxn ang="0">
                <a:pos x="connsiteX1113" y="connsiteY1113"/>
              </a:cxn>
              <a:cxn ang="0">
                <a:pos x="connsiteX1114" y="connsiteY1114"/>
              </a:cxn>
              <a:cxn ang="0">
                <a:pos x="connsiteX1115" y="connsiteY1115"/>
              </a:cxn>
              <a:cxn ang="0">
                <a:pos x="connsiteX1116" y="connsiteY1116"/>
              </a:cxn>
              <a:cxn ang="0">
                <a:pos x="connsiteX1117" y="connsiteY1117"/>
              </a:cxn>
              <a:cxn ang="0">
                <a:pos x="connsiteX1118" y="connsiteY1118"/>
              </a:cxn>
              <a:cxn ang="0">
                <a:pos x="connsiteX1119" y="connsiteY1119"/>
              </a:cxn>
              <a:cxn ang="0">
                <a:pos x="connsiteX1120" y="connsiteY1120"/>
              </a:cxn>
              <a:cxn ang="0">
                <a:pos x="connsiteX1121" y="connsiteY1121"/>
              </a:cxn>
              <a:cxn ang="0">
                <a:pos x="connsiteX1122" y="connsiteY1122"/>
              </a:cxn>
              <a:cxn ang="0">
                <a:pos x="connsiteX1123" y="connsiteY1123"/>
              </a:cxn>
              <a:cxn ang="0">
                <a:pos x="connsiteX1124" y="connsiteY1124"/>
              </a:cxn>
              <a:cxn ang="0">
                <a:pos x="connsiteX1125" y="connsiteY1125"/>
              </a:cxn>
              <a:cxn ang="0">
                <a:pos x="connsiteX1126" y="connsiteY1126"/>
              </a:cxn>
              <a:cxn ang="0">
                <a:pos x="connsiteX1127" y="connsiteY1127"/>
              </a:cxn>
              <a:cxn ang="0">
                <a:pos x="connsiteX1128" y="connsiteY1128"/>
              </a:cxn>
              <a:cxn ang="0">
                <a:pos x="connsiteX1129" y="connsiteY1129"/>
              </a:cxn>
              <a:cxn ang="0">
                <a:pos x="connsiteX1130" y="connsiteY1130"/>
              </a:cxn>
              <a:cxn ang="0">
                <a:pos x="connsiteX1131" y="connsiteY1131"/>
              </a:cxn>
              <a:cxn ang="0">
                <a:pos x="connsiteX1132" y="connsiteY1132"/>
              </a:cxn>
              <a:cxn ang="0">
                <a:pos x="connsiteX1133" y="connsiteY1133"/>
              </a:cxn>
              <a:cxn ang="0">
                <a:pos x="connsiteX1134" y="connsiteY1134"/>
              </a:cxn>
              <a:cxn ang="0">
                <a:pos x="connsiteX1135" y="connsiteY1135"/>
              </a:cxn>
              <a:cxn ang="0">
                <a:pos x="connsiteX1136" y="connsiteY1136"/>
              </a:cxn>
              <a:cxn ang="0">
                <a:pos x="connsiteX1137" y="connsiteY1137"/>
              </a:cxn>
              <a:cxn ang="0">
                <a:pos x="connsiteX1138" y="connsiteY1138"/>
              </a:cxn>
              <a:cxn ang="0">
                <a:pos x="connsiteX1139" y="connsiteY1139"/>
              </a:cxn>
              <a:cxn ang="0">
                <a:pos x="connsiteX1140" y="connsiteY1140"/>
              </a:cxn>
              <a:cxn ang="0">
                <a:pos x="connsiteX1141" y="connsiteY1141"/>
              </a:cxn>
              <a:cxn ang="0">
                <a:pos x="connsiteX1142" y="connsiteY1142"/>
              </a:cxn>
              <a:cxn ang="0">
                <a:pos x="connsiteX1143" y="connsiteY1143"/>
              </a:cxn>
              <a:cxn ang="0">
                <a:pos x="connsiteX1144" y="connsiteY1144"/>
              </a:cxn>
              <a:cxn ang="0">
                <a:pos x="connsiteX1145" y="connsiteY1145"/>
              </a:cxn>
              <a:cxn ang="0">
                <a:pos x="connsiteX1146" y="connsiteY1146"/>
              </a:cxn>
              <a:cxn ang="0">
                <a:pos x="connsiteX1147" y="connsiteY1147"/>
              </a:cxn>
              <a:cxn ang="0">
                <a:pos x="connsiteX1148" y="connsiteY1148"/>
              </a:cxn>
              <a:cxn ang="0">
                <a:pos x="connsiteX1149" y="connsiteY1149"/>
              </a:cxn>
              <a:cxn ang="0">
                <a:pos x="connsiteX1150" y="connsiteY1150"/>
              </a:cxn>
              <a:cxn ang="0">
                <a:pos x="connsiteX1151" y="connsiteY1151"/>
              </a:cxn>
              <a:cxn ang="0">
                <a:pos x="connsiteX1152" y="connsiteY1152"/>
              </a:cxn>
              <a:cxn ang="0">
                <a:pos x="connsiteX1153" y="connsiteY1153"/>
              </a:cxn>
              <a:cxn ang="0">
                <a:pos x="connsiteX1154" y="connsiteY1154"/>
              </a:cxn>
              <a:cxn ang="0">
                <a:pos x="connsiteX1155" y="connsiteY1155"/>
              </a:cxn>
              <a:cxn ang="0">
                <a:pos x="connsiteX1156" y="connsiteY1156"/>
              </a:cxn>
              <a:cxn ang="0">
                <a:pos x="connsiteX1157" y="connsiteY1157"/>
              </a:cxn>
              <a:cxn ang="0">
                <a:pos x="connsiteX1158" y="connsiteY1158"/>
              </a:cxn>
              <a:cxn ang="0">
                <a:pos x="connsiteX1159" y="connsiteY1159"/>
              </a:cxn>
              <a:cxn ang="0">
                <a:pos x="connsiteX1160" y="connsiteY1160"/>
              </a:cxn>
              <a:cxn ang="0">
                <a:pos x="connsiteX1161" y="connsiteY1161"/>
              </a:cxn>
              <a:cxn ang="0">
                <a:pos x="connsiteX1162" y="connsiteY1162"/>
              </a:cxn>
              <a:cxn ang="0">
                <a:pos x="connsiteX1163" y="connsiteY1163"/>
              </a:cxn>
              <a:cxn ang="0">
                <a:pos x="connsiteX1164" y="connsiteY1164"/>
              </a:cxn>
              <a:cxn ang="0">
                <a:pos x="connsiteX1165" y="connsiteY1165"/>
              </a:cxn>
              <a:cxn ang="0">
                <a:pos x="connsiteX1166" y="connsiteY1166"/>
              </a:cxn>
              <a:cxn ang="0">
                <a:pos x="connsiteX1167" y="connsiteY1167"/>
              </a:cxn>
              <a:cxn ang="0">
                <a:pos x="connsiteX1168" y="connsiteY1168"/>
              </a:cxn>
              <a:cxn ang="0">
                <a:pos x="connsiteX1169" y="connsiteY1169"/>
              </a:cxn>
              <a:cxn ang="0">
                <a:pos x="connsiteX1170" y="connsiteY1170"/>
              </a:cxn>
              <a:cxn ang="0">
                <a:pos x="connsiteX1171" y="connsiteY1171"/>
              </a:cxn>
              <a:cxn ang="0">
                <a:pos x="connsiteX1172" y="connsiteY1172"/>
              </a:cxn>
              <a:cxn ang="0">
                <a:pos x="connsiteX1173" y="connsiteY1173"/>
              </a:cxn>
              <a:cxn ang="0">
                <a:pos x="connsiteX1174" y="connsiteY1174"/>
              </a:cxn>
              <a:cxn ang="0">
                <a:pos x="connsiteX1175" y="connsiteY1175"/>
              </a:cxn>
              <a:cxn ang="0">
                <a:pos x="connsiteX1176" y="connsiteY1176"/>
              </a:cxn>
              <a:cxn ang="0">
                <a:pos x="connsiteX1177" y="connsiteY1177"/>
              </a:cxn>
              <a:cxn ang="0">
                <a:pos x="connsiteX1178" y="connsiteY1178"/>
              </a:cxn>
              <a:cxn ang="0">
                <a:pos x="connsiteX1179" y="connsiteY1179"/>
              </a:cxn>
              <a:cxn ang="0">
                <a:pos x="connsiteX1180" y="connsiteY1180"/>
              </a:cxn>
              <a:cxn ang="0">
                <a:pos x="connsiteX1181" y="connsiteY1181"/>
              </a:cxn>
              <a:cxn ang="0">
                <a:pos x="connsiteX1182" y="connsiteY1182"/>
              </a:cxn>
              <a:cxn ang="0">
                <a:pos x="connsiteX1183" y="connsiteY1183"/>
              </a:cxn>
              <a:cxn ang="0">
                <a:pos x="connsiteX1184" y="connsiteY1184"/>
              </a:cxn>
              <a:cxn ang="0">
                <a:pos x="connsiteX1185" y="connsiteY1185"/>
              </a:cxn>
              <a:cxn ang="0">
                <a:pos x="connsiteX1186" y="connsiteY1186"/>
              </a:cxn>
              <a:cxn ang="0">
                <a:pos x="connsiteX1187" y="connsiteY1187"/>
              </a:cxn>
              <a:cxn ang="0">
                <a:pos x="connsiteX1188" y="connsiteY1188"/>
              </a:cxn>
              <a:cxn ang="0">
                <a:pos x="connsiteX1189" y="connsiteY1189"/>
              </a:cxn>
              <a:cxn ang="0">
                <a:pos x="connsiteX1190" y="connsiteY1190"/>
              </a:cxn>
              <a:cxn ang="0">
                <a:pos x="connsiteX1191" y="connsiteY1191"/>
              </a:cxn>
              <a:cxn ang="0">
                <a:pos x="connsiteX1192" y="connsiteY1192"/>
              </a:cxn>
              <a:cxn ang="0">
                <a:pos x="connsiteX1193" y="connsiteY1193"/>
              </a:cxn>
              <a:cxn ang="0">
                <a:pos x="connsiteX1194" y="connsiteY1194"/>
              </a:cxn>
              <a:cxn ang="0">
                <a:pos x="connsiteX1195" y="connsiteY1195"/>
              </a:cxn>
              <a:cxn ang="0">
                <a:pos x="connsiteX1196" y="connsiteY1196"/>
              </a:cxn>
              <a:cxn ang="0">
                <a:pos x="connsiteX1197" y="connsiteY1197"/>
              </a:cxn>
              <a:cxn ang="0">
                <a:pos x="connsiteX1198" y="connsiteY1198"/>
              </a:cxn>
              <a:cxn ang="0">
                <a:pos x="connsiteX1199" y="connsiteY1199"/>
              </a:cxn>
              <a:cxn ang="0">
                <a:pos x="connsiteX1200" y="connsiteY1200"/>
              </a:cxn>
              <a:cxn ang="0">
                <a:pos x="connsiteX1201" y="connsiteY1201"/>
              </a:cxn>
              <a:cxn ang="0">
                <a:pos x="connsiteX1202" y="connsiteY1202"/>
              </a:cxn>
              <a:cxn ang="0">
                <a:pos x="connsiteX1203" y="connsiteY1203"/>
              </a:cxn>
              <a:cxn ang="0">
                <a:pos x="connsiteX1204" y="connsiteY1204"/>
              </a:cxn>
              <a:cxn ang="0">
                <a:pos x="connsiteX1205" y="connsiteY1205"/>
              </a:cxn>
              <a:cxn ang="0">
                <a:pos x="connsiteX1206" y="connsiteY1206"/>
              </a:cxn>
              <a:cxn ang="0">
                <a:pos x="connsiteX1207" y="connsiteY1207"/>
              </a:cxn>
              <a:cxn ang="0">
                <a:pos x="connsiteX1208" y="connsiteY1208"/>
              </a:cxn>
              <a:cxn ang="0">
                <a:pos x="connsiteX1209" y="connsiteY1209"/>
              </a:cxn>
              <a:cxn ang="0">
                <a:pos x="connsiteX1210" y="connsiteY1210"/>
              </a:cxn>
              <a:cxn ang="0">
                <a:pos x="connsiteX1211" y="connsiteY1211"/>
              </a:cxn>
              <a:cxn ang="0">
                <a:pos x="connsiteX1212" y="connsiteY1212"/>
              </a:cxn>
              <a:cxn ang="0">
                <a:pos x="connsiteX1213" y="connsiteY1213"/>
              </a:cxn>
              <a:cxn ang="0">
                <a:pos x="connsiteX1214" y="connsiteY1214"/>
              </a:cxn>
              <a:cxn ang="0">
                <a:pos x="connsiteX1215" y="connsiteY1215"/>
              </a:cxn>
              <a:cxn ang="0">
                <a:pos x="connsiteX1216" y="connsiteY1216"/>
              </a:cxn>
              <a:cxn ang="0">
                <a:pos x="connsiteX1217" y="connsiteY1217"/>
              </a:cxn>
              <a:cxn ang="0">
                <a:pos x="connsiteX1218" y="connsiteY1218"/>
              </a:cxn>
              <a:cxn ang="0">
                <a:pos x="connsiteX1219" y="connsiteY1219"/>
              </a:cxn>
              <a:cxn ang="0">
                <a:pos x="connsiteX1220" y="connsiteY1220"/>
              </a:cxn>
              <a:cxn ang="0">
                <a:pos x="connsiteX1221" y="connsiteY1221"/>
              </a:cxn>
              <a:cxn ang="0">
                <a:pos x="connsiteX1222" y="connsiteY1222"/>
              </a:cxn>
              <a:cxn ang="0">
                <a:pos x="connsiteX1223" y="connsiteY1223"/>
              </a:cxn>
              <a:cxn ang="0">
                <a:pos x="connsiteX1224" y="connsiteY1224"/>
              </a:cxn>
              <a:cxn ang="0">
                <a:pos x="connsiteX1225" y="connsiteY1225"/>
              </a:cxn>
              <a:cxn ang="0">
                <a:pos x="connsiteX1226" y="connsiteY1226"/>
              </a:cxn>
              <a:cxn ang="0">
                <a:pos x="connsiteX1227" y="connsiteY1227"/>
              </a:cxn>
              <a:cxn ang="0">
                <a:pos x="connsiteX1228" y="connsiteY1228"/>
              </a:cxn>
              <a:cxn ang="0">
                <a:pos x="connsiteX1229" y="connsiteY1229"/>
              </a:cxn>
              <a:cxn ang="0">
                <a:pos x="connsiteX1230" y="connsiteY1230"/>
              </a:cxn>
              <a:cxn ang="0">
                <a:pos x="connsiteX1231" y="connsiteY1231"/>
              </a:cxn>
              <a:cxn ang="0">
                <a:pos x="connsiteX1232" y="connsiteY1232"/>
              </a:cxn>
              <a:cxn ang="0">
                <a:pos x="connsiteX1233" y="connsiteY1233"/>
              </a:cxn>
              <a:cxn ang="0">
                <a:pos x="connsiteX1234" y="connsiteY1234"/>
              </a:cxn>
              <a:cxn ang="0">
                <a:pos x="connsiteX1235" y="connsiteY1235"/>
              </a:cxn>
              <a:cxn ang="0">
                <a:pos x="connsiteX1236" y="connsiteY1236"/>
              </a:cxn>
              <a:cxn ang="0">
                <a:pos x="connsiteX1237" y="connsiteY1237"/>
              </a:cxn>
              <a:cxn ang="0">
                <a:pos x="connsiteX1238" y="connsiteY1238"/>
              </a:cxn>
              <a:cxn ang="0">
                <a:pos x="connsiteX1239" y="connsiteY1239"/>
              </a:cxn>
              <a:cxn ang="0">
                <a:pos x="connsiteX1240" y="connsiteY1240"/>
              </a:cxn>
              <a:cxn ang="0">
                <a:pos x="connsiteX1241" y="connsiteY1241"/>
              </a:cxn>
              <a:cxn ang="0">
                <a:pos x="connsiteX1242" y="connsiteY1242"/>
              </a:cxn>
              <a:cxn ang="0">
                <a:pos x="connsiteX1243" y="connsiteY1243"/>
              </a:cxn>
              <a:cxn ang="0">
                <a:pos x="connsiteX1244" y="connsiteY1244"/>
              </a:cxn>
              <a:cxn ang="0">
                <a:pos x="connsiteX1245" y="connsiteY1245"/>
              </a:cxn>
              <a:cxn ang="0">
                <a:pos x="connsiteX1246" y="connsiteY1246"/>
              </a:cxn>
              <a:cxn ang="0">
                <a:pos x="connsiteX1247" y="connsiteY1247"/>
              </a:cxn>
              <a:cxn ang="0">
                <a:pos x="connsiteX1248" y="connsiteY1248"/>
              </a:cxn>
              <a:cxn ang="0">
                <a:pos x="connsiteX1249" y="connsiteY1249"/>
              </a:cxn>
              <a:cxn ang="0">
                <a:pos x="connsiteX1250" y="connsiteY1250"/>
              </a:cxn>
              <a:cxn ang="0">
                <a:pos x="connsiteX1251" y="connsiteY1251"/>
              </a:cxn>
              <a:cxn ang="0">
                <a:pos x="connsiteX1252" y="connsiteY1252"/>
              </a:cxn>
              <a:cxn ang="0">
                <a:pos x="connsiteX1253" y="connsiteY1253"/>
              </a:cxn>
              <a:cxn ang="0">
                <a:pos x="connsiteX1254" y="connsiteY1254"/>
              </a:cxn>
              <a:cxn ang="0">
                <a:pos x="connsiteX1255" y="connsiteY1255"/>
              </a:cxn>
              <a:cxn ang="0">
                <a:pos x="connsiteX1256" y="connsiteY1256"/>
              </a:cxn>
              <a:cxn ang="0">
                <a:pos x="connsiteX1257" y="connsiteY1257"/>
              </a:cxn>
              <a:cxn ang="0">
                <a:pos x="connsiteX1258" y="connsiteY1258"/>
              </a:cxn>
              <a:cxn ang="0">
                <a:pos x="connsiteX1259" y="connsiteY1259"/>
              </a:cxn>
              <a:cxn ang="0">
                <a:pos x="connsiteX1260" y="connsiteY1260"/>
              </a:cxn>
              <a:cxn ang="0">
                <a:pos x="connsiteX1261" y="connsiteY1261"/>
              </a:cxn>
              <a:cxn ang="0">
                <a:pos x="connsiteX1262" y="connsiteY1262"/>
              </a:cxn>
              <a:cxn ang="0">
                <a:pos x="connsiteX1263" y="connsiteY1263"/>
              </a:cxn>
              <a:cxn ang="0">
                <a:pos x="connsiteX1264" y="connsiteY1264"/>
              </a:cxn>
              <a:cxn ang="0">
                <a:pos x="connsiteX1265" y="connsiteY1265"/>
              </a:cxn>
              <a:cxn ang="0">
                <a:pos x="connsiteX1266" y="connsiteY1266"/>
              </a:cxn>
              <a:cxn ang="0">
                <a:pos x="connsiteX1267" y="connsiteY1267"/>
              </a:cxn>
              <a:cxn ang="0">
                <a:pos x="connsiteX1268" y="connsiteY1268"/>
              </a:cxn>
              <a:cxn ang="0">
                <a:pos x="connsiteX1269" y="connsiteY1269"/>
              </a:cxn>
              <a:cxn ang="0">
                <a:pos x="connsiteX1270" y="connsiteY1270"/>
              </a:cxn>
              <a:cxn ang="0">
                <a:pos x="connsiteX1271" y="connsiteY1271"/>
              </a:cxn>
              <a:cxn ang="0">
                <a:pos x="connsiteX1272" y="connsiteY1272"/>
              </a:cxn>
              <a:cxn ang="0">
                <a:pos x="connsiteX1273" y="connsiteY1273"/>
              </a:cxn>
              <a:cxn ang="0">
                <a:pos x="connsiteX1274" y="connsiteY1274"/>
              </a:cxn>
              <a:cxn ang="0">
                <a:pos x="connsiteX1275" y="connsiteY1275"/>
              </a:cxn>
              <a:cxn ang="0">
                <a:pos x="connsiteX1276" y="connsiteY1276"/>
              </a:cxn>
              <a:cxn ang="0">
                <a:pos x="connsiteX1277" y="connsiteY1277"/>
              </a:cxn>
              <a:cxn ang="0">
                <a:pos x="connsiteX1278" y="connsiteY1278"/>
              </a:cxn>
              <a:cxn ang="0">
                <a:pos x="connsiteX1279" y="connsiteY1279"/>
              </a:cxn>
              <a:cxn ang="0">
                <a:pos x="connsiteX1280" y="connsiteY1280"/>
              </a:cxn>
              <a:cxn ang="0">
                <a:pos x="connsiteX1281" y="connsiteY1281"/>
              </a:cxn>
              <a:cxn ang="0">
                <a:pos x="connsiteX1282" y="connsiteY1282"/>
              </a:cxn>
              <a:cxn ang="0">
                <a:pos x="connsiteX1283" y="connsiteY1283"/>
              </a:cxn>
              <a:cxn ang="0">
                <a:pos x="connsiteX1284" y="connsiteY1284"/>
              </a:cxn>
              <a:cxn ang="0">
                <a:pos x="connsiteX1285" y="connsiteY1285"/>
              </a:cxn>
              <a:cxn ang="0">
                <a:pos x="connsiteX1286" y="connsiteY1286"/>
              </a:cxn>
              <a:cxn ang="0">
                <a:pos x="connsiteX1287" y="connsiteY1287"/>
              </a:cxn>
              <a:cxn ang="0">
                <a:pos x="connsiteX1288" y="connsiteY1288"/>
              </a:cxn>
              <a:cxn ang="0">
                <a:pos x="connsiteX1289" y="connsiteY1289"/>
              </a:cxn>
              <a:cxn ang="0">
                <a:pos x="connsiteX1290" y="connsiteY1290"/>
              </a:cxn>
              <a:cxn ang="0">
                <a:pos x="connsiteX1291" y="connsiteY1291"/>
              </a:cxn>
              <a:cxn ang="0">
                <a:pos x="connsiteX1292" y="connsiteY1292"/>
              </a:cxn>
              <a:cxn ang="0">
                <a:pos x="connsiteX1293" y="connsiteY1293"/>
              </a:cxn>
              <a:cxn ang="0">
                <a:pos x="connsiteX1294" y="connsiteY1294"/>
              </a:cxn>
              <a:cxn ang="0">
                <a:pos x="connsiteX1295" y="connsiteY1295"/>
              </a:cxn>
              <a:cxn ang="0">
                <a:pos x="connsiteX1296" y="connsiteY1296"/>
              </a:cxn>
              <a:cxn ang="0">
                <a:pos x="connsiteX1297" y="connsiteY1297"/>
              </a:cxn>
              <a:cxn ang="0">
                <a:pos x="connsiteX1298" y="connsiteY1298"/>
              </a:cxn>
              <a:cxn ang="0">
                <a:pos x="connsiteX1299" y="connsiteY1299"/>
              </a:cxn>
              <a:cxn ang="0">
                <a:pos x="connsiteX1300" y="connsiteY1300"/>
              </a:cxn>
              <a:cxn ang="0">
                <a:pos x="connsiteX1301" y="connsiteY1301"/>
              </a:cxn>
              <a:cxn ang="0">
                <a:pos x="connsiteX1302" y="connsiteY1302"/>
              </a:cxn>
              <a:cxn ang="0">
                <a:pos x="connsiteX1303" y="connsiteY1303"/>
              </a:cxn>
              <a:cxn ang="0">
                <a:pos x="connsiteX1304" y="connsiteY1304"/>
              </a:cxn>
              <a:cxn ang="0">
                <a:pos x="connsiteX1305" y="connsiteY1305"/>
              </a:cxn>
              <a:cxn ang="0">
                <a:pos x="connsiteX1306" y="connsiteY1306"/>
              </a:cxn>
              <a:cxn ang="0">
                <a:pos x="connsiteX1307" y="connsiteY1307"/>
              </a:cxn>
              <a:cxn ang="0">
                <a:pos x="connsiteX1308" y="connsiteY1308"/>
              </a:cxn>
              <a:cxn ang="0">
                <a:pos x="connsiteX1309" y="connsiteY1309"/>
              </a:cxn>
              <a:cxn ang="0">
                <a:pos x="connsiteX1310" y="connsiteY1310"/>
              </a:cxn>
              <a:cxn ang="0">
                <a:pos x="connsiteX1311" y="connsiteY1311"/>
              </a:cxn>
              <a:cxn ang="0">
                <a:pos x="connsiteX1312" y="connsiteY1312"/>
              </a:cxn>
              <a:cxn ang="0">
                <a:pos x="connsiteX1313" y="connsiteY1313"/>
              </a:cxn>
              <a:cxn ang="0">
                <a:pos x="connsiteX1314" y="connsiteY1314"/>
              </a:cxn>
              <a:cxn ang="0">
                <a:pos x="connsiteX1315" y="connsiteY1315"/>
              </a:cxn>
              <a:cxn ang="0">
                <a:pos x="connsiteX1316" y="connsiteY1316"/>
              </a:cxn>
              <a:cxn ang="0">
                <a:pos x="connsiteX1317" y="connsiteY1317"/>
              </a:cxn>
              <a:cxn ang="0">
                <a:pos x="connsiteX1318" y="connsiteY1318"/>
              </a:cxn>
              <a:cxn ang="0">
                <a:pos x="connsiteX1319" y="connsiteY1319"/>
              </a:cxn>
              <a:cxn ang="0">
                <a:pos x="connsiteX1320" y="connsiteY1320"/>
              </a:cxn>
              <a:cxn ang="0">
                <a:pos x="connsiteX1321" y="connsiteY1321"/>
              </a:cxn>
              <a:cxn ang="0">
                <a:pos x="connsiteX1322" y="connsiteY1322"/>
              </a:cxn>
              <a:cxn ang="0">
                <a:pos x="connsiteX1323" y="connsiteY1323"/>
              </a:cxn>
              <a:cxn ang="0">
                <a:pos x="connsiteX1324" y="connsiteY1324"/>
              </a:cxn>
              <a:cxn ang="0">
                <a:pos x="connsiteX1325" y="connsiteY1325"/>
              </a:cxn>
              <a:cxn ang="0">
                <a:pos x="connsiteX1326" y="connsiteY1326"/>
              </a:cxn>
              <a:cxn ang="0">
                <a:pos x="connsiteX1327" y="connsiteY1327"/>
              </a:cxn>
              <a:cxn ang="0">
                <a:pos x="connsiteX1328" y="connsiteY1328"/>
              </a:cxn>
              <a:cxn ang="0">
                <a:pos x="connsiteX1329" y="connsiteY1329"/>
              </a:cxn>
              <a:cxn ang="0">
                <a:pos x="connsiteX1330" y="connsiteY1330"/>
              </a:cxn>
              <a:cxn ang="0">
                <a:pos x="connsiteX1331" y="connsiteY1331"/>
              </a:cxn>
              <a:cxn ang="0">
                <a:pos x="connsiteX1332" y="connsiteY1332"/>
              </a:cxn>
              <a:cxn ang="0">
                <a:pos x="connsiteX1333" y="connsiteY1333"/>
              </a:cxn>
              <a:cxn ang="0">
                <a:pos x="connsiteX1334" y="connsiteY1334"/>
              </a:cxn>
              <a:cxn ang="0">
                <a:pos x="connsiteX1335" y="connsiteY1335"/>
              </a:cxn>
              <a:cxn ang="0">
                <a:pos x="connsiteX1336" y="connsiteY1336"/>
              </a:cxn>
            </a:cxnLst>
            <a:rect l="l" t="t" r="r" b="b"/>
            <a:pathLst>
              <a:path w="3190412" h="6498915">
                <a:moveTo>
                  <a:pt x="597910" y="6200063"/>
                </a:moveTo>
                <a:cubicBezTo>
                  <a:pt x="632659" y="6220897"/>
                  <a:pt x="658983" y="6254683"/>
                  <a:pt x="693689" y="6276990"/>
                </a:cubicBezTo>
                <a:cubicBezTo>
                  <a:pt x="732262" y="6301864"/>
                  <a:pt x="777051" y="6311856"/>
                  <a:pt x="815975" y="6334673"/>
                </a:cubicBezTo>
                <a:cubicBezTo>
                  <a:pt x="821987" y="6337889"/>
                  <a:pt x="817540" y="6345736"/>
                  <a:pt x="812118" y="6346078"/>
                </a:cubicBezTo>
                <a:cubicBezTo>
                  <a:pt x="771804" y="6348706"/>
                  <a:pt x="730575" y="6327400"/>
                  <a:pt x="695979" y="6308145"/>
                </a:cubicBezTo>
                <a:cubicBezTo>
                  <a:pt x="656834" y="6286206"/>
                  <a:pt x="604998" y="6253489"/>
                  <a:pt x="587005" y="6210193"/>
                </a:cubicBezTo>
                <a:cubicBezTo>
                  <a:pt x="584142" y="6203423"/>
                  <a:pt x="590839" y="6196031"/>
                  <a:pt x="597910" y="6200063"/>
                </a:cubicBezTo>
                <a:close/>
                <a:moveTo>
                  <a:pt x="486792" y="6037114"/>
                </a:moveTo>
                <a:cubicBezTo>
                  <a:pt x="487769" y="6051605"/>
                  <a:pt x="488347" y="6066379"/>
                  <a:pt x="488431" y="6081140"/>
                </a:cubicBezTo>
                <a:cubicBezTo>
                  <a:pt x="510489" y="6194702"/>
                  <a:pt x="557352" y="6293599"/>
                  <a:pt x="654435" y="6373218"/>
                </a:cubicBezTo>
                <a:cubicBezTo>
                  <a:pt x="705238" y="6414861"/>
                  <a:pt x="775785" y="6464820"/>
                  <a:pt x="842997" y="6471593"/>
                </a:cubicBezTo>
                <a:cubicBezTo>
                  <a:pt x="866232" y="6471053"/>
                  <a:pt x="889572" y="6470318"/>
                  <a:pt x="912807" y="6469778"/>
                </a:cubicBezTo>
                <a:cubicBezTo>
                  <a:pt x="952545" y="6463100"/>
                  <a:pt x="972020" y="6438350"/>
                  <a:pt x="971634" y="6395244"/>
                </a:cubicBezTo>
                <a:cubicBezTo>
                  <a:pt x="1005470" y="6349245"/>
                  <a:pt x="996424" y="6309737"/>
                  <a:pt x="944976" y="6277226"/>
                </a:cubicBezTo>
                <a:cubicBezTo>
                  <a:pt x="921525" y="6264182"/>
                  <a:pt x="898177" y="6250944"/>
                  <a:pt x="874532" y="6237798"/>
                </a:cubicBezTo>
                <a:cubicBezTo>
                  <a:pt x="788371" y="6197443"/>
                  <a:pt x="692498" y="6184567"/>
                  <a:pt x="612747" y="6129434"/>
                </a:cubicBezTo>
                <a:cubicBezTo>
                  <a:pt x="577601" y="6105146"/>
                  <a:pt x="550096" y="6074968"/>
                  <a:pt x="527615" y="6040994"/>
                </a:cubicBezTo>
                <a:cubicBezTo>
                  <a:pt x="540887" y="6084259"/>
                  <a:pt x="554947" y="6127447"/>
                  <a:pt x="571672" y="6170315"/>
                </a:cubicBezTo>
                <a:cubicBezTo>
                  <a:pt x="575438" y="6180061"/>
                  <a:pt x="560360" y="6184466"/>
                  <a:pt x="556388" y="6175108"/>
                </a:cubicBezTo>
                <a:cubicBezTo>
                  <a:pt x="556194" y="6175004"/>
                  <a:pt x="556207" y="6174513"/>
                  <a:pt x="556013" y="6174410"/>
                </a:cubicBezTo>
                <a:cubicBezTo>
                  <a:pt x="552843" y="6175208"/>
                  <a:pt x="549312" y="6174815"/>
                  <a:pt x="547634" y="6171423"/>
                </a:cubicBezTo>
                <a:cubicBezTo>
                  <a:pt x="524442" y="6127590"/>
                  <a:pt x="504329" y="6082661"/>
                  <a:pt x="486792" y="6037114"/>
                </a:cubicBezTo>
                <a:close/>
                <a:moveTo>
                  <a:pt x="606508" y="5863209"/>
                </a:moveTo>
                <a:cubicBezTo>
                  <a:pt x="622206" y="5868365"/>
                  <a:pt x="628177" y="5883780"/>
                  <a:pt x="640895" y="5893575"/>
                </a:cubicBezTo>
                <a:cubicBezTo>
                  <a:pt x="652268" y="5902154"/>
                  <a:pt x="638895" y="5919693"/>
                  <a:pt x="627522" y="5911115"/>
                </a:cubicBezTo>
                <a:cubicBezTo>
                  <a:pt x="613835" y="5900800"/>
                  <a:pt x="607084" y="5888708"/>
                  <a:pt x="597929" y="5874582"/>
                </a:cubicBezTo>
                <a:cubicBezTo>
                  <a:pt x="594353" y="5868679"/>
                  <a:pt x="599292" y="5860845"/>
                  <a:pt x="606508" y="5863209"/>
                </a:cubicBezTo>
                <a:close/>
                <a:moveTo>
                  <a:pt x="428441" y="5844526"/>
                </a:moveTo>
                <a:cubicBezTo>
                  <a:pt x="397079" y="5929263"/>
                  <a:pt x="310969" y="5972740"/>
                  <a:pt x="269261" y="6054436"/>
                </a:cubicBezTo>
                <a:cubicBezTo>
                  <a:pt x="243882" y="6104211"/>
                  <a:pt x="221288" y="6170692"/>
                  <a:pt x="264591" y="6220295"/>
                </a:cubicBezTo>
                <a:cubicBezTo>
                  <a:pt x="309612" y="6271814"/>
                  <a:pt x="395153" y="6248984"/>
                  <a:pt x="433558" y="6201437"/>
                </a:cubicBezTo>
                <a:cubicBezTo>
                  <a:pt x="452203" y="6178238"/>
                  <a:pt x="460737" y="6150629"/>
                  <a:pt x="464486" y="6121707"/>
                </a:cubicBezTo>
                <a:cubicBezTo>
                  <a:pt x="455932" y="6082213"/>
                  <a:pt x="453409" y="6041704"/>
                  <a:pt x="459927" y="6001543"/>
                </a:cubicBezTo>
                <a:cubicBezTo>
                  <a:pt x="455881" y="6009106"/>
                  <a:pt x="451060" y="6016253"/>
                  <a:pt x="447298" y="6024218"/>
                </a:cubicBezTo>
                <a:cubicBezTo>
                  <a:pt x="440488" y="6039281"/>
                  <a:pt x="435296" y="6052716"/>
                  <a:pt x="426054" y="6066729"/>
                </a:cubicBezTo>
                <a:cubicBezTo>
                  <a:pt x="420624" y="6074548"/>
                  <a:pt x="417985" y="6084610"/>
                  <a:pt x="408176" y="6087095"/>
                </a:cubicBezTo>
                <a:cubicBezTo>
                  <a:pt x="399363" y="6089115"/>
                  <a:pt x="396248" y="6077222"/>
                  <a:pt x="403251" y="6072987"/>
                </a:cubicBezTo>
                <a:cubicBezTo>
                  <a:pt x="398849" y="6075621"/>
                  <a:pt x="408434" y="6056305"/>
                  <a:pt x="408136" y="6056395"/>
                </a:cubicBezTo>
                <a:cubicBezTo>
                  <a:pt x="413918" y="6046519"/>
                  <a:pt x="419390" y="6037223"/>
                  <a:pt x="423427" y="6026414"/>
                </a:cubicBezTo>
                <a:cubicBezTo>
                  <a:pt x="428943" y="6011905"/>
                  <a:pt x="439749" y="5998231"/>
                  <a:pt x="443894" y="5983489"/>
                </a:cubicBezTo>
                <a:cubicBezTo>
                  <a:pt x="446416" y="5974112"/>
                  <a:pt x="445122" y="5963942"/>
                  <a:pt x="447941" y="5954476"/>
                </a:cubicBezTo>
                <a:cubicBezTo>
                  <a:pt x="449344" y="5949988"/>
                  <a:pt x="452556" y="5947716"/>
                  <a:pt x="456619" y="5946647"/>
                </a:cubicBezTo>
                <a:cubicBezTo>
                  <a:pt x="453900" y="5938209"/>
                  <a:pt x="451479" y="5929680"/>
                  <a:pt x="449057" y="5921152"/>
                </a:cubicBezTo>
                <a:cubicBezTo>
                  <a:pt x="448732" y="5922225"/>
                  <a:pt x="448213" y="5923195"/>
                  <a:pt x="447888" y="5924268"/>
                </a:cubicBezTo>
                <a:cubicBezTo>
                  <a:pt x="444123" y="5935971"/>
                  <a:pt x="442412" y="5948027"/>
                  <a:pt x="438452" y="5959626"/>
                </a:cubicBezTo>
                <a:cubicBezTo>
                  <a:pt x="432453" y="5977368"/>
                  <a:pt x="426116" y="5996675"/>
                  <a:pt x="407323" y="6003831"/>
                </a:cubicBezTo>
                <a:cubicBezTo>
                  <a:pt x="396787" y="6007673"/>
                  <a:pt x="393663" y="5992533"/>
                  <a:pt x="400797" y="5987122"/>
                </a:cubicBezTo>
                <a:cubicBezTo>
                  <a:pt x="410639" y="5979915"/>
                  <a:pt x="413742" y="5960126"/>
                  <a:pt x="416706" y="5948990"/>
                </a:cubicBezTo>
                <a:cubicBezTo>
                  <a:pt x="419877" y="5937468"/>
                  <a:pt x="420499" y="5925579"/>
                  <a:pt x="424162" y="5914070"/>
                </a:cubicBezTo>
                <a:cubicBezTo>
                  <a:pt x="427057" y="5905393"/>
                  <a:pt x="430432" y="5897221"/>
                  <a:pt x="432449" y="5888323"/>
                </a:cubicBezTo>
                <a:cubicBezTo>
                  <a:pt x="433242" y="5884508"/>
                  <a:pt x="435276" y="5882104"/>
                  <a:pt x="437685" y="5880399"/>
                </a:cubicBezTo>
                <a:cubicBezTo>
                  <a:pt x="434569" y="5868506"/>
                  <a:pt x="431259" y="5856509"/>
                  <a:pt x="428441" y="5844526"/>
                </a:cubicBezTo>
                <a:close/>
                <a:moveTo>
                  <a:pt x="654873" y="5836206"/>
                </a:moveTo>
                <a:lnTo>
                  <a:pt x="655067" y="5836310"/>
                </a:lnTo>
                <a:cubicBezTo>
                  <a:pt x="682582" y="5837560"/>
                  <a:pt x="697274" y="5872107"/>
                  <a:pt x="694436" y="5896529"/>
                </a:cubicBezTo>
                <a:cubicBezTo>
                  <a:pt x="693534" y="5904277"/>
                  <a:pt x="681317" y="5908466"/>
                  <a:pt x="677095" y="5900971"/>
                </a:cubicBezTo>
                <a:cubicBezTo>
                  <a:pt x="667337" y="5883778"/>
                  <a:pt x="657099" y="5866080"/>
                  <a:pt x="648441" y="5848230"/>
                </a:cubicBezTo>
                <a:cubicBezTo>
                  <a:pt x="646118" y="5843246"/>
                  <a:pt x="648677" y="5836134"/>
                  <a:pt x="654873" y="5836206"/>
                </a:cubicBezTo>
                <a:close/>
                <a:moveTo>
                  <a:pt x="465281" y="5557450"/>
                </a:moveTo>
                <a:cubicBezTo>
                  <a:pt x="481371" y="5601973"/>
                  <a:pt x="503248" y="5643606"/>
                  <a:pt x="531090" y="5682943"/>
                </a:cubicBezTo>
                <a:cubicBezTo>
                  <a:pt x="556660" y="5719069"/>
                  <a:pt x="588351" y="5743753"/>
                  <a:pt x="619906" y="5773354"/>
                </a:cubicBezTo>
                <a:cubicBezTo>
                  <a:pt x="633137" y="5785919"/>
                  <a:pt x="646491" y="5794060"/>
                  <a:pt x="649236" y="5812240"/>
                </a:cubicBezTo>
                <a:cubicBezTo>
                  <a:pt x="649967" y="5817869"/>
                  <a:pt x="641813" y="5820988"/>
                  <a:pt x="638702" y="5816082"/>
                </a:cubicBezTo>
                <a:cubicBezTo>
                  <a:pt x="623725" y="5791858"/>
                  <a:pt x="588124" y="5769821"/>
                  <a:pt x="567667" y="5751645"/>
                </a:cubicBezTo>
                <a:cubicBezTo>
                  <a:pt x="545389" y="5731746"/>
                  <a:pt x="526827" y="5709096"/>
                  <a:pt x="509898" y="5684327"/>
                </a:cubicBezTo>
                <a:cubicBezTo>
                  <a:pt x="485865" y="5649522"/>
                  <a:pt x="457883" y="5608115"/>
                  <a:pt x="445492" y="5565071"/>
                </a:cubicBezTo>
                <a:cubicBezTo>
                  <a:pt x="445631" y="5567142"/>
                  <a:pt x="445965" y="5569315"/>
                  <a:pt x="446105" y="5571385"/>
                </a:cubicBezTo>
                <a:cubicBezTo>
                  <a:pt x="464233" y="5609766"/>
                  <a:pt x="471970" y="5650320"/>
                  <a:pt x="493373" y="5687708"/>
                </a:cubicBezTo>
                <a:cubicBezTo>
                  <a:pt x="516931" y="5728994"/>
                  <a:pt x="544237" y="5773531"/>
                  <a:pt x="574218" y="5810271"/>
                </a:cubicBezTo>
                <a:cubicBezTo>
                  <a:pt x="582408" y="5820138"/>
                  <a:pt x="567100" y="5832901"/>
                  <a:pt x="558911" y="5823033"/>
                </a:cubicBezTo>
                <a:cubicBezTo>
                  <a:pt x="522341" y="5779027"/>
                  <a:pt x="489001" y="5728519"/>
                  <a:pt x="462260" y="5677799"/>
                </a:cubicBezTo>
                <a:cubicBezTo>
                  <a:pt x="459549" y="5672607"/>
                  <a:pt x="456659" y="5666821"/>
                  <a:pt x="453768" y="5661035"/>
                </a:cubicBezTo>
                <a:cubicBezTo>
                  <a:pt x="454011" y="5662911"/>
                  <a:pt x="454254" y="5664788"/>
                  <a:pt x="454498" y="5666663"/>
                </a:cubicBezTo>
                <a:cubicBezTo>
                  <a:pt x="455274" y="5667078"/>
                  <a:pt x="456049" y="5667493"/>
                  <a:pt x="456514" y="5668490"/>
                </a:cubicBezTo>
                <a:cubicBezTo>
                  <a:pt x="471021" y="5695455"/>
                  <a:pt x="480297" y="5726607"/>
                  <a:pt x="493393" y="5754813"/>
                </a:cubicBezTo>
                <a:cubicBezTo>
                  <a:pt x="504437" y="5778928"/>
                  <a:pt x="522886" y="5798524"/>
                  <a:pt x="533140" y="5822716"/>
                </a:cubicBezTo>
                <a:cubicBezTo>
                  <a:pt x="538133" y="5834365"/>
                  <a:pt x="520503" y="5842144"/>
                  <a:pt x="515214" y="5830586"/>
                </a:cubicBezTo>
                <a:cubicBezTo>
                  <a:pt x="502776" y="5803480"/>
                  <a:pt x="480985" y="5776608"/>
                  <a:pt x="464254" y="5748204"/>
                </a:cubicBezTo>
                <a:cubicBezTo>
                  <a:pt x="468266" y="5777537"/>
                  <a:pt x="472875" y="5806690"/>
                  <a:pt x="478271" y="5835766"/>
                </a:cubicBezTo>
                <a:cubicBezTo>
                  <a:pt x="480148" y="5835522"/>
                  <a:pt x="482101" y="5836068"/>
                  <a:pt x="483120" y="5838360"/>
                </a:cubicBezTo>
                <a:cubicBezTo>
                  <a:pt x="490782" y="5856675"/>
                  <a:pt x="490600" y="5877529"/>
                  <a:pt x="496178" y="5896475"/>
                </a:cubicBezTo>
                <a:cubicBezTo>
                  <a:pt x="499953" y="5909469"/>
                  <a:pt x="505111" y="5922205"/>
                  <a:pt x="510076" y="5934838"/>
                </a:cubicBezTo>
                <a:cubicBezTo>
                  <a:pt x="510645" y="5935641"/>
                  <a:pt x="511627" y="5935668"/>
                  <a:pt x="511988" y="5936859"/>
                </a:cubicBezTo>
                <a:cubicBezTo>
                  <a:pt x="540263" y="6003364"/>
                  <a:pt x="674054" y="6046999"/>
                  <a:pt x="729180" y="6024609"/>
                </a:cubicBezTo>
                <a:cubicBezTo>
                  <a:pt x="801522" y="5995217"/>
                  <a:pt x="787146" y="5934899"/>
                  <a:pt x="752702" y="5878063"/>
                </a:cubicBezTo>
                <a:cubicBezTo>
                  <a:pt x="719199" y="5822728"/>
                  <a:pt x="664938" y="5785222"/>
                  <a:pt x="620723" y="5740120"/>
                </a:cubicBezTo>
                <a:cubicBezTo>
                  <a:pt x="567129" y="5685511"/>
                  <a:pt x="504898" y="5626532"/>
                  <a:pt x="465281" y="5557450"/>
                </a:cubicBezTo>
                <a:close/>
                <a:moveTo>
                  <a:pt x="107066" y="5543443"/>
                </a:moveTo>
                <a:cubicBezTo>
                  <a:pt x="109705" y="5542703"/>
                  <a:pt x="112587" y="5543496"/>
                  <a:pt x="113823" y="5546777"/>
                </a:cubicBezTo>
                <a:cubicBezTo>
                  <a:pt x="122103" y="5567667"/>
                  <a:pt x="110002" y="5592620"/>
                  <a:pt x="107439" y="5614195"/>
                </a:cubicBezTo>
                <a:cubicBezTo>
                  <a:pt x="103988" y="5643028"/>
                  <a:pt x="100889" y="5669804"/>
                  <a:pt x="101473" y="5698551"/>
                </a:cubicBezTo>
                <a:cubicBezTo>
                  <a:pt x="101513" y="5707800"/>
                  <a:pt x="88962" y="5709816"/>
                  <a:pt x="85751" y="5701364"/>
                </a:cubicBezTo>
                <a:cubicBezTo>
                  <a:pt x="75321" y="5672838"/>
                  <a:pt x="79179" y="5650708"/>
                  <a:pt x="82283" y="5620193"/>
                </a:cubicBezTo>
                <a:cubicBezTo>
                  <a:pt x="83618" y="5607440"/>
                  <a:pt x="84592" y="5593495"/>
                  <a:pt x="88476" y="5581105"/>
                </a:cubicBezTo>
                <a:cubicBezTo>
                  <a:pt x="91918" y="5570477"/>
                  <a:pt x="100560" y="5560383"/>
                  <a:pt x="101751" y="5549297"/>
                </a:cubicBezTo>
                <a:cubicBezTo>
                  <a:pt x="102027" y="5546451"/>
                  <a:pt x="104426" y="5544182"/>
                  <a:pt x="107066" y="5543443"/>
                </a:cubicBezTo>
                <a:close/>
                <a:moveTo>
                  <a:pt x="184796" y="5437244"/>
                </a:moveTo>
                <a:cubicBezTo>
                  <a:pt x="187347" y="5438826"/>
                  <a:pt x="188886" y="5441894"/>
                  <a:pt x="187846" y="5445704"/>
                </a:cubicBezTo>
                <a:cubicBezTo>
                  <a:pt x="179231" y="5476263"/>
                  <a:pt x="161294" y="5502334"/>
                  <a:pt x="154708" y="5534228"/>
                </a:cubicBezTo>
                <a:cubicBezTo>
                  <a:pt x="147419" y="5570236"/>
                  <a:pt x="147322" y="5605851"/>
                  <a:pt x="144547" y="5642277"/>
                </a:cubicBezTo>
                <a:cubicBezTo>
                  <a:pt x="143992" y="5651708"/>
                  <a:pt x="128455" y="5651379"/>
                  <a:pt x="127924" y="5642113"/>
                </a:cubicBezTo>
                <a:cubicBezTo>
                  <a:pt x="124439" y="5582885"/>
                  <a:pt x="120769" y="5476914"/>
                  <a:pt x="175670" y="5437693"/>
                </a:cubicBezTo>
                <a:cubicBezTo>
                  <a:pt x="178681" y="5435563"/>
                  <a:pt x="182245" y="5435660"/>
                  <a:pt x="184796" y="5437244"/>
                </a:cubicBezTo>
                <a:close/>
                <a:moveTo>
                  <a:pt x="674342" y="5329827"/>
                </a:moveTo>
                <a:cubicBezTo>
                  <a:pt x="699909" y="5337519"/>
                  <a:pt x="716477" y="5361097"/>
                  <a:pt x="735473" y="5378742"/>
                </a:cubicBezTo>
                <a:cubicBezTo>
                  <a:pt x="738639" y="5381682"/>
                  <a:pt x="739562" y="5387414"/>
                  <a:pt x="735355" y="5390151"/>
                </a:cubicBezTo>
                <a:cubicBezTo>
                  <a:pt x="722835" y="5398170"/>
                  <a:pt x="712079" y="5392166"/>
                  <a:pt x="701003" y="5383498"/>
                </a:cubicBezTo>
                <a:cubicBezTo>
                  <a:pt x="688195" y="5373404"/>
                  <a:pt x="666147" y="5355872"/>
                  <a:pt x="664565" y="5338315"/>
                </a:cubicBezTo>
                <a:cubicBezTo>
                  <a:pt x="664105" y="5333580"/>
                  <a:pt x="669169" y="5328308"/>
                  <a:pt x="674342" y="5329827"/>
                </a:cubicBezTo>
                <a:close/>
                <a:moveTo>
                  <a:pt x="371801" y="5297184"/>
                </a:moveTo>
                <a:cubicBezTo>
                  <a:pt x="366543" y="5302353"/>
                  <a:pt x="361581" y="5307431"/>
                  <a:pt x="357513" y="5312239"/>
                </a:cubicBezTo>
                <a:cubicBezTo>
                  <a:pt x="349169" y="5322242"/>
                  <a:pt x="344875" y="5331666"/>
                  <a:pt x="338575" y="5342513"/>
                </a:cubicBezTo>
                <a:cubicBezTo>
                  <a:pt x="334556" y="5349093"/>
                  <a:pt x="330604" y="5353215"/>
                  <a:pt x="323732" y="5356273"/>
                </a:cubicBezTo>
                <a:cubicBezTo>
                  <a:pt x="316546" y="5359912"/>
                  <a:pt x="309769" y="5348803"/>
                  <a:pt x="315519" y="5343648"/>
                </a:cubicBezTo>
                <a:cubicBezTo>
                  <a:pt x="322280" y="5337538"/>
                  <a:pt x="323845" y="5327151"/>
                  <a:pt x="327801" y="5319290"/>
                </a:cubicBezTo>
                <a:cubicBezTo>
                  <a:pt x="330823" y="5313175"/>
                  <a:pt x="334814" y="5307579"/>
                  <a:pt x="339104" y="5301892"/>
                </a:cubicBezTo>
                <a:cubicBezTo>
                  <a:pt x="315796" y="5319353"/>
                  <a:pt x="291171" y="5334614"/>
                  <a:pt x="264372" y="5350208"/>
                </a:cubicBezTo>
                <a:cubicBezTo>
                  <a:pt x="266531" y="5350366"/>
                  <a:pt x="268796" y="5350330"/>
                  <a:pt x="270929" y="5351471"/>
                </a:cubicBezTo>
                <a:cubicBezTo>
                  <a:pt x="274614" y="5353443"/>
                  <a:pt x="274762" y="5358760"/>
                  <a:pt x="271731" y="5361628"/>
                </a:cubicBezTo>
                <a:cubicBezTo>
                  <a:pt x="265165" y="5367842"/>
                  <a:pt x="260402" y="5380010"/>
                  <a:pt x="256639" y="5387974"/>
                </a:cubicBezTo>
                <a:cubicBezTo>
                  <a:pt x="250686" y="5400503"/>
                  <a:pt x="241639" y="5414619"/>
                  <a:pt x="238026" y="5427901"/>
                </a:cubicBezTo>
                <a:cubicBezTo>
                  <a:pt x="235414" y="5436979"/>
                  <a:pt x="224279" y="5434016"/>
                  <a:pt x="222023" y="5426574"/>
                </a:cubicBezTo>
                <a:cubicBezTo>
                  <a:pt x="215588" y="5442336"/>
                  <a:pt x="211339" y="5457273"/>
                  <a:pt x="206557" y="5473671"/>
                </a:cubicBezTo>
                <a:cubicBezTo>
                  <a:pt x="202412" y="5488414"/>
                  <a:pt x="195069" y="5504938"/>
                  <a:pt x="194933" y="5520579"/>
                </a:cubicBezTo>
                <a:cubicBezTo>
                  <a:pt x="194815" y="5531989"/>
                  <a:pt x="176586" y="5532962"/>
                  <a:pt x="175021" y="5521899"/>
                </a:cubicBezTo>
                <a:cubicBezTo>
                  <a:pt x="172226" y="5501947"/>
                  <a:pt x="180918" y="5482902"/>
                  <a:pt x="185379" y="5463838"/>
                </a:cubicBezTo>
                <a:cubicBezTo>
                  <a:pt x="189385" y="5447026"/>
                  <a:pt x="191798" y="5420132"/>
                  <a:pt x="212671" y="5416083"/>
                </a:cubicBezTo>
                <a:cubicBezTo>
                  <a:pt x="216035" y="5415389"/>
                  <a:pt x="219526" y="5417256"/>
                  <a:pt x="221515" y="5420067"/>
                </a:cubicBezTo>
                <a:cubicBezTo>
                  <a:pt x="223445" y="5407132"/>
                  <a:pt x="233017" y="5377583"/>
                  <a:pt x="246169" y="5360923"/>
                </a:cubicBezTo>
                <a:cubicBezTo>
                  <a:pt x="172257" y="5404441"/>
                  <a:pt x="126524" y="5457296"/>
                  <a:pt x="86738" y="5533536"/>
                </a:cubicBezTo>
                <a:cubicBezTo>
                  <a:pt x="52361" y="5599199"/>
                  <a:pt x="24111" y="5678118"/>
                  <a:pt x="80460" y="5743429"/>
                </a:cubicBezTo>
                <a:cubicBezTo>
                  <a:pt x="126888" y="5797447"/>
                  <a:pt x="212925" y="5803066"/>
                  <a:pt x="268683" y="5761311"/>
                </a:cubicBezTo>
                <a:cubicBezTo>
                  <a:pt x="325452" y="5718599"/>
                  <a:pt x="350738" y="5640091"/>
                  <a:pt x="386505" y="5581156"/>
                </a:cubicBezTo>
                <a:cubicBezTo>
                  <a:pt x="387231" y="5579799"/>
                  <a:pt x="388512" y="5579735"/>
                  <a:pt x="389613" y="5579076"/>
                </a:cubicBezTo>
                <a:cubicBezTo>
                  <a:pt x="386710" y="5541608"/>
                  <a:pt x="385295" y="5503688"/>
                  <a:pt x="384269" y="5465975"/>
                </a:cubicBezTo>
                <a:cubicBezTo>
                  <a:pt x="382486" y="5473502"/>
                  <a:pt x="380809" y="5480836"/>
                  <a:pt x="379920" y="5488092"/>
                </a:cubicBezTo>
                <a:cubicBezTo>
                  <a:pt x="376807" y="5515360"/>
                  <a:pt x="380562" y="5554033"/>
                  <a:pt x="363820" y="5576004"/>
                </a:cubicBezTo>
                <a:cubicBezTo>
                  <a:pt x="359738" y="5581303"/>
                  <a:pt x="352432" y="5578642"/>
                  <a:pt x="350822" y="5572792"/>
                </a:cubicBezTo>
                <a:cubicBezTo>
                  <a:pt x="342940" y="5544632"/>
                  <a:pt x="355362" y="5511620"/>
                  <a:pt x="359188" y="5483486"/>
                </a:cubicBezTo>
                <a:cubicBezTo>
                  <a:pt x="359409" y="5482608"/>
                  <a:pt x="359720" y="5482026"/>
                  <a:pt x="359747" y="5481042"/>
                </a:cubicBezTo>
                <a:cubicBezTo>
                  <a:pt x="353906" y="5496624"/>
                  <a:pt x="345738" y="5510960"/>
                  <a:pt x="343698" y="5527828"/>
                </a:cubicBezTo>
                <a:cubicBezTo>
                  <a:pt x="342824" y="5534593"/>
                  <a:pt x="332252" y="5536171"/>
                  <a:pt x="330177" y="5529325"/>
                </a:cubicBezTo>
                <a:cubicBezTo>
                  <a:pt x="322498" y="5504515"/>
                  <a:pt x="337923" y="5480342"/>
                  <a:pt x="344576" y="5456715"/>
                </a:cubicBezTo>
                <a:cubicBezTo>
                  <a:pt x="346200" y="5451348"/>
                  <a:pt x="348122" y="5445891"/>
                  <a:pt x="350238" y="5440537"/>
                </a:cubicBezTo>
                <a:cubicBezTo>
                  <a:pt x="334699" y="5461657"/>
                  <a:pt x="320610" y="5483800"/>
                  <a:pt x="307435" y="5508429"/>
                </a:cubicBezTo>
                <a:cubicBezTo>
                  <a:pt x="283575" y="5553032"/>
                  <a:pt x="256401" y="5589377"/>
                  <a:pt x="223661" y="5627733"/>
                </a:cubicBezTo>
                <a:cubicBezTo>
                  <a:pt x="216133" y="5636675"/>
                  <a:pt x="200223" y="5624922"/>
                  <a:pt x="207078" y="5615370"/>
                </a:cubicBezTo>
                <a:cubicBezTo>
                  <a:pt x="239800" y="5570520"/>
                  <a:pt x="267926" y="5528199"/>
                  <a:pt x="294082" y="5478839"/>
                </a:cubicBezTo>
                <a:cubicBezTo>
                  <a:pt x="310486" y="5447707"/>
                  <a:pt x="329533" y="5413499"/>
                  <a:pt x="356472" y="5389250"/>
                </a:cubicBezTo>
                <a:cubicBezTo>
                  <a:pt x="360794" y="5378842"/>
                  <a:pt x="364817" y="5368524"/>
                  <a:pt x="366617" y="5356765"/>
                </a:cubicBezTo>
                <a:cubicBezTo>
                  <a:pt x="367100" y="5353532"/>
                  <a:pt x="368060" y="5350803"/>
                  <a:pt x="368737" y="5347673"/>
                </a:cubicBezTo>
                <a:cubicBezTo>
                  <a:pt x="364835" y="5353568"/>
                  <a:pt x="360754" y="5358867"/>
                  <a:pt x="356491" y="5363571"/>
                </a:cubicBezTo>
                <a:cubicBezTo>
                  <a:pt x="346542" y="5374710"/>
                  <a:pt x="336169" y="5383378"/>
                  <a:pt x="325935" y="5394115"/>
                </a:cubicBezTo>
                <a:cubicBezTo>
                  <a:pt x="318642" y="5401688"/>
                  <a:pt x="314921" y="5408177"/>
                  <a:pt x="303858" y="5409741"/>
                </a:cubicBezTo>
                <a:cubicBezTo>
                  <a:pt x="297932" y="5410562"/>
                  <a:pt x="294915" y="5402214"/>
                  <a:pt x="298763" y="5398287"/>
                </a:cubicBezTo>
                <a:cubicBezTo>
                  <a:pt x="306250" y="5390818"/>
                  <a:pt x="310376" y="5380306"/>
                  <a:pt x="318161" y="5372747"/>
                </a:cubicBezTo>
                <a:cubicBezTo>
                  <a:pt x="324935" y="5366145"/>
                  <a:pt x="332070" y="5360733"/>
                  <a:pt x="338560" y="5353730"/>
                </a:cubicBezTo>
                <a:cubicBezTo>
                  <a:pt x="351436" y="5339916"/>
                  <a:pt x="364490" y="5319712"/>
                  <a:pt x="371436" y="5299733"/>
                </a:cubicBezTo>
                <a:cubicBezTo>
                  <a:pt x="371359" y="5298944"/>
                  <a:pt x="371774" y="5298168"/>
                  <a:pt x="371801" y="5297184"/>
                </a:cubicBezTo>
                <a:close/>
                <a:moveTo>
                  <a:pt x="507883" y="4832984"/>
                </a:moveTo>
                <a:cubicBezTo>
                  <a:pt x="506530" y="4839243"/>
                  <a:pt x="505564" y="4845710"/>
                  <a:pt x="504301" y="4852268"/>
                </a:cubicBezTo>
                <a:cubicBezTo>
                  <a:pt x="506552" y="4852724"/>
                  <a:pt x="509073" y="4854072"/>
                  <a:pt x="509703" y="4856156"/>
                </a:cubicBezTo>
                <a:cubicBezTo>
                  <a:pt x="518331" y="4878729"/>
                  <a:pt x="516913" y="4905158"/>
                  <a:pt x="526690" y="4928844"/>
                </a:cubicBezTo>
                <a:cubicBezTo>
                  <a:pt x="540141" y="4961979"/>
                  <a:pt x="553128" y="4994118"/>
                  <a:pt x="572664" y="5024273"/>
                </a:cubicBezTo>
                <a:cubicBezTo>
                  <a:pt x="579366" y="5034592"/>
                  <a:pt x="564383" y="5046281"/>
                  <a:pt x="557191" y="5035948"/>
                </a:cubicBezTo>
                <a:cubicBezTo>
                  <a:pt x="537975" y="5008459"/>
                  <a:pt x="523792" y="4980420"/>
                  <a:pt x="511062" y="4949666"/>
                </a:cubicBezTo>
                <a:cubicBezTo>
                  <a:pt x="505244" y="4935829"/>
                  <a:pt x="498769" y="4920892"/>
                  <a:pt x="494363" y="4905815"/>
                </a:cubicBezTo>
                <a:cubicBezTo>
                  <a:pt x="493542" y="4910614"/>
                  <a:pt x="492617" y="4915606"/>
                  <a:pt x="491603" y="4920300"/>
                </a:cubicBezTo>
                <a:cubicBezTo>
                  <a:pt x="502993" y="4956823"/>
                  <a:pt x="512611" y="4993394"/>
                  <a:pt x="526072" y="5029777"/>
                </a:cubicBezTo>
                <a:cubicBezTo>
                  <a:pt x="530289" y="5041011"/>
                  <a:pt x="563509" y="5135104"/>
                  <a:pt x="575447" y="5137500"/>
                </a:cubicBezTo>
                <a:cubicBezTo>
                  <a:pt x="581513" y="5138750"/>
                  <a:pt x="579885" y="5147855"/>
                  <a:pt x="574075" y="5147990"/>
                </a:cubicBezTo>
                <a:cubicBezTo>
                  <a:pt x="550051" y="5148607"/>
                  <a:pt x="529389" y="5087920"/>
                  <a:pt x="520911" y="5070664"/>
                </a:cubicBezTo>
                <a:cubicBezTo>
                  <a:pt x="509168" y="5046923"/>
                  <a:pt x="500933" y="5020819"/>
                  <a:pt x="491793" y="4995478"/>
                </a:cubicBezTo>
                <a:cubicBezTo>
                  <a:pt x="506372" y="5048421"/>
                  <a:pt x="516007" y="5102211"/>
                  <a:pt x="539489" y="5153432"/>
                </a:cubicBezTo>
                <a:cubicBezTo>
                  <a:pt x="565936" y="5211229"/>
                  <a:pt x="605659" y="5247942"/>
                  <a:pt x="640162" y="5299073"/>
                </a:cubicBezTo>
                <a:cubicBezTo>
                  <a:pt x="643946" y="5304589"/>
                  <a:pt x="637726" y="5312485"/>
                  <a:pt x="631418" y="5309359"/>
                </a:cubicBezTo>
                <a:cubicBezTo>
                  <a:pt x="546903" y="5266393"/>
                  <a:pt x="490136" y="5141249"/>
                  <a:pt x="472375" y="5035971"/>
                </a:cubicBezTo>
                <a:cubicBezTo>
                  <a:pt x="464481" y="5090361"/>
                  <a:pt x="457867" y="5144688"/>
                  <a:pt x="452922" y="5199160"/>
                </a:cubicBezTo>
                <a:cubicBezTo>
                  <a:pt x="454266" y="5200377"/>
                  <a:pt x="455610" y="5201595"/>
                  <a:pt x="455943" y="5203769"/>
                </a:cubicBezTo>
                <a:cubicBezTo>
                  <a:pt x="469673" y="5273219"/>
                  <a:pt x="489005" y="5342921"/>
                  <a:pt x="536181" y="5398338"/>
                </a:cubicBezTo>
                <a:cubicBezTo>
                  <a:pt x="563438" y="5430378"/>
                  <a:pt x="637024" y="5502165"/>
                  <a:pt x="679606" y="5506488"/>
                </a:cubicBezTo>
                <a:lnTo>
                  <a:pt x="788790" y="5479094"/>
                </a:lnTo>
                <a:cubicBezTo>
                  <a:pt x="812450" y="5448852"/>
                  <a:pt x="823812" y="5415022"/>
                  <a:pt x="822592" y="5377207"/>
                </a:cubicBezTo>
                <a:cubicBezTo>
                  <a:pt x="822287" y="5341875"/>
                  <a:pt x="810337" y="5307797"/>
                  <a:pt x="795460" y="5276394"/>
                </a:cubicBezTo>
                <a:cubicBezTo>
                  <a:pt x="771008" y="5224655"/>
                  <a:pt x="734530" y="5180947"/>
                  <a:pt x="699566" y="5135805"/>
                </a:cubicBezTo>
                <a:cubicBezTo>
                  <a:pt x="645319" y="5065632"/>
                  <a:pt x="584284" y="4991828"/>
                  <a:pt x="543256" y="4913262"/>
                </a:cubicBezTo>
                <a:cubicBezTo>
                  <a:pt x="533254" y="4894194"/>
                  <a:pt x="517754" y="4863954"/>
                  <a:pt x="507883" y="4832984"/>
                </a:cubicBezTo>
                <a:close/>
                <a:moveTo>
                  <a:pt x="447811" y="4713553"/>
                </a:moveTo>
                <a:cubicBezTo>
                  <a:pt x="430654" y="4736300"/>
                  <a:pt x="406592" y="4756103"/>
                  <a:pt x="386883" y="4771498"/>
                </a:cubicBezTo>
                <a:cubicBezTo>
                  <a:pt x="369983" y="4784906"/>
                  <a:pt x="352322" y="4797406"/>
                  <a:pt x="336559" y="4812420"/>
                </a:cubicBezTo>
                <a:cubicBezTo>
                  <a:pt x="321910" y="4826283"/>
                  <a:pt x="295453" y="4858023"/>
                  <a:pt x="295037" y="4880248"/>
                </a:cubicBezTo>
                <a:cubicBezTo>
                  <a:pt x="294770" y="4897066"/>
                  <a:pt x="268973" y="4897732"/>
                  <a:pt x="269047" y="4880811"/>
                </a:cubicBezTo>
                <a:cubicBezTo>
                  <a:pt x="269024" y="4856605"/>
                  <a:pt x="282975" y="4832393"/>
                  <a:pt x="300077" y="4811611"/>
                </a:cubicBezTo>
                <a:cubicBezTo>
                  <a:pt x="249600" y="4850954"/>
                  <a:pt x="205094" y="4894987"/>
                  <a:pt x="178045" y="4955343"/>
                </a:cubicBezTo>
                <a:cubicBezTo>
                  <a:pt x="172168" y="4968661"/>
                  <a:pt x="149425" y="4958490"/>
                  <a:pt x="154810" y="4945159"/>
                </a:cubicBezTo>
                <a:cubicBezTo>
                  <a:pt x="172017" y="4902734"/>
                  <a:pt x="196427" y="4863164"/>
                  <a:pt x="230168" y="4831331"/>
                </a:cubicBezTo>
                <a:cubicBezTo>
                  <a:pt x="239765" y="4822248"/>
                  <a:pt x="248948" y="4813941"/>
                  <a:pt x="258519" y="4805840"/>
                </a:cubicBezTo>
                <a:cubicBezTo>
                  <a:pt x="252746" y="4808240"/>
                  <a:pt x="246973" y="4810639"/>
                  <a:pt x="240812" y="4812831"/>
                </a:cubicBezTo>
                <a:cubicBezTo>
                  <a:pt x="240293" y="4813800"/>
                  <a:pt x="240744" y="4815289"/>
                  <a:pt x="239941" y="4815857"/>
                </a:cubicBezTo>
                <a:cubicBezTo>
                  <a:pt x="180114" y="4862420"/>
                  <a:pt x="101435" y="4932569"/>
                  <a:pt x="112003" y="5016789"/>
                </a:cubicBezTo>
                <a:cubicBezTo>
                  <a:pt x="113937" y="5032289"/>
                  <a:pt x="90495" y="5033217"/>
                  <a:pt x="88055" y="5018194"/>
                </a:cubicBezTo>
                <a:cubicBezTo>
                  <a:pt x="79709" y="4967588"/>
                  <a:pt x="102933" y="4924641"/>
                  <a:pt x="127798" y="4882821"/>
                </a:cubicBezTo>
                <a:cubicBezTo>
                  <a:pt x="135123" y="4870527"/>
                  <a:pt x="145149" y="4860177"/>
                  <a:pt x="156041" y="4850540"/>
                </a:cubicBezTo>
                <a:cubicBezTo>
                  <a:pt x="143043" y="4858052"/>
                  <a:pt x="130329" y="4865967"/>
                  <a:pt x="118661" y="4875190"/>
                </a:cubicBezTo>
                <a:cubicBezTo>
                  <a:pt x="120082" y="4877196"/>
                  <a:pt x="120907" y="4879384"/>
                  <a:pt x="120154" y="4881725"/>
                </a:cubicBezTo>
                <a:cubicBezTo>
                  <a:pt x="111043" y="4905284"/>
                  <a:pt x="91293" y="4922155"/>
                  <a:pt x="81406" y="4945299"/>
                </a:cubicBezTo>
                <a:cubicBezTo>
                  <a:pt x="66576" y="4980017"/>
                  <a:pt x="70512" y="5019285"/>
                  <a:pt x="69598" y="5055961"/>
                </a:cubicBezTo>
                <a:cubicBezTo>
                  <a:pt x="69341" y="5065301"/>
                  <a:pt x="57204" y="5066541"/>
                  <a:pt x="54084" y="5058386"/>
                </a:cubicBezTo>
                <a:cubicBezTo>
                  <a:pt x="42157" y="5027064"/>
                  <a:pt x="42100" y="4989870"/>
                  <a:pt x="50693" y="4956555"/>
                </a:cubicBezTo>
                <a:cubicBezTo>
                  <a:pt x="10397" y="5037011"/>
                  <a:pt x="25790" y="5131794"/>
                  <a:pt x="150184" y="5127253"/>
                </a:cubicBezTo>
                <a:cubicBezTo>
                  <a:pt x="242764" y="5123902"/>
                  <a:pt x="329165" y="5066363"/>
                  <a:pt x="403716" y="5017451"/>
                </a:cubicBezTo>
                <a:cubicBezTo>
                  <a:pt x="412357" y="4936024"/>
                  <a:pt x="424424" y="4855183"/>
                  <a:pt x="438161" y="4774486"/>
                </a:cubicBezTo>
                <a:cubicBezTo>
                  <a:pt x="436204" y="4777679"/>
                  <a:pt x="434142" y="4781066"/>
                  <a:pt x="431991" y="4784156"/>
                </a:cubicBezTo>
                <a:cubicBezTo>
                  <a:pt x="423205" y="4795917"/>
                  <a:pt x="416823" y="4809713"/>
                  <a:pt x="406589" y="4820451"/>
                </a:cubicBezTo>
                <a:cubicBezTo>
                  <a:pt x="397366" y="4830232"/>
                  <a:pt x="387168" y="4843235"/>
                  <a:pt x="374703" y="4849286"/>
                </a:cubicBezTo>
                <a:cubicBezTo>
                  <a:pt x="367427" y="4852628"/>
                  <a:pt x="359459" y="4841880"/>
                  <a:pt x="365520" y="4836143"/>
                </a:cubicBezTo>
                <a:cubicBezTo>
                  <a:pt x="371881" y="4830317"/>
                  <a:pt x="374582" y="4821536"/>
                  <a:pt x="379972" y="4815191"/>
                </a:cubicBezTo>
                <a:cubicBezTo>
                  <a:pt x="383832" y="4810772"/>
                  <a:pt x="389231" y="4807673"/>
                  <a:pt x="392898" y="4803150"/>
                </a:cubicBezTo>
                <a:cubicBezTo>
                  <a:pt x="401864" y="4791984"/>
                  <a:pt x="408648" y="4777904"/>
                  <a:pt x="416941" y="4766129"/>
                </a:cubicBezTo>
                <a:cubicBezTo>
                  <a:pt x="427582" y="4751368"/>
                  <a:pt x="434659" y="4730212"/>
                  <a:pt x="447445" y="4716101"/>
                </a:cubicBezTo>
                <a:cubicBezTo>
                  <a:pt x="447666" y="4715221"/>
                  <a:pt x="447694" y="4714238"/>
                  <a:pt x="447811" y="4713553"/>
                </a:cubicBezTo>
                <a:close/>
                <a:moveTo>
                  <a:pt x="613267" y="4532940"/>
                </a:moveTo>
                <a:cubicBezTo>
                  <a:pt x="621948" y="4542823"/>
                  <a:pt x="617483" y="4554899"/>
                  <a:pt x="619706" y="4567063"/>
                </a:cubicBezTo>
                <a:cubicBezTo>
                  <a:pt x="622275" y="4580909"/>
                  <a:pt x="634637" y="4596500"/>
                  <a:pt x="627673" y="4609985"/>
                </a:cubicBezTo>
                <a:cubicBezTo>
                  <a:pt x="625391" y="4614252"/>
                  <a:pt x="618724" y="4616921"/>
                  <a:pt x="614901" y="4612880"/>
                </a:cubicBezTo>
                <a:cubicBezTo>
                  <a:pt x="604474" y="4602065"/>
                  <a:pt x="598972" y="4594631"/>
                  <a:pt x="594864" y="4579465"/>
                </a:cubicBezTo>
                <a:cubicBezTo>
                  <a:pt x="590319" y="4562317"/>
                  <a:pt x="590581" y="4549239"/>
                  <a:pt x="599371" y="4533738"/>
                </a:cubicBezTo>
                <a:cubicBezTo>
                  <a:pt x="602366" y="4528606"/>
                  <a:pt x="609934" y="4528913"/>
                  <a:pt x="613267" y="4532940"/>
                </a:cubicBezTo>
                <a:close/>
                <a:moveTo>
                  <a:pt x="138157" y="4457525"/>
                </a:moveTo>
                <a:cubicBezTo>
                  <a:pt x="140314" y="4458211"/>
                  <a:pt x="142215" y="4459788"/>
                  <a:pt x="142748" y="4461820"/>
                </a:cubicBezTo>
                <a:cubicBezTo>
                  <a:pt x="145968" y="4473519"/>
                  <a:pt x="136401" y="4488605"/>
                  <a:pt x="131381" y="4499388"/>
                </a:cubicBezTo>
                <a:cubicBezTo>
                  <a:pt x="124778" y="4514063"/>
                  <a:pt x="117336" y="4527042"/>
                  <a:pt x="109285" y="4540694"/>
                </a:cubicBezTo>
                <a:cubicBezTo>
                  <a:pt x="104942" y="4548347"/>
                  <a:pt x="92995" y="4542704"/>
                  <a:pt x="93806" y="4534659"/>
                </a:cubicBezTo>
                <a:cubicBezTo>
                  <a:pt x="95472" y="4517093"/>
                  <a:pt x="106567" y="4500082"/>
                  <a:pt x="113509" y="4483841"/>
                </a:cubicBezTo>
                <a:cubicBezTo>
                  <a:pt x="118556" y="4472075"/>
                  <a:pt x="122922" y="4467178"/>
                  <a:pt x="132014" y="4458573"/>
                </a:cubicBezTo>
                <a:cubicBezTo>
                  <a:pt x="133582" y="4457041"/>
                  <a:pt x="135998" y="4456838"/>
                  <a:pt x="138157" y="4457525"/>
                </a:cubicBezTo>
                <a:close/>
                <a:moveTo>
                  <a:pt x="260106" y="4455511"/>
                </a:moveTo>
                <a:cubicBezTo>
                  <a:pt x="265920" y="4451638"/>
                  <a:pt x="273338" y="4457353"/>
                  <a:pt x="269423" y="4463738"/>
                </a:cubicBezTo>
                <a:cubicBezTo>
                  <a:pt x="262617" y="4475062"/>
                  <a:pt x="253385" y="4481597"/>
                  <a:pt x="243129" y="4489580"/>
                </a:cubicBezTo>
                <a:cubicBezTo>
                  <a:pt x="230049" y="4500043"/>
                  <a:pt x="217525" y="4511800"/>
                  <a:pt x="206073" y="4523881"/>
                </a:cubicBezTo>
                <a:cubicBezTo>
                  <a:pt x="199078" y="4531363"/>
                  <a:pt x="185157" y="4522419"/>
                  <a:pt x="190821" y="4513227"/>
                </a:cubicBezTo>
                <a:cubicBezTo>
                  <a:pt x="200284" y="4498337"/>
                  <a:pt x="212745" y="4485298"/>
                  <a:pt x="226627" y="4474268"/>
                </a:cubicBezTo>
                <a:cubicBezTo>
                  <a:pt x="237091" y="4465897"/>
                  <a:pt x="249178" y="4462886"/>
                  <a:pt x="260106" y="4455511"/>
                </a:cubicBezTo>
                <a:close/>
                <a:moveTo>
                  <a:pt x="201415" y="4443070"/>
                </a:moveTo>
                <a:cubicBezTo>
                  <a:pt x="208392" y="4439818"/>
                  <a:pt x="213853" y="4448726"/>
                  <a:pt x="211336" y="4454363"/>
                </a:cubicBezTo>
                <a:cubicBezTo>
                  <a:pt x="206082" y="4466518"/>
                  <a:pt x="192926" y="4476191"/>
                  <a:pt x="184388" y="4486090"/>
                </a:cubicBezTo>
                <a:cubicBezTo>
                  <a:pt x="174425" y="4497721"/>
                  <a:pt x="154629" y="4519805"/>
                  <a:pt x="152915" y="4535599"/>
                </a:cubicBezTo>
                <a:cubicBezTo>
                  <a:pt x="151737" y="4546193"/>
                  <a:pt x="135100" y="4546522"/>
                  <a:pt x="132422" y="4536608"/>
                </a:cubicBezTo>
                <a:cubicBezTo>
                  <a:pt x="127773" y="4519655"/>
                  <a:pt x="143505" y="4498639"/>
                  <a:pt x="153224" y="4485132"/>
                </a:cubicBezTo>
                <a:cubicBezTo>
                  <a:pt x="166637" y="4466119"/>
                  <a:pt x="180574" y="4453122"/>
                  <a:pt x="201415" y="4443070"/>
                </a:cubicBezTo>
                <a:close/>
                <a:moveTo>
                  <a:pt x="376763" y="4442591"/>
                </a:moveTo>
                <a:cubicBezTo>
                  <a:pt x="380984" y="4439362"/>
                  <a:pt x="388014" y="4444869"/>
                  <a:pt x="384929" y="4449703"/>
                </a:cubicBezTo>
                <a:cubicBezTo>
                  <a:pt x="379485" y="4458015"/>
                  <a:pt x="372869" y="4462458"/>
                  <a:pt x="364376" y="4467142"/>
                </a:cubicBezTo>
                <a:cubicBezTo>
                  <a:pt x="353282" y="4473429"/>
                  <a:pt x="344875" y="4482151"/>
                  <a:pt x="334245" y="4489434"/>
                </a:cubicBezTo>
                <a:cubicBezTo>
                  <a:pt x="311482" y="4504943"/>
                  <a:pt x="285473" y="4520460"/>
                  <a:pt x="257217" y="4521059"/>
                </a:cubicBezTo>
                <a:cubicBezTo>
                  <a:pt x="249144" y="4521230"/>
                  <a:pt x="246196" y="4510424"/>
                  <a:pt x="252903" y="4506280"/>
                </a:cubicBezTo>
                <a:cubicBezTo>
                  <a:pt x="260411" y="4501567"/>
                  <a:pt x="265913" y="4498275"/>
                  <a:pt x="273756" y="4495737"/>
                </a:cubicBezTo>
                <a:cubicBezTo>
                  <a:pt x="292627" y="4489369"/>
                  <a:pt x="308850" y="4479092"/>
                  <a:pt x="325009" y="4467534"/>
                </a:cubicBezTo>
                <a:cubicBezTo>
                  <a:pt x="333141" y="4461657"/>
                  <a:pt x="338801" y="4456204"/>
                  <a:pt x="348339" y="4452827"/>
                </a:cubicBezTo>
                <a:cubicBezTo>
                  <a:pt x="358176" y="4449359"/>
                  <a:pt x="368319" y="4449049"/>
                  <a:pt x="376763" y="4442591"/>
                </a:cubicBezTo>
                <a:close/>
                <a:moveTo>
                  <a:pt x="690183" y="4351854"/>
                </a:moveTo>
                <a:cubicBezTo>
                  <a:pt x="692221" y="4367161"/>
                  <a:pt x="694079" y="4381873"/>
                  <a:pt x="696897" y="4393856"/>
                </a:cubicBezTo>
                <a:cubicBezTo>
                  <a:pt x="715686" y="4472497"/>
                  <a:pt x="752413" y="4535792"/>
                  <a:pt x="799913" y="4600859"/>
                </a:cubicBezTo>
                <a:cubicBezTo>
                  <a:pt x="802381" y="4604174"/>
                  <a:pt x="797549" y="4608075"/>
                  <a:pt x="794551" y="4606222"/>
                </a:cubicBezTo>
                <a:cubicBezTo>
                  <a:pt x="721572" y="4565935"/>
                  <a:pt x="688153" y="4475477"/>
                  <a:pt x="668908" y="4388361"/>
                </a:cubicBezTo>
                <a:cubicBezTo>
                  <a:pt x="671162" y="4427976"/>
                  <a:pt x="676067" y="4467764"/>
                  <a:pt x="690826" y="4510578"/>
                </a:cubicBezTo>
                <a:cubicBezTo>
                  <a:pt x="719082" y="4592039"/>
                  <a:pt x="783395" y="4661112"/>
                  <a:pt x="858404" y="4702732"/>
                </a:cubicBezTo>
                <a:cubicBezTo>
                  <a:pt x="863833" y="4705637"/>
                  <a:pt x="862385" y="4715338"/>
                  <a:pt x="855336" y="4714062"/>
                </a:cubicBezTo>
                <a:cubicBezTo>
                  <a:pt x="777242" y="4698724"/>
                  <a:pt x="704329" y="4606096"/>
                  <a:pt x="675915" y="4537520"/>
                </a:cubicBezTo>
                <a:cubicBezTo>
                  <a:pt x="658837" y="4496708"/>
                  <a:pt x="648101" y="4454301"/>
                  <a:pt x="642009" y="4411136"/>
                </a:cubicBezTo>
                <a:cubicBezTo>
                  <a:pt x="639245" y="4418636"/>
                  <a:pt x="636362" y="4426821"/>
                  <a:pt x="636583" y="4436666"/>
                </a:cubicBezTo>
                <a:cubicBezTo>
                  <a:pt x="636964" y="4483512"/>
                  <a:pt x="656995" y="4531390"/>
                  <a:pt x="674718" y="4573793"/>
                </a:cubicBezTo>
                <a:cubicBezTo>
                  <a:pt x="678497" y="4583048"/>
                  <a:pt x="667000" y="4589619"/>
                  <a:pt x="661125" y="4581488"/>
                </a:cubicBezTo>
                <a:cubicBezTo>
                  <a:pt x="637917" y="4548870"/>
                  <a:pt x="626734" y="4511960"/>
                  <a:pt x="619461" y="4472402"/>
                </a:cubicBezTo>
                <a:cubicBezTo>
                  <a:pt x="616197" y="4455193"/>
                  <a:pt x="612766" y="4436896"/>
                  <a:pt x="614237" y="4419226"/>
                </a:cubicBezTo>
                <a:cubicBezTo>
                  <a:pt x="602960" y="4457090"/>
                  <a:pt x="591296" y="4494748"/>
                  <a:pt x="580899" y="4532835"/>
                </a:cubicBezTo>
                <a:cubicBezTo>
                  <a:pt x="581052" y="4534413"/>
                  <a:pt x="580520" y="4535875"/>
                  <a:pt x="579600" y="4537128"/>
                </a:cubicBezTo>
                <a:cubicBezTo>
                  <a:pt x="578626" y="4540348"/>
                  <a:pt x="577651" y="4543568"/>
                  <a:pt x="576780" y="4546594"/>
                </a:cubicBezTo>
                <a:cubicBezTo>
                  <a:pt x="576573" y="4546982"/>
                  <a:pt x="576559" y="4547474"/>
                  <a:pt x="576456" y="4547668"/>
                </a:cubicBezTo>
                <a:cubicBezTo>
                  <a:pt x="577795" y="4574074"/>
                  <a:pt x="601937" y="4654831"/>
                  <a:pt x="602672" y="4656720"/>
                </a:cubicBezTo>
                <a:cubicBezTo>
                  <a:pt x="635402" y="4740075"/>
                  <a:pt x="694584" y="4784703"/>
                  <a:pt x="777494" y="4807356"/>
                </a:cubicBezTo>
                <a:cubicBezTo>
                  <a:pt x="873596" y="4833324"/>
                  <a:pt x="985701" y="4817720"/>
                  <a:pt x="1011819" y="4705486"/>
                </a:cubicBezTo>
                <a:cubicBezTo>
                  <a:pt x="1032136" y="4618084"/>
                  <a:pt x="957147" y="4550783"/>
                  <a:pt x="884456" y="4528609"/>
                </a:cubicBezTo>
                <a:cubicBezTo>
                  <a:pt x="811959" y="4506538"/>
                  <a:pt x="762130" y="4483124"/>
                  <a:pt x="721421" y="4417949"/>
                </a:cubicBezTo>
                <a:cubicBezTo>
                  <a:pt x="707761" y="4395926"/>
                  <a:pt x="698034" y="4374012"/>
                  <a:pt x="690183" y="4351854"/>
                </a:cubicBezTo>
                <a:close/>
                <a:moveTo>
                  <a:pt x="439270" y="4341593"/>
                </a:moveTo>
                <a:cubicBezTo>
                  <a:pt x="448615" y="4338111"/>
                  <a:pt x="455083" y="4349802"/>
                  <a:pt x="447920" y="4356197"/>
                </a:cubicBezTo>
                <a:cubicBezTo>
                  <a:pt x="428247" y="4373857"/>
                  <a:pt x="412488" y="4385130"/>
                  <a:pt x="387264" y="4393585"/>
                </a:cubicBezTo>
                <a:cubicBezTo>
                  <a:pt x="381803" y="4395403"/>
                  <a:pt x="378059" y="4388413"/>
                  <a:pt x="380252" y="4383848"/>
                </a:cubicBezTo>
                <a:cubicBezTo>
                  <a:pt x="386165" y="4372794"/>
                  <a:pt x="399352" y="4369124"/>
                  <a:pt x="409283" y="4362215"/>
                </a:cubicBezTo>
                <a:cubicBezTo>
                  <a:pt x="419512" y="4355217"/>
                  <a:pt x="427544" y="4345796"/>
                  <a:pt x="439270" y="4341593"/>
                </a:cubicBezTo>
                <a:close/>
                <a:moveTo>
                  <a:pt x="578858" y="4178567"/>
                </a:moveTo>
                <a:cubicBezTo>
                  <a:pt x="451118" y="4261631"/>
                  <a:pt x="289480" y="4264456"/>
                  <a:pt x="189047" y="4392057"/>
                </a:cubicBezTo>
                <a:cubicBezTo>
                  <a:pt x="184862" y="4397550"/>
                  <a:pt x="175332" y="4393450"/>
                  <a:pt x="176609" y="4386401"/>
                </a:cubicBezTo>
                <a:cubicBezTo>
                  <a:pt x="194540" y="4292734"/>
                  <a:pt x="306249" y="4252225"/>
                  <a:pt x="413448" y="4218284"/>
                </a:cubicBezTo>
                <a:cubicBezTo>
                  <a:pt x="292531" y="4235908"/>
                  <a:pt x="188526" y="4228909"/>
                  <a:pt x="120218" y="4354739"/>
                </a:cubicBezTo>
                <a:cubicBezTo>
                  <a:pt x="108288" y="4377041"/>
                  <a:pt x="50778" y="4546558"/>
                  <a:pt x="89698" y="4562390"/>
                </a:cubicBezTo>
                <a:cubicBezTo>
                  <a:pt x="124921" y="4576742"/>
                  <a:pt x="222820" y="4530343"/>
                  <a:pt x="261210" y="4526187"/>
                </a:cubicBezTo>
                <a:cubicBezTo>
                  <a:pt x="341830" y="4517685"/>
                  <a:pt x="410946" y="4501780"/>
                  <a:pt x="472054" y="4444429"/>
                </a:cubicBezTo>
                <a:cubicBezTo>
                  <a:pt x="482960" y="4434301"/>
                  <a:pt x="529398" y="4366609"/>
                  <a:pt x="534562" y="4343432"/>
                </a:cubicBezTo>
                <a:cubicBezTo>
                  <a:pt x="534770" y="4343044"/>
                  <a:pt x="534964" y="4343148"/>
                  <a:pt x="535171" y="4342760"/>
                </a:cubicBezTo>
                <a:cubicBezTo>
                  <a:pt x="544422" y="4310546"/>
                  <a:pt x="553868" y="4278435"/>
                  <a:pt x="563701" y="4246532"/>
                </a:cubicBezTo>
                <a:cubicBezTo>
                  <a:pt x="562691" y="4247488"/>
                  <a:pt x="561383" y="4248534"/>
                  <a:pt x="560476" y="4249297"/>
                </a:cubicBezTo>
                <a:cubicBezTo>
                  <a:pt x="543848" y="4263597"/>
                  <a:pt x="530024" y="4279647"/>
                  <a:pt x="514829" y="4295463"/>
                </a:cubicBezTo>
                <a:cubicBezTo>
                  <a:pt x="502873" y="4308023"/>
                  <a:pt x="488539" y="4317565"/>
                  <a:pt x="476583" y="4330125"/>
                </a:cubicBezTo>
                <a:cubicBezTo>
                  <a:pt x="471621" y="4335203"/>
                  <a:pt x="464736" y="4328027"/>
                  <a:pt x="468817" y="4322728"/>
                </a:cubicBezTo>
                <a:cubicBezTo>
                  <a:pt x="486168" y="4300085"/>
                  <a:pt x="503636" y="4276755"/>
                  <a:pt x="523197" y="4256042"/>
                </a:cubicBezTo>
                <a:cubicBezTo>
                  <a:pt x="528974" y="4249904"/>
                  <a:pt x="535036" y="4244167"/>
                  <a:pt x="540993" y="4238625"/>
                </a:cubicBezTo>
                <a:cubicBezTo>
                  <a:pt x="530287" y="4245118"/>
                  <a:pt x="519697" y="4250927"/>
                  <a:pt x="510595" y="4256285"/>
                </a:cubicBezTo>
                <a:cubicBezTo>
                  <a:pt x="447364" y="4294292"/>
                  <a:pt x="380390" y="4325309"/>
                  <a:pt x="313957" y="4358112"/>
                </a:cubicBezTo>
                <a:cubicBezTo>
                  <a:pt x="306176" y="4361931"/>
                  <a:pt x="298492" y="4351584"/>
                  <a:pt x="303882" y="4345240"/>
                </a:cubicBezTo>
                <a:cubicBezTo>
                  <a:pt x="338100" y="4303186"/>
                  <a:pt x="403789" y="4286696"/>
                  <a:pt x="449747" y="4261396"/>
                </a:cubicBezTo>
                <a:cubicBezTo>
                  <a:pt x="488908" y="4239944"/>
                  <a:pt x="546172" y="4214957"/>
                  <a:pt x="578858" y="4178567"/>
                </a:cubicBezTo>
                <a:close/>
                <a:moveTo>
                  <a:pt x="873937" y="4124912"/>
                </a:moveTo>
                <a:cubicBezTo>
                  <a:pt x="882529" y="4123771"/>
                  <a:pt x="889289" y="4128385"/>
                  <a:pt x="895427" y="4134163"/>
                </a:cubicBezTo>
                <a:cubicBezTo>
                  <a:pt x="906061" y="4144589"/>
                  <a:pt x="917620" y="4160749"/>
                  <a:pt x="932322" y="4166369"/>
                </a:cubicBezTo>
                <a:cubicBezTo>
                  <a:pt x="941477" y="4169771"/>
                  <a:pt x="938432" y="4183856"/>
                  <a:pt x="929259" y="4184685"/>
                </a:cubicBezTo>
                <a:cubicBezTo>
                  <a:pt x="901455" y="4186771"/>
                  <a:pt x="885649" y="4153375"/>
                  <a:pt x="869485" y="4136497"/>
                </a:cubicBezTo>
                <a:cubicBezTo>
                  <a:pt x="865274" y="4132250"/>
                  <a:pt x="868115" y="4125538"/>
                  <a:pt x="873937" y="4124912"/>
                </a:cubicBezTo>
                <a:close/>
                <a:moveTo>
                  <a:pt x="856796" y="3700960"/>
                </a:moveTo>
                <a:cubicBezTo>
                  <a:pt x="856264" y="3702420"/>
                  <a:pt x="855628" y="3704076"/>
                  <a:pt x="855096" y="3705537"/>
                </a:cubicBezTo>
                <a:cubicBezTo>
                  <a:pt x="855609" y="3708307"/>
                  <a:pt x="856124" y="3711076"/>
                  <a:pt x="857220" y="3714156"/>
                </a:cubicBezTo>
                <a:cubicBezTo>
                  <a:pt x="861396" y="3726865"/>
                  <a:pt x="868457" y="3738375"/>
                  <a:pt x="874225" y="3750439"/>
                </a:cubicBezTo>
                <a:cubicBezTo>
                  <a:pt x="885774" y="3774076"/>
                  <a:pt x="893868" y="3798110"/>
                  <a:pt x="910712" y="3818843"/>
                </a:cubicBezTo>
                <a:cubicBezTo>
                  <a:pt x="913567" y="3822367"/>
                  <a:pt x="909548" y="3828946"/>
                  <a:pt x="905060" y="3827543"/>
                </a:cubicBezTo>
                <a:cubicBezTo>
                  <a:pt x="876184" y="3818581"/>
                  <a:pt x="869005" y="3786307"/>
                  <a:pt x="856293" y="3762047"/>
                </a:cubicBezTo>
                <a:cubicBezTo>
                  <a:pt x="855169" y="3759950"/>
                  <a:pt x="854137" y="3758151"/>
                  <a:pt x="853105" y="3756351"/>
                </a:cubicBezTo>
                <a:cubicBezTo>
                  <a:pt x="852946" y="3779960"/>
                  <a:pt x="855466" y="3802759"/>
                  <a:pt x="868332" y="3828597"/>
                </a:cubicBezTo>
                <a:cubicBezTo>
                  <a:pt x="885662" y="3863807"/>
                  <a:pt x="901486" y="3892973"/>
                  <a:pt x="925018" y="3924518"/>
                </a:cubicBezTo>
                <a:cubicBezTo>
                  <a:pt x="928053" y="3928635"/>
                  <a:pt x="921955" y="3932107"/>
                  <a:pt x="918582" y="3929555"/>
                </a:cubicBezTo>
                <a:cubicBezTo>
                  <a:pt x="894089" y="3911465"/>
                  <a:pt x="875360" y="3887728"/>
                  <a:pt x="860645" y="3861149"/>
                </a:cubicBezTo>
                <a:cubicBezTo>
                  <a:pt x="869840" y="3884525"/>
                  <a:pt x="879422" y="3908108"/>
                  <a:pt x="889642" y="3930036"/>
                </a:cubicBezTo>
                <a:cubicBezTo>
                  <a:pt x="907396" y="3967717"/>
                  <a:pt x="931644" y="4005381"/>
                  <a:pt x="958215" y="4037304"/>
                </a:cubicBezTo>
                <a:cubicBezTo>
                  <a:pt x="968885" y="4049996"/>
                  <a:pt x="977508" y="4054858"/>
                  <a:pt x="979894" y="4071847"/>
                </a:cubicBezTo>
                <a:cubicBezTo>
                  <a:pt x="980303" y="4074810"/>
                  <a:pt x="977052" y="4078558"/>
                  <a:pt x="974067" y="4076212"/>
                </a:cubicBezTo>
                <a:cubicBezTo>
                  <a:pt x="932021" y="4045241"/>
                  <a:pt x="897305" y="3998236"/>
                  <a:pt x="869503" y="3946700"/>
                </a:cubicBezTo>
                <a:cubicBezTo>
                  <a:pt x="898995" y="4044035"/>
                  <a:pt x="954676" y="4126449"/>
                  <a:pt x="1042089" y="4199897"/>
                </a:cubicBezTo>
                <a:cubicBezTo>
                  <a:pt x="1046224" y="4203357"/>
                  <a:pt x="1041846" y="4208745"/>
                  <a:pt x="1037358" y="4207343"/>
                </a:cubicBezTo>
                <a:cubicBezTo>
                  <a:pt x="904392" y="4165894"/>
                  <a:pt x="831040" y="3999951"/>
                  <a:pt x="818112" y="3858599"/>
                </a:cubicBezTo>
                <a:cubicBezTo>
                  <a:pt x="817760" y="3860657"/>
                  <a:pt x="817602" y="3862816"/>
                  <a:pt x="817250" y="3864873"/>
                </a:cubicBezTo>
                <a:cubicBezTo>
                  <a:pt x="816898" y="3866930"/>
                  <a:pt x="815653" y="3869257"/>
                  <a:pt x="813286" y="3869486"/>
                </a:cubicBezTo>
                <a:cubicBezTo>
                  <a:pt x="812005" y="3869549"/>
                  <a:pt x="810918" y="3869716"/>
                  <a:pt x="809637" y="3869780"/>
                </a:cubicBezTo>
                <a:cubicBezTo>
                  <a:pt x="808848" y="3869856"/>
                  <a:pt x="808667" y="3869261"/>
                  <a:pt x="808085" y="3868950"/>
                </a:cubicBezTo>
                <a:cubicBezTo>
                  <a:pt x="804197" y="3906527"/>
                  <a:pt x="811758" y="3942747"/>
                  <a:pt x="823820" y="3979877"/>
                </a:cubicBezTo>
                <a:cubicBezTo>
                  <a:pt x="834981" y="4014032"/>
                  <a:pt x="859275" y="4046482"/>
                  <a:pt x="863202" y="4082503"/>
                </a:cubicBezTo>
                <a:cubicBezTo>
                  <a:pt x="863969" y="4090396"/>
                  <a:pt x="851778" y="4093602"/>
                  <a:pt x="849433" y="4085863"/>
                </a:cubicBezTo>
                <a:cubicBezTo>
                  <a:pt x="830020" y="4019110"/>
                  <a:pt x="790804" y="3960469"/>
                  <a:pt x="787163" y="3892676"/>
                </a:cubicBezTo>
                <a:cubicBezTo>
                  <a:pt x="784294" y="3900370"/>
                  <a:pt x="781620" y="3908167"/>
                  <a:pt x="778647" y="3916054"/>
                </a:cubicBezTo>
                <a:cubicBezTo>
                  <a:pt x="784627" y="3934718"/>
                  <a:pt x="781180" y="3959811"/>
                  <a:pt x="784715" y="3977914"/>
                </a:cubicBezTo>
                <a:cubicBezTo>
                  <a:pt x="789702" y="4004027"/>
                  <a:pt x="794512" y="4036531"/>
                  <a:pt x="808339" y="4059640"/>
                </a:cubicBezTo>
                <a:cubicBezTo>
                  <a:pt x="810121" y="4062838"/>
                  <a:pt x="805885" y="4066558"/>
                  <a:pt x="802990" y="4064510"/>
                </a:cubicBezTo>
                <a:cubicBezTo>
                  <a:pt x="779454" y="4047430"/>
                  <a:pt x="774056" y="4018354"/>
                  <a:pt x="766133" y="3991668"/>
                </a:cubicBezTo>
                <a:cubicBezTo>
                  <a:pt x="764059" y="3984822"/>
                  <a:pt x="761832" y="3976397"/>
                  <a:pt x="760006" y="3967688"/>
                </a:cubicBezTo>
                <a:lnTo>
                  <a:pt x="759694" y="3968270"/>
                </a:lnTo>
                <a:cubicBezTo>
                  <a:pt x="776492" y="4108450"/>
                  <a:pt x="784834" y="4255580"/>
                  <a:pt x="941295" y="4315583"/>
                </a:cubicBezTo>
                <a:lnTo>
                  <a:pt x="941399" y="4315389"/>
                </a:lnTo>
                <a:cubicBezTo>
                  <a:pt x="998747" y="4337336"/>
                  <a:pt x="1053623" y="4348984"/>
                  <a:pt x="1108789" y="4378743"/>
                </a:cubicBezTo>
                <a:cubicBezTo>
                  <a:pt x="1145143" y="4398439"/>
                  <a:pt x="1195455" y="4418619"/>
                  <a:pt x="1230057" y="4391237"/>
                </a:cubicBezTo>
                <a:cubicBezTo>
                  <a:pt x="1263053" y="4364989"/>
                  <a:pt x="1256033" y="4298382"/>
                  <a:pt x="1252508" y="4262076"/>
                </a:cubicBezTo>
                <a:cubicBezTo>
                  <a:pt x="1237993" y="4117630"/>
                  <a:pt x="1125781" y="3980035"/>
                  <a:pt x="1018416" y="3887932"/>
                </a:cubicBezTo>
                <a:cubicBezTo>
                  <a:pt x="955171" y="3833648"/>
                  <a:pt x="880642" y="3781806"/>
                  <a:pt x="856796" y="3700960"/>
                </a:cubicBezTo>
                <a:close/>
                <a:moveTo>
                  <a:pt x="539015" y="3689348"/>
                </a:moveTo>
                <a:cubicBezTo>
                  <a:pt x="548757" y="3689320"/>
                  <a:pt x="551869" y="3704951"/>
                  <a:pt x="542821" y="3708344"/>
                </a:cubicBezTo>
                <a:cubicBezTo>
                  <a:pt x="523328" y="3715874"/>
                  <a:pt x="501963" y="3730634"/>
                  <a:pt x="480898" y="3734580"/>
                </a:cubicBezTo>
                <a:cubicBezTo>
                  <a:pt x="476744" y="3735351"/>
                  <a:pt x="471534" y="3731566"/>
                  <a:pt x="471553" y="3727336"/>
                </a:cubicBezTo>
                <a:cubicBezTo>
                  <a:pt x="471503" y="3714839"/>
                  <a:pt x="481886" y="3709418"/>
                  <a:pt x="491958" y="3704579"/>
                </a:cubicBezTo>
                <a:cubicBezTo>
                  <a:pt x="507608" y="3697238"/>
                  <a:pt x="521395" y="3689649"/>
                  <a:pt x="539015" y="3689348"/>
                </a:cubicBezTo>
                <a:close/>
                <a:moveTo>
                  <a:pt x="1293127" y="3538047"/>
                </a:moveTo>
                <a:cubicBezTo>
                  <a:pt x="1310585" y="3543644"/>
                  <a:pt x="1335431" y="3559679"/>
                  <a:pt x="1333075" y="3580867"/>
                </a:cubicBezTo>
                <a:cubicBezTo>
                  <a:pt x="1332524" y="3586558"/>
                  <a:pt x="1323297" y="3589354"/>
                  <a:pt x="1320199" y="3583954"/>
                </a:cubicBezTo>
                <a:cubicBezTo>
                  <a:pt x="1311951" y="3569068"/>
                  <a:pt x="1295634" y="3561337"/>
                  <a:pt x="1285677" y="3547779"/>
                </a:cubicBezTo>
                <a:cubicBezTo>
                  <a:pt x="1282462" y="3543066"/>
                  <a:pt x="1288058" y="3536333"/>
                  <a:pt x="1293127" y="3538047"/>
                </a:cubicBezTo>
                <a:close/>
                <a:moveTo>
                  <a:pt x="820886" y="3533097"/>
                </a:moveTo>
                <a:cubicBezTo>
                  <a:pt x="798862" y="3557482"/>
                  <a:pt x="766764" y="3579719"/>
                  <a:pt x="748958" y="3593888"/>
                </a:cubicBezTo>
                <a:cubicBezTo>
                  <a:pt x="700668" y="3632406"/>
                  <a:pt x="649943" y="3662887"/>
                  <a:pt x="593933" y="3688794"/>
                </a:cubicBezTo>
                <a:cubicBezTo>
                  <a:pt x="588949" y="3691116"/>
                  <a:pt x="582735" y="3684549"/>
                  <a:pt x="587670" y="3680455"/>
                </a:cubicBezTo>
                <a:cubicBezTo>
                  <a:pt x="627169" y="3646713"/>
                  <a:pt x="675296" y="3624819"/>
                  <a:pt x="715079" y="3591479"/>
                </a:cubicBezTo>
                <a:cubicBezTo>
                  <a:pt x="727266" y="3581286"/>
                  <a:pt x="744851" y="3567996"/>
                  <a:pt x="762477" y="3553232"/>
                </a:cubicBezTo>
                <a:cubicBezTo>
                  <a:pt x="745762" y="3563496"/>
                  <a:pt x="728106" y="3572258"/>
                  <a:pt x="710967" y="3580050"/>
                </a:cubicBezTo>
                <a:cubicBezTo>
                  <a:pt x="620071" y="3622214"/>
                  <a:pt x="529795" y="3645504"/>
                  <a:pt x="445645" y="3703499"/>
                </a:cubicBezTo>
                <a:cubicBezTo>
                  <a:pt x="440129" y="3707282"/>
                  <a:pt x="435119" y="3699864"/>
                  <a:pt x="438591" y="3695237"/>
                </a:cubicBezTo>
                <a:cubicBezTo>
                  <a:pt x="471273" y="3651861"/>
                  <a:pt x="514614" y="3628655"/>
                  <a:pt x="561275" y="3609967"/>
                </a:cubicBezTo>
                <a:cubicBezTo>
                  <a:pt x="503263" y="3622832"/>
                  <a:pt x="464147" y="3649795"/>
                  <a:pt x="413710" y="3687663"/>
                </a:cubicBezTo>
                <a:cubicBezTo>
                  <a:pt x="365280" y="3724111"/>
                  <a:pt x="283335" y="3727165"/>
                  <a:pt x="244320" y="3775383"/>
                </a:cubicBezTo>
                <a:cubicBezTo>
                  <a:pt x="209286" y="3818497"/>
                  <a:pt x="237227" y="3882829"/>
                  <a:pt x="267283" y="3920358"/>
                </a:cubicBezTo>
                <a:cubicBezTo>
                  <a:pt x="303335" y="3965333"/>
                  <a:pt x="364900" y="3966342"/>
                  <a:pt x="414966" y="3956209"/>
                </a:cubicBezTo>
                <a:cubicBezTo>
                  <a:pt x="480663" y="3942966"/>
                  <a:pt x="546559" y="3926088"/>
                  <a:pt x="605424" y="3892979"/>
                </a:cubicBezTo>
                <a:cubicBezTo>
                  <a:pt x="651500" y="3866995"/>
                  <a:pt x="681375" y="3821869"/>
                  <a:pt x="723676" y="3793615"/>
                </a:cubicBezTo>
                <a:cubicBezTo>
                  <a:pt x="735164" y="3762349"/>
                  <a:pt x="746653" y="3731082"/>
                  <a:pt x="758335" y="3699918"/>
                </a:cubicBezTo>
                <a:cubicBezTo>
                  <a:pt x="721559" y="3738360"/>
                  <a:pt x="672480" y="3766229"/>
                  <a:pt x="629170" y="3795438"/>
                </a:cubicBezTo>
                <a:cubicBezTo>
                  <a:pt x="621750" y="3800449"/>
                  <a:pt x="614093" y="3789119"/>
                  <a:pt x="621318" y="3784005"/>
                </a:cubicBezTo>
                <a:cubicBezTo>
                  <a:pt x="666987" y="3751319"/>
                  <a:pt x="729668" y="3719003"/>
                  <a:pt x="757727" y="3668416"/>
                </a:cubicBezTo>
                <a:cubicBezTo>
                  <a:pt x="766752" y="3651544"/>
                  <a:pt x="774073" y="3632265"/>
                  <a:pt x="784082" y="3615420"/>
                </a:cubicBezTo>
                <a:cubicBezTo>
                  <a:pt x="684199" y="3715880"/>
                  <a:pt x="562421" y="3821837"/>
                  <a:pt x="411883" y="3803912"/>
                </a:cubicBezTo>
                <a:cubicBezTo>
                  <a:pt x="403643" y="3802996"/>
                  <a:pt x="401123" y="3790923"/>
                  <a:pt x="409187" y="3787505"/>
                </a:cubicBezTo>
                <a:cubicBezTo>
                  <a:pt x="496014" y="3750148"/>
                  <a:pt x="574277" y="3734398"/>
                  <a:pt x="656735" y="3684228"/>
                </a:cubicBezTo>
                <a:cubicBezTo>
                  <a:pt x="715280" y="3648453"/>
                  <a:pt x="753437" y="3592043"/>
                  <a:pt x="810557" y="3558000"/>
                </a:cubicBezTo>
                <a:cubicBezTo>
                  <a:pt x="810557" y="3558000"/>
                  <a:pt x="810945" y="3558208"/>
                  <a:pt x="811153" y="3557820"/>
                </a:cubicBezTo>
                <a:cubicBezTo>
                  <a:pt x="814333" y="3549544"/>
                  <a:pt x="817706" y="3541372"/>
                  <a:pt x="820886" y="3533097"/>
                </a:cubicBezTo>
                <a:close/>
                <a:moveTo>
                  <a:pt x="1380366" y="3514378"/>
                </a:moveTo>
                <a:cubicBezTo>
                  <a:pt x="1410992" y="3531260"/>
                  <a:pt x="1432656" y="3587744"/>
                  <a:pt x="1444493" y="3618769"/>
                </a:cubicBezTo>
                <a:cubicBezTo>
                  <a:pt x="1456240" y="3649496"/>
                  <a:pt x="1448960" y="3678025"/>
                  <a:pt x="1441832" y="3708134"/>
                </a:cubicBezTo>
                <a:cubicBezTo>
                  <a:pt x="1440610" y="3713217"/>
                  <a:pt x="1432939" y="3713103"/>
                  <a:pt x="1431599" y="3708147"/>
                </a:cubicBezTo>
                <a:cubicBezTo>
                  <a:pt x="1424944" y="3681889"/>
                  <a:pt x="1429134" y="3651208"/>
                  <a:pt x="1419503" y="3625853"/>
                </a:cubicBezTo>
                <a:cubicBezTo>
                  <a:pt x="1406556" y="3592239"/>
                  <a:pt x="1387196" y="3555694"/>
                  <a:pt x="1369563" y="3524313"/>
                </a:cubicBezTo>
                <a:cubicBezTo>
                  <a:pt x="1365717" y="3517516"/>
                  <a:pt x="1374070" y="3510760"/>
                  <a:pt x="1380366" y="3514378"/>
                </a:cubicBezTo>
                <a:close/>
                <a:moveTo>
                  <a:pt x="1296713" y="3475865"/>
                </a:moveTo>
                <a:cubicBezTo>
                  <a:pt x="1324854" y="3493662"/>
                  <a:pt x="1342203" y="3524641"/>
                  <a:pt x="1362961" y="3549713"/>
                </a:cubicBezTo>
                <a:cubicBezTo>
                  <a:pt x="1384959" y="3576197"/>
                  <a:pt x="1409325" y="3602450"/>
                  <a:pt x="1406641" y="3639175"/>
                </a:cubicBezTo>
                <a:cubicBezTo>
                  <a:pt x="1405865" y="3649485"/>
                  <a:pt x="1392032" y="3651563"/>
                  <a:pt x="1388668" y="3641533"/>
                </a:cubicBezTo>
                <a:cubicBezTo>
                  <a:pt x="1376155" y="3602914"/>
                  <a:pt x="1353219" y="3581914"/>
                  <a:pt x="1329970" y="3550772"/>
                </a:cubicBezTo>
                <a:cubicBezTo>
                  <a:pt x="1314123" y="3529575"/>
                  <a:pt x="1300851" y="3507759"/>
                  <a:pt x="1287608" y="3484959"/>
                </a:cubicBezTo>
                <a:cubicBezTo>
                  <a:pt x="1284613" y="3479369"/>
                  <a:pt x="1290909" y="3472261"/>
                  <a:pt x="1296713" y="3475865"/>
                </a:cubicBezTo>
                <a:close/>
                <a:moveTo>
                  <a:pt x="490166" y="3286844"/>
                </a:moveTo>
                <a:cubicBezTo>
                  <a:pt x="495561" y="3287423"/>
                  <a:pt x="501016" y="3288532"/>
                  <a:pt x="506863" y="3288792"/>
                </a:cubicBezTo>
                <a:cubicBezTo>
                  <a:pt x="519048" y="3289325"/>
                  <a:pt x="531677" y="3288098"/>
                  <a:pt x="543876" y="3288139"/>
                </a:cubicBezTo>
                <a:cubicBezTo>
                  <a:pt x="568469" y="3288326"/>
                  <a:pt x="593129" y="3286054"/>
                  <a:pt x="617510" y="3290367"/>
                </a:cubicBezTo>
                <a:cubicBezTo>
                  <a:pt x="626124" y="3291982"/>
                  <a:pt x="624248" y="3302950"/>
                  <a:pt x="617776" y="3305723"/>
                </a:cubicBezTo>
                <a:cubicBezTo>
                  <a:pt x="576355" y="3323473"/>
                  <a:pt x="517172" y="3311018"/>
                  <a:pt x="475211" y="3305532"/>
                </a:cubicBezTo>
                <a:cubicBezTo>
                  <a:pt x="465019" y="3304071"/>
                  <a:pt x="464194" y="3291159"/>
                  <a:pt x="473823" y="3288079"/>
                </a:cubicBezTo>
                <a:cubicBezTo>
                  <a:pt x="479434" y="3286216"/>
                  <a:pt x="484770" y="3286265"/>
                  <a:pt x="490166" y="3286844"/>
                </a:cubicBezTo>
                <a:close/>
                <a:moveTo>
                  <a:pt x="547924" y="3226952"/>
                </a:moveTo>
                <a:cubicBezTo>
                  <a:pt x="554522" y="3226741"/>
                  <a:pt x="557007" y="3236550"/>
                  <a:pt x="552086" y="3240154"/>
                </a:cubicBezTo>
                <a:cubicBezTo>
                  <a:pt x="535007" y="3252966"/>
                  <a:pt x="512759" y="3260519"/>
                  <a:pt x="492968" y="3268139"/>
                </a:cubicBezTo>
                <a:cubicBezTo>
                  <a:pt x="483119" y="3272099"/>
                  <a:pt x="474919" y="3280434"/>
                  <a:pt x="464117" y="3279643"/>
                </a:cubicBezTo>
                <a:cubicBezTo>
                  <a:pt x="454985" y="3278998"/>
                  <a:pt x="455801" y="3267214"/>
                  <a:pt x="463242" y="3264959"/>
                </a:cubicBezTo>
                <a:cubicBezTo>
                  <a:pt x="464627" y="3264702"/>
                  <a:pt x="470071" y="3256390"/>
                  <a:pt x="471884" y="3254866"/>
                </a:cubicBezTo>
                <a:cubicBezTo>
                  <a:pt x="477607" y="3250694"/>
                  <a:pt x="484947" y="3248634"/>
                  <a:pt x="491328" y="3245564"/>
                </a:cubicBezTo>
                <a:cubicBezTo>
                  <a:pt x="509566" y="3237111"/>
                  <a:pt x="527430" y="3227961"/>
                  <a:pt x="547924" y="3226952"/>
                </a:cubicBezTo>
                <a:close/>
                <a:moveTo>
                  <a:pt x="1085792" y="3153522"/>
                </a:moveTo>
                <a:cubicBezTo>
                  <a:pt x="1085800" y="3156769"/>
                  <a:pt x="1085706" y="3160210"/>
                  <a:pt x="1085507" y="3163845"/>
                </a:cubicBezTo>
                <a:cubicBezTo>
                  <a:pt x="1083810" y="3186134"/>
                  <a:pt x="1083697" y="3193805"/>
                  <a:pt x="1089415" y="3214822"/>
                </a:cubicBezTo>
                <a:cubicBezTo>
                  <a:pt x="1098234" y="3248223"/>
                  <a:pt x="1119146" y="3274873"/>
                  <a:pt x="1129378" y="3307034"/>
                </a:cubicBezTo>
                <a:cubicBezTo>
                  <a:pt x="1130835" y="3311305"/>
                  <a:pt x="1124957" y="3313898"/>
                  <a:pt x="1121765" y="3311941"/>
                </a:cubicBezTo>
                <a:cubicBezTo>
                  <a:pt x="1090507" y="3292976"/>
                  <a:pt x="1069235" y="3254410"/>
                  <a:pt x="1060113" y="3214113"/>
                </a:cubicBezTo>
                <a:cubicBezTo>
                  <a:pt x="1059699" y="3214888"/>
                  <a:pt x="1059478" y="3215768"/>
                  <a:pt x="1059063" y="3216544"/>
                </a:cubicBezTo>
                <a:cubicBezTo>
                  <a:pt x="1059049" y="3217035"/>
                  <a:pt x="1059436" y="3217242"/>
                  <a:pt x="1059423" y="3217733"/>
                </a:cubicBezTo>
                <a:cubicBezTo>
                  <a:pt x="1055602" y="3252853"/>
                  <a:pt x="1067195" y="3292726"/>
                  <a:pt x="1078487" y="3325703"/>
                </a:cubicBezTo>
                <a:cubicBezTo>
                  <a:pt x="1087046" y="3350734"/>
                  <a:pt x="1100038" y="3368409"/>
                  <a:pt x="1114591" y="3390162"/>
                </a:cubicBezTo>
                <a:cubicBezTo>
                  <a:pt x="1119601" y="3397581"/>
                  <a:pt x="1122641" y="3397960"/>
                  <a:pt x="1125748" y="3406605"/>
                </a:cubicBezTo>
                <a:cubicBezTo>
                  <a:pt x="1127204" y="3410877"/>
                  <a:pt x="1121495" y="3414556"/>
                  <a:pt x="1118017" y="3412197"/>
                </a:cubicBezTo>
                <a:cubicBezTo>
                  <a:pt x="1085547" y="3390837"/>
                  <a:pt x="1059648" y="3348798"/>
                  <a:pt x="1045912" y="3304537"/>
                </a:cubicBezTo>
                <a:cubicBezTo>
                  <a:pt x="1057144" y="3353944"/>
                  <a:pt x="1082082" y="3409436"/>
                  <a:pt x="1101167" y="3438102"/>
                </a:cubicBezTo>
                <a:cubicBezTo>
                  <a:pt x="1130466" y="3481710"/>
                  <a:pt x="1177117" y="3502674"/>
                  <a:pt x="1211882" y="3540727"/>
                </a:cubicBezTo>
                <a:cubicBezTo>
                  <a:pt x="1215991" y="3545169"/>
                  <a:pt x="1210290" y="3552096"/>
                  <a:pt x="1204937" y="3549981"/>
                </a:cubicBezTo>
                <a:cubicBezTo>
                  <a:pt x="1138204" y="3522264"/>
                  <a:pt x="1081412" y="3469437"/>
                  <a:pt x="1053241" y="3402737"/>
                </a:cubicBezTo>
                <a:cubicBezTo>
                  <a:pt x="1048713" y="3392084"/>
                  <a:pt x="1043659" y="3379154"/>
                  <a:pt x="1038617" y="3365732"/>
                </a:cubicBezTo>
                <a:cubicBezTo>
                  <a:pt x="1039924" y="3386136"/>
                  <a:pt x="1042124" y="3406268"/>
                  <a:pt x="1047765" y="3426495"/>
                </a:cubicBezTo>
                <a:cubicBezTo>
                  <a:pt x="1056368" y="3457038"/>
                  <a:pt x="1071047" y="3481351"/>
                  <a:pt x="1086731" y="3508448"/>
                </a:cubicBezTo>
                <a:cubicBezTo>
                  <a:pt x="1093303" y="3519944"/>
                  <a:pt x="1097118" y="3520737"/>
                  <a:pt x="1096870" y="3533326"/>
                </a:cubicBezTo>
                <a:cubicBezTo>
                  <a:pt x="1096657" y="3537452"/>
                  <a:pt x="1091128" y="3541727"/>
                  <a:pt x="1087601" y="3537596"/>
                </a:cubicBezTo>
                <a:cubicBezTo>
                  <a:pt x="1055460" y="3500699"/>
                  <a:pt x="1035690" y="3461190"/>
                  <a:pt x="1023957" y="3419247"/>
                </a:cubicBezTo>
                <a:cubicBezTo>
                  <a:pt x="1027059" y="3442357"/>
                  <a:pt x="1030354" y="3465569"/>
                  <a:pt x="1029510" y="3489061"/>
                </a:cubicBezTo>
                <a:cubicBezTo>
                  <a:pt x="1029217" y="3496138"/>
                  <a:pt x="1017829" y="3498776"/>
                  <a:pt x="1015367" y="3491722"/>
                </a:cubicBezTo>
                <a:cubicBezTo>
                  <a:pt x="1001189" y="3449220"/>
                  <a:pt x="989028" y="3397819"/>
                  <a:pt x="993486" y="3350320"/>
                </a:cubicBezTo>
                <a:cubicBezTo>
                  <a:pt x="988412" y="3363069"/>
                  <a:pt x="983144" y="3375715"/>
                  <a:pt x="977965" y="3388658"/>
                </a:cubicBezTo>
                <a:cubicBezTo>
                  <a:pt x="978580" y="3477032"/>
                  <a:pt x="1010898" y="3589597"/>
                  <a:pt x="1086189" y="3631620"/>
                </a:cubicBezTo>
                <a:cubicBezTo>
                  <a:pt x="1148309" y="3666096"/>
                  <a:pt x="1204790" y="3687332"/>
                  <a:pt x="1250231" y="3745061"/>
                </a:cubicBezTo>
                <a:cubicBezTo>
                  <a:pt x="1269811" y="3770002"/>
                  <a:pt x="1284730" y="3799932"/>
                  <a:pt x="1305114" y="3824305"/>
                </a:cubicBezTo>
                <a:cubicBezTo>
                  <a:pt x="1320357" y="3842435"/>
                  <a:pt x="1374510" y="3894600"/>
                  <a:pt x="1406428" y="3893216"/>
                </a:cubicBezTo>
                <a:cubicBezTo>
                  <a:pt x="1447206" y="3891585"/>
                  <a:pt x="1471926" y="3769376"/>
                  <a:pt x="1479591" y="3734068"/>
                </a:cubicBezTo>
                <a:cubicBezTo>
                  <a:pt x="1497081" y="3652884"/>
                  <a:pt x="1444443" y="3556386"/>
                  <a:pt x="1398764" y="3493041"/>
                </a:cubicBezTo>
                <a:cubicBezTo>
                  <a:pt x="1346448" y="3420659"/>
                  <a:pt x="1271944" y="3389285"/>
                  <a:pt x="1206903" y="3332294"/>
                </a:cubicBezTo>
                <a:cubicBezTo>
                  <a:pt x="1156078" y="3287895"/>
                  <a:pt x="1105821" y="3222850"/>
                  <a:pt x="1085792" y="3153522"/>
                </a:cubicBezTo>
                <a:close/>
                <a:moveTo>
                  <a:pt x="594832" y="3145794"/>
                </a:moveTo>
                <a:cubicBezTo>
                  <a:pt x="601601" y="3142931"/>
                  <a:pt x="608578" y="3150404"/>
                  <a:pt x="605543" y="3157011"/>
                </a:cubicBezTo>
                <a:cubicBezTo>
                  <a:pt x="599264" y="3170612"/>
                  <a:pt x="586271" y="3174386"/>
                  <a:pt x="575018" y="3182834"/>
                </a:cubicBezTo>
                <a:cubicBezTo>
                  <a:pt x="564672" y="3190518"/>
                  <a:pt x="542987" y="3202613"/>
                  <a:pt x="536416" y="3212567"/>
                </a:cubicBezTo>
                <a:cubicBezTo>
                  <a:pt x="531180" y="3220490"/>
                  <a:pt x="520473" y="3216259"/>
                  <a:pt x="519824" y="3207681"/>
                </a:cubicBezTo>
                <a:cubicBezTo>
                  <a:pt x="519089" y="3195067"/>
                  <a:pt x="528660" y="3186968"/>
                  <a:pt x="537711" y="3179837"/>
                </a:cubicBezTo>
                <a:cubicBezTo>
                  <a:pt x="547269" y="3172230"/>
                  <a:pt x="557475" y="3162475"/>
                  <a:pt x="568272" y="3156279"/>
                </a:cubicBezTo>
                <a:cubicBezTo>
                  <a:pt x="576570" y="3151489"/>
                  <a:pt x="586068" y="3149587"/>
                  <a:pt x="594832" y="3145794"/>
                </a:cubicBezTo>
                <a:close/>
                <a:moveTo>
                  <a:pt x="1637913" y="3069761"/>
                </a:moveTo>
                <a:cubicBezTo>
                  <a:pt x="1651081" y="3070320"/>
                  <a:pt x="1656806" y="3076874"/>
                  <a:pt x="1665501" y="3086264"/>
                </a:cubicBezTo>
                <a:cubicBezTo>
                  <a:pt x="1674195" y="3095654"/>
                  <a:pt x="1685361" y="3104620"/>
                  <a:pt x="1692243" y="3115535"/>
                </a:cubicBezTo>
                <a:cubicBezTo>
                  <a:pt x="1702236" y="3131356"/>
                  <a:pt x="1706186" y="3148683"/>
                  <a:pt x="1700381" y="3166529"/>
                </a:cubicBezTo>
                <a:cubicBezTo>
                  <a:pt x="1698978" y="3171017"/>
                  <a:pt x="1693377" y="3170764"/>
                  <a:pt x="1691015" y="3167256"/>
                </a:cubicBezTo>
                <a:cubicBezTo>
                  <a:pt x="1685642" y="3158644"/>
                  <a:pt x="1682355" y="3149404"/>
                  <a:pt x="1677787" y="3140226"/>
                </a:cubicBezTo>
                <a:cubicBezTo>
                  <a:pt x="1671631" y="3127954"/>
                  <a:pt x="1663049" y="3121618"/>
                  <a:pt x="1653863" y="3112214"/>
                </a:cubicBezTo>
                <a:cubicBezTo>
                  <a:pt x="1645155" y="3103315"/>
                  <a:pt x="1635828" y="3091841"/>
                  <a:pt x="1631031" y="3080296"/>
                </a:cubicBezTo>
                <a:cubicBezTo>
                  <a:pt x="1628785" y="3076101"/>
                  <a:pt x="1632804" y="3069521"/>
                  <a:pt x="1637913" y="3069761"/>
                </a:cubicBezTo>
                <a:close/>
                <a:moveTo>
                  <a:pt x="670454" y="3047323"/>
                </a:moveTo>
                <a:cubicBezTo>
                  <a:pt x="676602" y="3045621"/>
                  <a:pt x="681882" y="3053934"/>
                  <a:pt x="677904" y="3059039"/>
                </a:cubicBezTo>
                <a:cubicBezTo>
                  <a:pt x="663133" y="3077326"/>
                  <a:pt x="636141" y="3082092"/>
                  <a:pt x="615867" y="3092946"/>
                </a:cubicBezTo>
                <a:cubicBezTo>
                  <a:pt x="595207" y="3103593"/>
                  <a:pt x="577014" y="3117555"/>
                  <a:pt x="558342" y="3131012"/>
                </a:cubicBezTo>
                <a:cubicBezTo>
                  <a:pt x="516984" y="3160769"/>
                  <a:pt x="484861" y="3212424"/>
                  <a:pt x="458377" y="3255871"/>
                </a:cubicBezTo>
                <a:cubicBezTo>
                  <a:pt x="454669" y="3261870"/>
                  <a:pt x="442442" y="3262812"/>
                  <a:pt x="442403" y="3253561"/>
                </a:cubicBezTo>
                <a:cubicBezTo>
                  <a:pt x="442407" y="3239098"/>
                  <a:pt x="447959" y="3226854"/>
                  <a:pt x="454896" y="3214353"/>
                </a:cubicBezTo>
                <a:cubicBezTo>
                  <a:pt x="470015" y="3187023"/>
                  <a:pt x="495399" y="3154957"/>
                  <a:pt x="517950" y="3132852"/>
                </a:cubicBezTo>
                <a:cubicBezTo>
                  <a:pt x="561342" y="3089967"/>
                  <a:pt x="612090" y="3062243"/>
                  <a:pt x="670454" y="3047323"/>
                </a:cubicBezTo>
                <a:close/>
                <a:moveTo>
                  <a:pt x="752522" y="3039844"/>
                </a:moveTo>
                <a:cubicBezTo>
                  <a:pt x="760077" y="3040642"/>
                  <a:pt x="758913" y="3050745"/>
                  <a:pt x="753243" y="3052950"/>
                </a:cubicBezTo>
                <a:cubicBezTo>
                  <a:pt x="735122" y="3060715"/>
                  <a:pt x="715052" y="3064196"/>
                  <a:pt x="695064" y="3064727"/>
                </a:cubicBezTo>
                <a:cubicBezTo>
                  <a:pt x="682464" y="3064970"/>
                  <a:pt x="679962" y="3048666"/>
                  <a:pt x="692256" y="3045266"/>
                </a:cubicBezTo>
                <a:cubicBezTo>
                  <a:pt x="711888" y="3039806"/>
                  <a:pt x="732318" y="3037515"/>
                  <a:pt x="752522" y="3039844"/>
                </a:cubicBezTo>
                <a:close/>
                <a:moveTo>
                  <a:pt x="1056364" y="2943235"/>
                </a:moveTo>
                <a:cubicBezTo>
                  <a:pt x="995220" y="2998321"/>
                  <a:pt x="925558" y="3016177"/>
                  <a:pt x="835625" y="3023439"/>
                </a:cubicBezTo>
                <a:cubicBezTo>
                  <a:pt x="762951" y="3029209"/>
                  <a:pt x="689258" y="3011238"/>
                  <a:pt x="618279" y="3037618"/>
                </a:cubicBezTo>
                <a:cubicBezTo>
                  <a:pt x="555946" y="3060892"/>
                  <a:pt x="486593" y="3131790"/>
                  <a:pt x="454398" y="3189642"/>
                </a:cubicBezTo>
                <a:cubicBezTo>
                  <a:pt x="347752" y="3382010"/>
                  <a:pt x="667049" y="3360015"/>
                  <a:pt x="768085" y="3310554"/>
                </a:cubicBezTo>
                <a:cubicBezTo>
                  <a:pt x="817650" y="3286437"/>
                  <a:pt x="880588" y="3244782"/>
                  <a:pt x="923236" y="3207487"/>
                </a:cubicBezTo>
                <a:cubicBezTo>
                  <a:pt x="944009" y="3189167"/>
                  <a:pt x="951998" y="3163511"/>
                  <a:pt x="973259" y="3148944"/>
                </a:cubicBezTo>
                <a:cubicBezTo>
                  <a:pt x="987625" y="3113231"/>
                  <a:pt x="1001706" y="3077115"/>
                  <a:pt x="1016266" y="3041505"/>
                </a:cubicBezTo>
                <a:cubicBezTo>
                  <a:pt x="988560" y="3068586"/>
                  <a:pt x="958892" y="3091874"/>
                  <a:pt x="942408" y="3104506"/>
                </a:cubicBezTo>
                <a:cubicBezTo>
                  <a:pt x="877272" y="3154465"/>
                  <a:pt x="805617" y="3183975"/>
                  <a:pt x="728455" y="3209792"/>
                </a:cubicBezTo>
                <a:cubicBezTo>
                  <a:pt x="719615" y="3212794"/>
                  <a:pt x="713951" y="3200536"/>
                  <a:pt x="720117" y="3194606"/>
                </a:cubicBezTo>
                <a:cubicBezTo>
                  <a:pt x="769426" y="3147654"/>
                  <a:pt x="847499" y="3128062"/>
                  <a:pt x="904430" y="3090177"/>
                </a:cubicBezTo>
                <a:cubicBezTo>
                  <a:pt x="939713" y="3066650"/>
                  <a:pt x="970228" y="3037579"/>
                  <a:pt x="999697" y="3007202"/>
                </a:cubicBezTo>
                <a:cubicBezTo>
                  <a:pt x="1015799" y="2990624"/>
                  <a:pt x="1043645" y="2965612"/>
                  <a:pt x="1056364" y="2943235"/>
                </a:cubicBezTo>
                <a:close/>
                <a:moveTo>
                  <a:pt x="1343775" y="2628825"/>
                </a:moveTo>
                <a:cubicBezTo>
                  <a:pt x="1360402" y="2668148"/>
                  <a:pt x="1378508" y="2703773"/>
                  <a:pt x="1411320" y="2741280"/>
                </a:cubicBezTo>
                <a:cubicBezTo>
                  <a:pt x="1442132" y="2776468"/>
                  <a:pt x="1483225" y="2824141"/>
                  <a:pt x="1522857" y="2849830"/>
                </a:cubicBezTo>
                <a:cubicBezTo>
                  <a:pt x="1526528" y="2852293"/>
                  <a:pt x="1522343" y="2857787"/>
                  <a:pt x="1518776" y="2855129"/>
                </a:cubicBezTo>
                <a:cubicBezTo>
                  <a:pt x="1454275" y="2810649"/>
                  <a:pt x="1358572" y="2745237"/>
                  <a:pt x="1318789" y="2664344"/>
                </a:cubicBezTo>
                <a:cubicBezTo>
                  <a:pt x="1329628" y="2706558"/>
                  <a:pt x="1343929" y="2744637"/>
                  <a:pt x="1376313" y="2783411"/>
                </a:cubicBezTo>
                <a:cubicBezTo>
                  <a:pt x="1400119" y="2812108"/>
                  <a:pt x="1436897" y="2834277"/>
                  <a:pt x="1456717" y="2864833"/>
                </a:cubicBezTo>
                <a:cubicBezTo>
                  <a:pt x="1461624" y="2872445"/>
                  <a:pt x="1452152" y="2884090"/>
                  <a:pt x="1444774" y="2876900"/>
                </a:cubicBezTo>
                <a:cubicBezTo>
                  <a:pt x="1405210" y="2838027"/>
                  <a:pt x="1361884" y="2807119"/>
                  <a:pt x="1328602" y="2761630"/>
                </a:cubicBezTo>
                <a:cubicBezTo>
                  <a:pt x="1315804" y="2744058"/>
                  <a:pt x="1307123" y="2723452"/>
                  <a:pt x="1300048" y="2701709"/>
                </a:cubicBezTo>
                <a:cubicBezTo>
                  <a:pt x="1300567" y="2711465"/>
                  <a:pt x="1301964" y="2721440"/>
                  <a:pt x="1305882" y="2732765"/>
                </a:cubicBezTo>
                <a:cubicBezTo>
                  <a:pt x="1317986" y="2768421"/>
                  <a:pt x="1342387" y="2807664"/>
                  <a:pt x="1367683" y="2835910"/>
                </a:cubicBezTo>
                <a:cubicBezTo>
                  <a:pt x="1421994" y="2896640"/>
                  <a:pt x="1506432" y="2938816"/>
                  <a:pt x="1570976" y="2988807"/>
                </a:cubicBezTo>
                <a:cubicBezTo>
                  <a:pt x="1581963" y="2997179"/>
                  <a:pt x="1567855" y="3012828"/>
                  <a:pt x="1556959" y="3004754"/>
                </a:cubicBezTo>
                <a:cubicBezTo>
                  <a:pt x="1476436" y="2945468"/>
                  <a:pt x="1331899" y="2866902"/>
                  <a:pt x="1284049" y="2760992"/>
                </a:cubicBezTo>
                <a:cubicBezTo>
                  <a:pt x="1286537" y="2777788"/>
                  <a:pt x="1287759" y="2794154"/>
                  <a:pt x="1294076" y="2811251"/>
                </a:cubicBezTo>
                <a:cubicBezTo>
                  <a:pt x="1306608" y="2845640"/>
                  <a:pt x="1329861" y="2862320"/>
                  <a:pt x="1351355" y="2889281"/>
                </a:cubicBezTo>
                <a:cubicBezTo>
                  <a:pt x="1354971" y="2893710"/>
                  <a:pt x="1349567" y="2900547"/>
                  <a:pt x="1344318" y="2898237"/>
                </a:cubicBezTo>
                <a:cubicBezTo>
                  <a:pt x="1304095" y="2879713"/>
                  <a:pt x="1279666" y="2841454"/>
                  <a:pt x="1266936" y="2799975"/>
                </a:cubicBezTo>
                <a:cubicBezTo>
                  <a:pt x="1261421" y="2782309"/>
                  <a:pt x="1262324" y="2763837"/>
                  <a:pt x="1257598" y="2746094"/>
                </a:cubicBezTo>
                <a:cubicBezTo>
                  <a:pt x="1257327" y="2745202"/>
                  <a:pt x="1256954" y="2744503"/>
                  <a:pt x="1256877" y="2743713"/>
                </a:cubicBezTo>
                <a:cubicBezTo>
                  <a:pt x="1256435" y="2745472"/>
                  <a:pt x="1256186" y="2747335"/>
                  <a:pt x="1255537" y="2749481"/>
                </a:cubicBezTo>
                <a:cubicBezTo>
                  <a:pt x="1251248" y="2765892"/>
                  <a:pt x="1248568" y="2777429"/>
                  <a:pt x="1251341" y="2794625"/>
                </a:cubicBezTo>
                <a:cubicBezTo>
                  <a:pt x="1254781" y="2816170"/>
                  <a:pt x="1259114" y="2837444"/>
                  <a:pt x="1268895" y="2857392"/>
                </a:cubicBezTo>
                <a:cubicBezTo>
                  <a:pt x="1273838" y="2867269"/>
                  <a:pt x="1278735" y="2871634"/>
                  <a:pt x="1275876" y="2882576"/>
                </a:cubicBezTo>
                <a:cubicBezTo>
                  <a:pt x="1275199" y="2885706"/>
                  <a:pt x="1271406" y="2887667"/>
                  <a:pt x="1268718" y="2885232"/>
                </a:cubicBezTo>
                <a:cubicBezTo>
                  <a:pt x="1242949" y="2863466"/>
                  <a:pt x="1227500" y="2824274"/>
                  <a:pt x="1226175" y="2786651"/>
                </a:cubicBezTo>
                <a:cubicBezTo>
                  <a:pt x="1217975" y="2805710"/>
                  <a:pt x="1209776" y="2824769"/>
                  <a:pt x="1201770" y="2843931"/>
                </a:cubicBezTo>
                <a:cubicBezTo>
                  <a:pt x="1202117" y="2845614"/>
                  <a:pt x="1202865" y="2847012"/>
                  <a:pt x="1202125" y="2848861"/>
                </a:cubicBezTo>
                <a:cubicBezTo>
                  <a:pt x="1182509" y="2914440"/>
                  <a:pt x="1255819" y="2999798"/>
                  <a:pt x="1293552" y="3044426"/>
                </a:cubicBezTo>
                <a:cubicBezTo>
                  <a:pt x="1344526" y="3104866"/>
                  <a:pt x="1411944" y="3143425"/>
                  <a:pt x="1488454" y="3162654"/>
                </a:cubicBezTo>
                <a:cubicBezTo>
                  <a:pt x="1538195" y="3175045"/>
                  <a:pt x="1686109" y="3252425"/>
                  <a:pt x="1723478" y="3185368"/>
                </a:cubicBezTo>
                <a:cubicBezTo>
                  <a:pt x="1759614" y="3120146"/>
                  <a:pt x="1727422" y="3010142"/>
                  <a:pt x="1688616" y="2954465"/>
                </a:cubicBezTo>
                <a:cubicBezTo>
                  <a:pt x="1627845" y="2867582"/>
                  <a:pt x="1539939" y="2794120"/>
                  <a:pt x="1458040" y="2727612"/>
                </a:cubicBezTo>
                <a:cubicBezTo>
                  <a:pt x="1429557" y="2704394"/>
                  <a:pt x="1378280" y="2669231"/>
                  <a:pt x="1343775" y="2628825"/>
                </a:cubicBezTo>
                <a:close/>
                <a:moveTo>
                  <a:pt x="1154655" y="2593505"/>
                </a:moveTo>
                <a:cubicBezTo>
                  <a:pt x="1161200" y="2595260"/>
                  <a:pt x="1163310" y="2604370"/>
                  <a:pt x="1157302" y="2608140"/>
                </a:cubicBezTo>
                <a:cubicBezTo>
                  <a:pt x="1144186" y="2616338"/>
                  <a:pt x="1133904" y="2625304"/>
                  <a:pt x="1119277" y="2631197"/>
                </a:cubicBezTo>
                <a:cubicBezTo>
                  <a:pt x="1103953" y="2637466"/>
                  <a:pt x="1084283" y="2651387"/>
                  <a:pt x="1067300" y="2650034"/>
                </a:cubicBezTo>
                <a:cubicBezTo>
                  <a:pt x="1056304" y="2649140"/>
                  <a:pt x="1055506" y="2635245"/>
                  <a:pt x="1063390" y="2631232"/>
                </a:cubicBezTo>
                <a:lnTo>
                  <a:pt x="1062808" y="2630921"/>
                </a:lnTo>
                <a:cubicBezTo>
                  <a:pt x="1081904" y="2619935"/>
                  <a:pt x="1100634" y="2611497"/>
                  <a:pt x="1120762" y="2602311"/>
                </a:cubicBezTo>
                <a:cubicBezTo>
                  <a:pt x="1131726" y="2597202"/>
                  <a:pt x="1142149" y="2590307"/>
                  <a:pt x="1154655" y="2593505"/>
                </a:cubicBezTo>
                <a:close/>
                <a:moveTo>
                  <a:pt x="1027019" y="2590385"/>
                </a:moveTo>
                <a:lnTo>
                  <a:pt x="1032260" y="2596871"/>
                </a:lnTo>
                <a:cubicBezTo>
                  <a:pt x="1032623" y="2599808"/>
                  <a:pt x="1031600" y="2603002"/>
                  <a:pt x="1029282" y="2605004"/>
                </a:cubicBezTo>
                <a:cubicBezTo>
                  <a:pt x="1017691" y="2615016"/>
                  <a:pt x="997856" y="2627850"/>
                  <a:pt x="981552" y="2630353"/>
                </a:cubicBezTo>
                <a:cubicBezTo>
                  <a:pt x="981552" y="2630353"/>
                  <a:pt x="981479" y="2630488"/>
                  <a:pt x="981344" y="2630741"/>
                </a:cubicBezTo>
                <a:cubicBezTo>
                  <a:pt x="981344" y="2630741"/>
                  <a:pt x="979468" y="2630983"/>
                  <a:pt x="978575" y="2631254"/>
                </a:cubicBezTo>
                <a:cubicBezTo>
                  <a:pt x="973037" y="2632282"/>
                  <a:pt x="968256" y="2627231"/>
                  <a:pt x="968703" y="2621733"/>
                </a:cubicBezTo>
                <a:cubicBezTo>
                  <a:pt x="969832" y="2609367"/>
                  <a:pt x="981350" y="2605552"/>
                  <a:pt x="990853" y="2599911"/>
                </a:cubicBezTo>
                <a:cubicBezTo>
                  <a:pt x="997300" y="2596251"/>
                  <a:pt x="1002659" y="2592758"/>
                  <a:pt x="1008263" y="2590736"/>
                </a:cubicBezTo>
                <a:close/>
                <a:moveTo>
                  <a:pt x="1026933" y="2590279"/>
                </a:moveTo>
                <a:lnTo>
                  <a:pt x="1027127" y="2590383"/>
                </a:lnTo>
                <a:lnTo>
                  <a:pt x="1027019" y="2590385"/>
                </a:lnTo>
                <a:close/>
                <a:moveTo>
                  <a:pt x="1102895" y="2561575"/>
                </a:moveTo>
                <a:cubicBezTo>
                  <a:pt x="1108455" y="2563302"/>
                  <a:pt x="1109236" y="2570703"/>
                  <a:pt x="1105103" y="2574230"/>
                </a:cubicBezTo>
                <a:cubicBezTo>
                  <a:pt x="1092399" y="2585391"/>
                  <a:pt x="1076176" y="2595669"/>
                  <a:pt x="1059665" y="2598560"/>
                </a:cubicBezTo>
                <a:cubicBezTo>
                  <a:pt x="1050270" y="2600268"/>
                  <a:pt x="1046731" y="2585903"/>
                  <a:pt x="1054136" y="2581385"/>
                </a:cubicBezTo>
                <a:cubicBezTo>
                  <a:pt x="1069841" y="2572077"/>
                  <a:pt x="1083083" y="2555716"/>
                  <a:pt x="1102895" y="2561575"/>
                </a:cubicBezTo>
                <a:close/>
                <a:moveTo>
                  <a:pt x="949376" y="2559017"/>
                </a:moveTo>
                <a:cubicBezTo>
                  <a:pt x="954995" y="2555040"/>
                  <a:pt x="961183" y="2562590"/>
                  <a:pt x="958472" y="2568123"/>
                </a:cubicBezTo>
                <a:cubicBezTo>
                  <a:pt x="952352" y="2579564"/>
                  <a:pt x="941554" y="2585761"/>
                  <a:pt x="929904" y="2590753"/>
                </a:cubicBezTo>
                <a:cubicBezTo>
                  <a:pt x="912883" y="2597860"/>
                  <a:pt x="895213" y="2607113"/>
                  <a:pt x="876776" y="2608474"/>
                </a:cubicBezTo>
                <a:cubicBezTo>
                  <a:pt x="864549" y="2609416"/>
                  <a:pt x="863473" y="2591381"/>
                  <a:pt x="873994" y="2588031"/>
                </a:cubicBezTo>
                <a:cubicBezTo>
                  <a:pt x="888594" y="2583120"/>
                  <a:pt x="902084" y="2575620"/>
                  <a:pt x="916772" y="2571007"/>
                </a:cubicBezTo>
                <a:cubicBezTo>
                  <a:pt x="927890" y="2567477"/>
                  <a:pt x="939638" y="2566029"/>
                  <a:pt x="949376" y="2559017"/>
                </a:cubicBezTo>
                <a:close/>
                <a:moveTo>
                  <a:pt x="1462776" y="2291675"/>
                </a:moveTo>
                <a:cubicBezTo>
                  <a:pt x="1481858" y="2302631"/>
                  <a:pt x="1484554" y="2329763"/>
                  <a:pt x="1491503" y="2348944"/>
                </a:cubicBezTo>
                <a:cubicBezTo>
                  <a:pt x="1495885" y="2361265"/>
                  <a:pt x="1499384" y="2377100"/>
                  <a:pt x="1504779" y="2388464"/>
                </a:cubicBezTo>
                <a:cubicBezTo>
                  <a:pt x="1508030" y="2395441"/>
                  <a:pt x="1513432" y="2399329"/>
                  <a:pt x="1514884" y="2407338"/>
                </a:cubicBezTo>
                <a:cubicBezTo>
                  <a:pt x="1516259" y="2414559"/>
                  <a:pt x="1507609" y="2421405"/>
                  <a:pt x="1501678" y="2415240"/>
                </a:cubicBezTo>
                <a:cubicBezTo>
                  <a:pt x="1495180" y="2408271"/>
                  <a:pt x="1487278" y="2405792"/>
                  <a:pt x="1482891" y="2397208"/>
                </a:cubicBezTo>
                <a:cubicBezTo>
                  <a:pt x="1478503" y="2388625"/>
                  <a:pt x="1475437" y="2378505"/>
                  <a:pt x="1471657" y="2369256"/>
                </a:cubicBezTo>
                <a:cubicBezTo>
                  <a:pt x="1462899" y="2347860"/>
                  <a:pt x="1459022" y="2324336"/>
                  <a:pt x="1449968" y="2303031"/>
                </a:cubicBezTo>
                <a:cubicBezTo>
                  <a:pt x="1446549" y="2294967"/>
                  <a:pt x="1454736" y="2287124"/>
                  <a:pt x="1462776" y="2291675"/>
                </a:cubicBezTo>
                <a:close/>
                <a:moveTo>
                  <a:pt x="1342045" y="2284706"/>
                </a:moveTo>
                <a:cubicBezTo>
                  <a:pt x="1310561" y="2302533"/>
                  <a:pt x="1282277" y="2336289"/>
                  <a:pt x="1250382" y="2351153"/>
                </a:cubicBezTo>
                <a:cubicBezTo>
                  <a:pt x="1192080" y="2378073"/>
                  <a:pt x="1139694" y="2351054"/>
                  <a:pt x="1082337" y="2336583"/>
                </a:cubicBezTo>
                <a:cubicBezTo>
                  <a:pt x="993811" y="2314169"/>
                  <a:pt x="893310" y="2340717"/>
                  <a:pt x="819488" y="2395254"/>
                </a:cubicBezTo>
                <a:cubicBezTo>
                  <a:pt x="773390" y="2429207"/>
                  <a:pt x="749656" y="2465647"/>
                  <a:pt x="734132" y="2518449"/>
                </a:cubicBezTo>
                <a:cubicBezTo>
                  <a:pt x="728376" y="2538067"/>
                  <a:pt x="727027" y="2562037"/>
                  <a:pt x="721825" y="2582950"/>
                </a:cubicBezTo>
                <a:cubicBezTo>
                  <a:pt x="734065" y="2570791"/>
                  <a:pt x="747727" y="2560640"/>
                  <a:pt x="759386" y="2548171"/>
                </a:cubicBezTo>
                <a:cubicBezTo>
                  <a:pt x="770539" y="2536180"/>
                  <a:pt x="779866" y="2526204"/>
                  <a:pt x="797230" y="2524518"/>
                </a:cubicBezTo>
                <a:cubicBezTo>
                  <a:pt x="804035" y="2523918"/>
                  <a:pt x="807503" y="2533755"/>
                  <a:pt x="802570" y="2537850"/>
                </a:cubicBezTo>
                <a:cubicBezTo>
                  <a:pt x="790577" y="2548145"/>
                  <a:pt x="782630" y="2561602"/>
                  <a:pt x="771503" y="2572610"/>
                </a:cubicBezTo>
                <a:cubicBezTo>
                  <a:pt x="760778" y="2583335"/>
                  <a:pt x="747960" y="2591443"/>
                  <a:pt x="737145" y="2601870"/>
                </a:cubicBezTo>
                <a:cubicBezTo>
                  <a:pt x="722392" y="2615927"/>
                  <a:pt x="713431" y="2634079"/>
                  <a:pt x="700409" y="2649561"/>
                </a:cubicBezTo>
                <a:cubicBezTo>
                  <a:pt x="692066" y="2659564"/>
                  <a:pt x="681111" y="2667920"/>
                  <a:pt x="672960" y="2678027"/>
                </a:cubicBezTo>
                <a:cubicBezTo>
                  <a:pt x="691375" y="2663185"/>
                  <a:pt x="718165" y="2655069"/>
                  <a:pt x="738654" y="2647073"/>
                </a:cubicBezTo>
                <a:cubicBezTo>
                  <a:pt x="771672" y="2634307"/>
                  <a:pt x="805736" y="2612124"/>
                  <a:pt x="842155" y="2611652"/>
                </a:cubicBezTo>
                <a:cubicBezTo>
                  <a:pt x="847472" y="2611504"/>
                  <a:pt x="851305" y="2618792"/>
                  <a:pt x="845997" y="2622187"/>
                </a:cubicBezTo>
                <a:cubicBezTo>
                  <a:pt x="798415" y="2652853"/>
                  <a:pt x="740736" y="2667892"/>
                  <a:pt x="692988" y="2697471"/>
                </a:cubicBezTo>
                <a:cubicBezTo>
                  <a:pt x="701679" y="2699874"/>
                  <a:pt x="711754" y="2702021"/>
                  <a:pt x="722036" y="2703781"/>
                </a:cubicBezTo>
                <a:cubicBezTo>
                  <a:pt x="743302" y="2685476"/>
                  <a:pt x="775422" y="2676719"/>
                  <a:pt x="801084" y="2670244"/>
                </a:cubicBezTo>
                <a:cubicBezTo>
                  <a:pt x="832790" y="2662263"/>
                  <a:pt x="865266" y="2658435"/>
                  <a:pt x="897076" y="2650260"/>
                </a:cubicBezTo>
                <a:cubicBezTo>
                  <a:pt x="901437" y="2649101"/>
                  <a:pt x="928181" y="2646197"/>
                  <a:pt x="931212" y="2643329"/>
                </a:cubicBezTo>
                <a:cubicBezTo>
                  <a:pt x="933440" y="2641029"/>
                  <a:pt x="938161" y="2641061"/>
                  <a:pt x="940150" y="2643871"/>
                </a:cubicBezTo>
                <a:cubicBezTo>
                  <a:pt x="940718" y="2644674"/>
                  <a:pt x="941287" y="2645476"/>
                  <a:pt x="941855" y="2646279"/>
                </a:cubicBezTo>
                <a:cubicBezTo>
                  <a:pt x="944037" y="2649193"/>
                  <a:pt x="944006" y="2653914"/>
                  <a:pt x="941571" y="2656603"/>
                </a:cubicBezTo>
                <a:cubicBezTo>
                  <a:pt x="916918" y="2683572"/>
                  <a:pt x="871417" y="2685171"/>
                  <a:pt x="837010" y="2691208"/>
                </a:cubicBezTo>
                <a:cubicBezTo>
                  <a:pt x="813770" y="2695487"/>
                  <a:pt x="791274" y="2704903"/>
                  <a:pt x="768804" y="2713335"/>
                </a:cubicBezTo>
                <a:cubicBezTo>
                  <a:pt x="769580" y="2713750"/>
                  <a:pt x="770758" y="2713881"/>
                  <a:pt x="771443" y="2713998"/>
                </a:cubicBezTo>
                <a:cubicBezTo>
                  <a:pt x="782938" y="2718153"/>
                  <a:pt x="793867" y="2721504"/>
                  <a:pt x="804509" y="2724454"/>
                </a:cubicBezTo>
                <a:cubicBezTo>
                  <a:pt x="837825" y="2711597"/>
                  <a:pt x="876831" y="2710016"/>
                  <a:pt x="911257" y="2699748"/>
                </a:cubicBezTo>
                <a:cubicBezTo>
                  <a:pt x="952826" y="2687316"/>
                  <a:pt x="985533" y="2664407"/>
                  <a:pt x="1024509" y="2646098"/>
                </a:cubicBezTo>
                <a:cubicBezTo>
                  <a:pt x="1032781" y="2642292"/>
                  <a:pt x="1039198" y="2652210"/>
                  <a:pt x="1033317" y="2658542"/>
                </a:cubicBezTo>
                <a:cubicBezTo>
                  <a:pt x="1002070" y="2692708"/>
                  <a:pt x="945964" y="2722056"/>
                  <a:pt x="890189" y="2735867"/>
                </a:cubicBezTo>
                <a:cubicBezTo>
                  <a:pt x="923555" y="2735508"/>
                  <a:pt x="957650" y="2730053"/>
                  <a:pt x="997856" y="2720634"/>
                </a:cubicBezTo>
                <a:cubicBezTo>
                  <a:pt x="1065989" y="2704703"/>
                  <a:pt x="1126866" y="2687883"/>
                  <a:pt x="1182831" y="2645740"/>
                </a:cubicBezTo>
                <a:cubicBezTo>
                  <a:pt x="1215411" y="2570384"/>
                  <a:pt x="1247213" y="2494614"/>
                  <a:pt x="1280672" y="2419478"/>
                </a:cubicBezTo>
                <a:cubicBezTo>
                  <a:pt x="1163458" y="2516902"/>
                  <a:pt x="1008419" y="2508792"/>
                  <a:pt x="869997" y="2568930"/>
                </a:cubicBezTo>
                <a:cubicBezTo>
                  <a:pt x="863123" y="2571988"/>
                  <a:pt x="858943" y="2563017"/>
                  <a:pt x="862727" y="2557809"/>
                </a:cubicBezTo>
                <a:cubicBezTo>
                  <a:pt x="894266" y="2516567"/>
                  <a:pt x="951066" y="2501307"/>
                  <a:pt x="1000315" y="2492235"/>
                </a:cubicBezTo>
                <a:cubicBezTo>
                  <a:pt x="1058467" y="2481440"/>
                  <a:pt x="1120475" y="2480690"/>
                  <a:pt x="1175885" y="2458702"/>
                </a:cubicBezTo>
                <a:cubicBezTo>
                  <a:pt x="1219363" y="2441305"/>
                  <a:pt x="1255547" y="2410028"/>
                  <a:pt x="1295177" y="2385835"/>
                </a:cubicBezTo>
                <a:cubicBezTo>
                  <a:pt x="1295177" y="2385835"/>
                  <a:pt x="1295565" y="2386043"/>
                  <a:pt x="1296070" y="2385565"/>
                </a:cubicBezTo>
                <a:cubicBezTo>
                  <a:pt x="1311068" y="2351940"/>
                  <a:pt x="1326750" y="2318427"/>
                  <a:pt x="1342045" y="2284706"/>
                </a:cubicBezTo>
                <a:close/>
                <a:moveTo>
                  <a:pt x="1498851" y="2219343"/>
                </a:moveTo>
                <a:cubicBezTo>
                  <a:pt x="1501517" y="2219490"/>
                  <a:pt x="1504134" y="2220891"/>
                  <a:pt x="1505295" y="2223382"/>
                </a:cubicBezTo>
                <a:cubicBezTo>
                  <a:pt x="1520420" y="2252923"/>
                  <a:pt x="1517190" y="2291600"/>
                  <a:pt x="1529298" y="2323518"/>
                </a:cubicBezTo>
                <a:cubicBezTo>
                  <a:pt x="1537473" y="2344603"/>
                  <a:pt x="1549009" y="2368731"/>
                  <a:pt x="1560680" y="2387939"/>
                </a:cubicBezTo>
                <a:cubicBezTo>
                  <a:pt x="1568864" y="2401545"/>
                  <a:pt x="1580365" y="2412685"/>
                  <a:pt x="1581496" y="2428755"/>
                </a:cubicBezTo>
                <a:cubicBezTo>
                  <a:pt x="1581928" y="2434474"/>
                  <a:pt x="1574216" y="2435835"/>
                  <a:pt x="1571480" y="2431626"/>
                </a:cubicBezTo>
                <a:cubicBezTo>
                  <a:pt x="1545445" y="2394504"/>
                  <a:pt x="1517543" y="2360878"/>
                  <a:pt x="1502914" y="2316887"/>
                </a:cubicBezTo>
                <a:cubicBezTo>
                  <a:pt x="1493378" y="2288090"/>
                  <a:pt x="1476372" y="2251807"/>
                  <a:pt x="1492126" y="2222822"/>
                </a:cubicBezTo>
                <a:cubicBezTo>
                  <a:pt x="1493475" y="2220301"/>
                  <a:pt x="1496186" y="2219195"/>
                  <a:pt x="1498851" y="2219343"/>
                </a:cubicBezTo>
                <a:close/>
                <a:moveTo>
                  <a:pt x="1586295" y="2015547"/>
                </a:moveTo>
                <a:cubicBezTo>
                  <a:pt x="1584074" y="2031820"/>
                  <a:pt x="1580858" y="2048557"/>
                  <a:pt x="1585044" y="2064512"/>
                </a:cubicBezTo>
                <a:cubicBezTo>
                  <a:pt x="1593142" y="2095532"/>
                  <a:pt x="1608130" y="2129989"/>
                  <a:pt x="1609398" y="2162592"/>
                </a:cubicBezTo>
                <a:cubicBezTo>
                  <a:pt x="1609650" y="2167716"/>
                  <a:pt x="1602140" y="2172427"/>
                  <a:pt x="1598848" y="2166926"/>
                </a:cubicBezTo>
                <a:cubicBezTo>
                  <a:pt x="1588508" y="2149422"/>
                  <a:pt x="1580552" y="2138184"/>
                  <a:pt x="1573423" y="2118405"/>
                </a:cubicBezTo>
                <a:cubicBezTo>
                  <a:pt x="1568588" y="2104596"/>
                  <a:pt x="1562087" y="2090643"/>
                  <a:pt x="1558236" y="2076859"/>
                </a:cubicBezTo>
                <a:cubicBezTo>
                  <a:pt x="1557875" y="2075669"/>
                  <a:pt x="1557811" y="2074388"/>
                  <a:pt x="1557645" y="2073301"/>
                </a:cubicBezTo>
                <a:cubicBezTo>
                  <a:pt x="1548745" y="2103459"/>
                  <a:pt x="1572786" y="2152235"/>
                  <a:pt x="1581395" y="2179038"/>
                </a:cubicBezTo>
                <a:cubicBezTo>
                  <a:pt x="1594733" y="2219846"/>
                  <a:pt x="1610357" y="2252647"/>
                  <a:pt x="1630882" y="2289816"/>
                </a:cubicBezTo>
                <a:cubicBezTo>
                  <a:pt x="1633592" y="2295006"/>
                  <a:pt x="1626831" y="2301117"/>
                  <a:pt x="1622529" y="2296571"/>
                </a:cubicBezTo>
                <a:cubicBezTo>
                  <a:pt x="1589481" y="2260435"/>
                  <a:pt x="1569423" y="2224265"/>
                  <a:pt x="1552481" y="2178537"/>
                </a:cubicBezTo>
                <a:cubicBezTo>
                  <a:pt x="1550831" y="2174162"/>
                  <a:pt x="1549090" y="2169490"/>
                  <a:pt x="1547065" y="2164415"/>
                </a:cubicBezTo>
                <a:cubicBezTo>
                  <a:pt x="1552795" y="2206390"/>
                  <a:pt x="1559044" y="2247396"/>
                  <a:pt x="1581349" y="2287761"/>
                </a:cubicBezTo>
                <a:cubicBezTo>
                  <a:pt x="1618277" y="2354405"/>
                  <a:pt x="1664110" y="2408599"/>
                  <a:pt x="1727086" y="2451267"/>
                </a:cubicBezTo>
                <a:cubicBezTo>
                  <a:pt x="1760796" y="2474039"/>
                  <a:pt x="1770031" y="2485215"/>
                  <a:pt x="1794106" y="2518545"/>
                </a:cubicBezTo>
                <a:cubicBezTo>
                  <a:pt x="1798560" y="2524668"/>
                  <a:pt x="1791501" y="2530870"/>
                  <a:pt x="1785360" y="2528831"/>
                </a:cubicBezTo>
                <a:cubicBezTo>
                  <a:pt x="1750768" y="2516563"/>
                  <a:pt x="1709315" y="2478425"/>
                  <a:pt x="1679495" y="2457235"/>
                </a:cubicBezTo>
                <a:cubicBezTo>
                  <a:pt x="1632887" y="2424072"/>
                  <a:pt x="1601116" y="2380887"/>
                  <a:pt x="1571862" y="2332071"/>
                </a:cubicBezTo>
                <a:cubicBezTo>
                  <a:pt x="1539420" y="2277553"/>
                  <a:pt x="1512205" y="2211864"/>
                  <a:pt x="1511536" y="2146907"/>
                </a:cubicBezTo>
                <a:cubicBezTo>
                  <a:pt x="1489783" y="2193634"/>
                  <a:pt x="1467641" y="2240154"/>
                  <a:pt x="1446276" y="2287087"/>
                </a:cubicBezTo>
                <a:cubicBezTo>
                  <a:pt x="1446194" y="2290037"/>
                  <a:pt x="1445142" y="2292467"/>
                  <a:pt x="1443018" y="2294573"/>
                </a:cubicBezTo>
                <a:cubicBezTo>
                  <a:pt x="1442603" y="2295350"/>
                  <a:pt x="1442085" y="2296319"/>
                  <a:pt x="1441670" y="2297094"/>
                </a:cubicBezTo>
                <a:cubicBezTo>
                  <a:pt x="1446698" y="2300284"/>
                  <a:pt x="1454036" y="2391001"/>
                  <a:pt x="1455633" y="2397342"/>
                </a:cubicBezTo>
                <a:lnTo>
                  <a:pt x="1455827" y="2397446"/>
                </a:lnTo>
                <a:cubicBezTo>
                  <a:pt x="1464641" y="2434586"/>
                  <a:pt x="1484008" y="2456668"/>
                  <a:pt x="1510859" y="2482006"/>
                </a:cubicBezTo>
                <a:cubicBezTo>
                  <a:pt x="1582870" y="2550209"/>
                  <a:pt x="1649070" y="2600836"/>
                  <a:pt x="1750786" y="2615840"/>
                </a:cubicBezTo>
                <a:cubicBezTo>
                  <a:pt x="1802333" y="2623459"/>
                  <a:pt x="1848680" y="2648253"/>
                  <a:pt x="1899463" y="2651227"/>
                </a:cubicBezTo>
                <a:cubicBezTo>
                  <a:pt x="1951234" y="2654229"/>
                  <a:pt x="1942913" y="2634813"/>
                  <a:pt x="1954574" y="2590170"/>
                </a:cubicBezTo>
                <a:cubicBezTo>
                  <a:pt x="1960618" y="2567214"/>
                  <a:pt x="1970794" y="2540732"/>
                  <a:pt x="1972337" y="2516865"/>
                </a:cubicBezTo>
                <a:cubicBezTo>
                  <a:pt x="1974458" y="2486324"/>
                  <a:pt x="1965868" y="2455291"/>
                  <a:pt x="1951361" y="2428324"/>
                </a:cubicBezTo>
                <a:cubicBezTo>
                  <a:pt x="1886684" y="2308182"/>
                  <a:pt x="1732625" y="2303837"/>
                  <a:pt x="1658645" y="2196419"/>
                </a:cubicBezTo>
                <a:cubicBezTo>
                  <a:pt x="1634521" y="2161317"/>
                  <a:pt x="1596836" y="2079300"/>
                  <a:pt x="1586295" y="2015547"/>
                </a:cubicBezTo>
                <a:close/>
                <a:moveTo>
                  <a:pt x="1795392" y="1881974"/>
                </a:moveTo>
                <a:cubicBezTo>
                  <a:pt x="1797808" y="1880896"/>
                  <a:pt x="1800708" y="1880952"/>
                  <a:pt x="1802672" y="1882876"/>
                </a:cubicBezTo>
                <a:cubicBezTo>
                  <a:pt x="1808617" y="1888550"/>
                  <a:pt x="1816892" y="1891730"/>
                  <a:pt x="1823238" y="1897120"/>
                </a:cubicBezTo>
                <a:cubicBezTo>
                  <a:pt x="1829105" y="1902004"/>
                  <a:pt x="1833727" y="1909215"/>
                  <a:pt x="1840411" y="1913040"/>
                </a:cubicBezTo>
                <a:cubicBezTo>
                  <a:pt x="1846810" y="1916464"/>
                  <a:pt x="1848452" y="1928317"/>
                  <a:pt x="1839730" y="1930634"/>
                </a:cubicBezTo>
                <a:cubicBezTo>
                  <a:pt x="1820692" y="1935915"/>
                  <a:pt x="1790716" y="1906160"/>
                  <a:pt x="1791023" y="1887868"/>
                </a:cubicBezTo>
                <a:cubicBezTo>
                  <a:pt x="1791045" y="1885262"/>
                  <a:pt x="1792977" y="1883052"/>
                  <a:pt x="1795392" y="1881974"/>
                </a:cubicBezTo>
                <a:close/>
                <a:moveTo>
                  <a:pt x="1011704" y="1860508"/>
                </a:moveTo>
                <a:cubicBezTo>
                  <a:pt x="1014720" y="1861747"/>
                  <a:pt x="1017026" y="1864665"/>
                  <a:pt x="1017305" y="1868805"/>
                </a:cubicBezTo>
                <a:cubicBezTo>
                  <a:pt x="1018323" y="1881820"/>
                  <a:pt x="1008072" y="1886064"/>
                  <a:pt x="999047" y="1892210"/>
                </a:cubicBezTo>
                <a:cubicBezTo>
                  <a:pt x="983794" y="1903007"/>
                  <a:pt x="965135" y="1915972"/>
                  <a:pt x="958050" y="1933881"/>
                </a:cubicBezTo>
                <a:cubicBezTo>
                  <a:pt x="956141" y="1938846"/>
                  <a:pt x="948894" y="1941204"/>
                  <a:pt x="945900" y="1935613"/>
                </a:cubicBezTo>
                <a:cubicBezTo>
                  <a:pt x="936452" y="1917838"/>
                  <a:pt x="947999" y="1902316"/>
                  <a:pt x="961132" y="1889886"/>
                </a:cubicBezTo>
                <a:cubicBezTo>
                  <a:pt x="968204" y="1883194"/>
                  <a:pt x="976895" y="1874873"/>
                  <a:pt x="985000" y="1869981"/>
                </a:cubicBezTo>
                <a:cubicBezTo>
                  <a:pt x="990101" y="1866972"/>
                  <a:pt x="997501" y="1866193"/>
                  <a:pt x="1001840" y="1862279"/>
                </a:cubicBezTo>
                <a:cubicBezTo>
                  <a:pt x="1004961" y="1859708"/>
                  <a:pt x="1008687" y="1859269"/>
                  <a:pt x="1011704" y="1860508"/>
                </a:cubicBezTo>
                <a:close/>
                <a:moveTo>
                  <a:pt x="1027637" y="1780607"/>
                </a:moveTo>
                <a:cubicBezTo>
                  <a:pt x="1037123" y="1778893"/>
                  <a:pt x="1046320" y="1779012"/>
                  <a:pt x="1054632" y="1781775"/>
                </a:cubicBezTo>
                <a:cubicBezTo>
                  <a:pt x="1059895" y="1783592"/>
                  <a:pt x="1060675" y="1790993"/>
                  <a:pt x="1056647" y="1794325"/>
                </a:cubicBezTo>
                <a:cubicBezTo>
                  <a:pt x="1045173" y="1803652"/>
                  <a:pt x="1032920" y="1805577"/>
                  <a:pt x="1019975" y="1811124"/>
                </a:cubicBezTo>
                <a:cubicBezTo>
                  <a:pt x="1006230" y="1817239"/>
                  <a:pt x="992297" y="1826497"/>
                  <a:pt x="979390" y="1834308"/>
                </a:cubicBezTo>
                <a:cubicBezTo>
                  <a:pt x="965381" y="1842776"/>
                  <a:pt x="930441" y="1871724"/>
                  <a:pt x="929138" y="1890481"/>
                </a:cubicBezTo>
                <a:cubicBezTo>
                  <a:pt x="928387" y="1899808"/>
                  <a:pt x="913275" y="1901950"/>
                  <a:pt x="910480" y="1892722"/>
                </a:cubicBezTo>
                <a:cubicBezTo>
                  <a:pt x="903292" y="1867926"/>
                  <a:pt x="934610" y="1838288"/>
                  <a:pt x="950464" y="1823572"/>
                </a:cubicBezTo>
                <a:cubicBezTo>
                  <a:pt x="968104" y="1807381"/>
                  <a:pt x="999176" y="1785749"/>
                  <a:pt x="1027637" y="1780607"/>
                </a:cubicBezTo>
                <a:close/>
                <a:moveTo>
                  <a:pt x="2129731" y="1779233"/>
                </a:moveTo>
                <a:cubicBezTo>
                  <a:pt x="2150498" y="1775378"/>
                  <a:pt x="2161516" y="1811201"/>
                  <a:pt x="2167125" y="1825426"/>
                </a:cubicBezTo>
                <a:cubicBezTo>
                  <a:pt x="2175688" y="1846718"/>
                  <a:pt x="2173582" y="1866043"/>
                  <a:pt x="2173941" y="1888684"/>
                </a:cubicBezTo>
                <a:cubicBezTo>
                  <a:pt x="2174270" y="1905321"/>
                  <a:pt x="2168582" y="1911756"/>
                  <a:pt x="2160685" y="1926986"/>
                </a:cubicBezTo>
                <a:cubicBezTo>
                  <a:pt x="2158610" y="1930864"/>
                  <a:pt x="2151949" y="1929795"/>
                  <a:pt x="2151282" y="1925447"/>
                </a:cubicBezTo>
                <a:cubicBezTo>
                  <a:pt x="2149135" y="1914073"/>
                  <a:pt x="2153159" y="1903755"/>
                  <a:pt x="2151802" y="1892304"/>
                </a:cubicBezTo>
                <a:cubicBezTo>
                  <a:pt x="2149972" y="1876609"/>
                  <a:pt x="2150577" y="1858227"/>
                  <a:pt x="2146365" y="1843253"/>
                </a:cubicBezTo>
                <a:cubicBezTo>
                  <a:pt x="2141973" y="1827684"/>
                  <a:pt x="2132336" y="1806068"/>
                  <a:pt x="2123763" y="1792254"/>
                </a:cubicBezTo>
                <a:cubicBezTo>
                  <a:pt x="2120277" y="1786647"/>
                  <a:pt x="2123402" y="1780338"/>
                  <a:pt x="2129731" y="1779233"/>
                </a:cubicBezTo>
                <a:close/>
                <a:moveTo>
                  <a:pt x="1034674" y="1728773"/>
                </a:moveTo>
                <a:cubicBezTo>
                  <a:pt x="1043793" y="1728367"/>
                  <a:pt x="1053610" y="1729597"/>
                  <a:pt x="1064538" y="1732948"/>
                </a:cubicBezTo>
                <a:cubicBezTo>
                  <a:pt x="1070293" y="1734779"/>
                  <a:pt x="1072091" y="1744472"/>
                  <a:pt x="1065065" y="1745950"/>
                </a:cubicBezTo>
                <a:cubicBezTo>
                  <a:pt x="1035588" y="1751632"/>
                  <a:pt x="1012100" y="1757774"/>
                  <a:pt x="986955" y="1774003"/>
                </a:cubicBezTo>
                <a:cubicBezTo>
                  <a:pt x="974734" y="1781932"/>
                  <a:pt x="940201" y="1796132"/>
                  <a:pt x="936816" y="1811782"/>
                </a:cubicBezTo>
                <a:cubicBezTo>
                  <a:pt x="935346" y="1818728"/>
                  <a:pt x="925992" y="1818961"/>
                  <a:pt x="923607" y="1812698"/>
                </a:cubicBezTo>
                <a:cubicBezTo>
                  <a:pt x="915265" y="1790525"/>
                  <a:pt x="945337" y="1773940"/>
                  <a:pt x="960384" y="1763531"/>
                </a:cubicBezTo>
                <a:cubicBezTo>
                  <a:pt x="986253" y="1745943"/>
                  <a:pt x="1007318" y="1729993"/>
                  <a:pt x="1034674" y="1728773"/>
                </a:cubicBezTo>
                <a:close/>
                <a:moveTo>
                  <a:pt x="1630503" y="1671804"/>
                </a:moveTo>
                <a:cubicBezTo>
                  <a:pt x="1549398" y="1726438"/>
                  <a:pt x="1445392" y="1751613"/>
                  <a:pt x="1350584" y="1757265"/>
                </a:cubicBezTo>
                <a:cubicBezTo>
                  <a:pt x="1290565" y="1760825"/>
                  <a:pt x="1235859" y="1746526"/>
                  <a:pt x="1178334" y="1730969"/>
                </a:cubicBezTo>
                <a:cubicBezTo>
                  <a:pt x="1091505" y="1707717"/>
                  <a:pt x="948409" y="1698262"/>
                  <a:pt x="900301" y="1797984"/>
                </a:cubicBezTo>
                <a:cubicBezTo>
                  <a:pt x="889860" y="1819835"/>
                  <a:pt x="884511" y="1917490"/>
                  <a:pt x="895555" y="1941605"/>
                </a:cubicBezTo>
                <a:cubicBezTo>
                  <a:pt x="897413" y="1945592"/>
                  <a:pt x="915533" y="1959275"/>
                  <a:pt x="920299" y="1964817"/>
                </a:cubicBezTo>
                <a:cubicBezTo>
                  <a:pt x="954817" y="2004732"/>
                  <a:pt x="960285" y="2038337"/>
                  <a:pt x="1019795" y="2060443"/>
                </a:cubicBezTo>
                <a:cubicBezTo>
                  <a:pt x="1081449" y="2083198"/>
                  <a:pt x="1161223" y="2080477"/>
                  <a:pt x="1225196" y="2069057"/>
                </a:cubicBezTo>
                <a:cubicBezTo>
                  <a:pt x="1260794" y="2062659"/>
                  <a:pt x="1296627" y="2054889"/>
                  <a:pt x="1331273" y="2043742"/>
                </a:cubicBezTo>
                <a:cubicBezTo>
                  <a:pt x="1368002" y="2031964"/>
                  <a:pt x="1400813" y="2019585"/>
                  <a:pt x="1433029" y="1996662"/>
                </a:cubicBezTo>
                <a:cubicBezTo>
                  <a:pt x="1443168" y="1989366"/>
                  <a:pt x="1482731" y="1946179"/>
                  <a:pt x="1502548" y="1937576"/>
                </a:cubicBezTo>
                <a:cubicBezTo>
                  <a:pt x="1503378" y="1936025"/>
                  <a:pt x="1504208" y="1934473"/>
                  <a:pt x="1505142" y="1932728"/>
                </a:cubicBezTo>
                <a:cubicBezTo>
                  <a:pt x="1504572" y="1931924"/>
                  <a:pt x="1504496" y="1931135"/>
                  <a:pt x="1504524" y="1930152"/>
                </a:cubicBezTo>
                <a:cubicBezTo>
                  <a:pt x="1464506" y="1954139"/>
                  <a:pt x="1425533" y="1979433"/>
                  <a:pt x="1375253" y="1975982"/>
                </a:cubicBezTo>
                <a:cubicBezTo>
                  <a:pt x="1369457" y="1975626"/>
                  <a:pt x="1367359" y="1966023"/>
                  <a:pt x="1372551" y="1963313"/>
                </a:cubicBezTo>
                <a:cubicBezTo>
                  <a:pt x="1395517" y="1951155"/>
                  <a:pt x="1420453" y="1946037"/>
                  <a:pt x="1444527" y="1936469"/>
                </a:cubicBezTo>
                <a:cubicBezTo>
                  <a:pt x="1459347" y="1930678"/>
                  <a:pt x="1471944" y="1923449"/>
                  <a:pt x="1485461" y="1914967"/>
                </a:cubicBezTo>
                <a:cubicBezTo>
                  <a:pt x="1487364" y="1913739"/>
                  <a:pt x="1515056" y="1897874"/>
                  <a:pt x="1514691" y="1900423"/>
                </a:cubicBezTo>
                <a:cubicBezTo>
                  <a:pt x="1515629" y="1894938"/>
                  <a:pt x="1519810" y="1893184"/>
                  <a:pt x="1524040" y="1893203"/>
                </a:cubicBezTo>
                <a:cubicBezTo>
                  <a:pt x="1527386" y="1886014"/>
                  <a:pt x="1530822" y="1879122"/>
                  <a:pt x="1534171" y="1871935"/>
                </a:cubicBezTo>
                <a:cubicBezTo>
                  <a:pt x="1522814" y="1880576"/>
                  <a:pt x="1507281" y="1887232"/>
                  <a:pt x="1494337" y="1892778"/>
                </a:cubicBezTo>
                <a:cubicBezTo>
                  <a:pt x="1482287" y="1898054"/>
                  <a:pt x="1466317" y="1902730"/>
                  <a:pt x="1455208" y="1909508"/>
                </a:cubicBezTo>
                <a:cubicBezTo>
                  <a:pt x="1448604" y="1913458"/>
                  <a:pt x="1440064" y="1905647"/>
                  <a:pt x="1444186" y="1898873"/>
                </a:cubicBezTo>
                <a:cubicBezTo>
                  <a:pt x="1449851" y="1889681"/>
                  <a:pt x="1460516" y="1884663"/>
                  <a:pt x="1469903" y="1879706"/>
                </a:cubicBezTo>
                <a:cubicBezTo>
                  <a:pt x="1485283" y="1871472"/>
                  <a:pt x="1499133" y="1865163"/>
                  <a:pt x="1513971" y="1855143"/>
                </a:cubicBezTo>
                <a:cubicBezTo>
                  <a:pt x="1524095" y="1848338"/>
                  <a:pt x="1534337" y="1840847"/>
                  <a:pt x="1544284" y="1833447"/>
                </a:cubicBezTo>
                <a:cubicBezTo>
                  <a:pt x="1549412" y="1829456"/>
                  <a:pt x="1553763" y="1825051"/>
                  <a:pt x="1558386" y="1821537"/>
                </a:cubicBezTo>
                <a:cubicBezTo>
                  <a:pt x="1562044" y="1813767"/>
                  <a:pt x="1565793" y="1806294"/>
                  <a:pt x="1569451" y="1798522"/>
                </a:cubicBezTo>
                <a:cubicBezTo>
                  <a:pt x="1515892" y="1849686"/>
                  <a:pt x="1399638" y="1883771"/>
                  <a:pt x="1354136" y="1896096"/>
                </a:cubicBezTo>
                <a:cubicBezTo>
                  <a:pt x="1287320" y="1914228"/>
                  <a:pt x="1170790" y="1940436"/>
                  <a:pt x="1105536" y="1909020"/>
                </a:cubicBezTo>
                <a:cubicBezTo>
                  <a:pt x="1098749" y="1905390"/>
                  <a:pt x="1099773" y="1893217"/>
                  <a:pt x="1108234" y="1893252"/>
                </a:cubicBezTo>
                <a:cubicBezTo>
                  <a:pt x="1194898" y="1893970"/>
                  <a:pt x="1289400" y="1885161"/>
                  <a:pt x="1371892" y="1858704"/>
                </a:cubicBezTo>
                <a:cubicBezTo>
                  <a:pt x="1428579" y="1840392"/>
                  <a:pt x="1483332" y="1817303"/>
                  <a:pt x="1532663" y="1783831"/>
                </a:cubicBezTo>
                <a:cubicBezTo>
                  <a:pt x="1540082" y="1778823"/>
                  <a:pt x="1548372" y="1770785"/>
                  <a:pt x="1557230" y="1763552"/>
                </a:cubicBezTo>
                <a:cubicBezTo>
                  <a:pt x="1543975" y="1769680"/>
                  <a:pt x="1530643" y="1775019"/>
                  <a:pt x="1518799" y="1779907"/>
                </a:cubicBezTo>
                <a:cubicBezTo>
                  <a:pt x="1480487" y="1795578"/>
                  <a:pt x="1436541" y="1815718"/>
                  <a:pt x="1394368" y="1814359"/>
                </a:cubicBezTo>
                <a:cubicBezTo>
                  <a:pt x="1387680" y="1814273"/>
                  <a:pt x="1386941" y="1805397"/>
                  <a:pt x="1392042" y="1802389"/>
                </a:cubicBezTo>
                <a:cubicBezTo>
                  <a:pt x="1469268" y="1756404"/>
                  <a:pt x="1562363" y="1745097"/>
                  <a:pt x="1627598" y="1677234"/>
                </a:cubicBezTo>
                <a:cubicBezTo>
                  <a:pt x="1628920" y="1675695"/>
                  <a:pt x="1629466" y="1673743"/>
                  <a:pt x="1630503" y="1671804"/>
                </a:cubicBezTo>
                <a:close/>
                <a:moveTo>
                  <a:pt x="1988217" y="1662378"/>
                </a:moveTo>
                <a:cubicBezTo>
                  <a:pt x="1999082" y="1664449"/>
                  <a:pt x="2008354" y="1667164"/>
                  <a:pt x="2016094" y="1675544"/>
                </a:cubicBezTo>
                <a:cubicBezTo>
                  <a:pt x="2027089" y="1687163"/>
                  <a:pt x="2041110" y="1699651"/>
                  <a:pt x="2046795" y="1714665"/>
                </a:cubicBezTo>
                <a:cubicBezTo>
                  <a:pt x="2051462" y="1727387"/>
                  <a:pt x="2032795" y="1737106"/>
                  <a:pt x="2025436" y="1725686"/>
                </a:cubicBezTo>
                <a:cubicBezTo>
                  <a:pt x="2012976" y="1706550"/>
                  <a:pt x="1987828" y="1694345"/>
                  <a:pt x="1979148" y="1673739"/>
                </a:cubicBezTo>
                <a:cubicBezTo>
                  <a:pt x="1976749" y="1667965"/>
                  <a:pt x="1981855" y="1661219"/>
                  <a:pt x="1988217" y="1662378"/>
                </a:cubicBezTo>
                <a:close/>
                <a:moveTo>
                  <a:pt x="2048359" y="1643668"/>
                </a:moveTo>
                <a:cubicBezTo>
                  <a:pt x="2070661" y="1644872"/>
                  <a:pt x="2081641" y="1667708"/>
                  <a:pt x="2095117" y="1682149"/>
                </a:cubicBezTo>
                <a:cubicBezTo>
                  <a:pt x="2104858" y="1692848"/>
                  <a:pt x="2110625" y="1704912"/>
                  <a:pt x="2118269" y="1716733"/>
                </a:cubicBezTo>
                <a:cubicBezTo>
                  <a:pt x="2123550" y="1725044"/>
                  <a:pt x="2128137" y="1729992"/>
                  <a:pt x="2127076" y="1739901"/>
                </a:cubicBezTo>
                <a:cubicBezTo>
                  <a:pt x="2126394" y="1746769"/>
                  <a:pt x="2116608" y="1752009"/>
                  <a:pt x="2111675" y="1745381"/>
                </a:cubicBezTo>
                <a:cubicBezTo>
                  <a:pt x="2102001" y="1732223"/>
                  <a:pt x="2092665" y="1717502"/>
                  <a:pt x="2082383" y="1705019"/>
                </a:cubicBezTo>
                <a:cubicBezTo>
                  <a:pt x="2068575" y="1688403"/>
                  <a:pt x="2047713" y="1674250"/>
                  <a:pt x="2040819" y="1653102"/>
                </a:cubicBezTo>
                <a:cubicBezTo>
                  <a:pt x="2038897" y="1647835"/>
                  <a:pt x="2042951" y="1643520"/>
                  <a:pt x="2048359" y="1643668"/>
                </a:cubicBezTo>
                <a:close/>
                <a:moveTo>
                  <a:pt x="1870074" y="1458010"/>
                </a:moveTo>
                <a:cubicBezTo>
                  <a:pt x="1879959" y="1488489"/>
                  <a:pt x="1884513" y="1519607"/>
                  <a:pt x="1897644" y="1550078"/>
                </a:cubicBezTo>
                <a:cubicBezTo>
                  <a:pt x="1908377" y="1574774"/>
                  <a:pt x="1920819" y="1598141"/>
                  <a:pt x="1938660" y="1618410"/>
                </a:cubicBezTo>
                <a:cubicBezTo>
                  <a:pt x="1945907" y="1626776"/>
                  <a:pt x="1953325" y="1632490"/>
                  <a:pt x="1958269" y="1642369"/>
                </a:cubicBezTo>
                <a:cubicBezTo>
                  <a:pt x="1961158" y="1648154"/>
                  <a:pt x="1954231" y="1653178"/>
                  <a:pt x="1949099" y="1650184"/>
                </a:cubicBezTo>
                <a:cubicBezTo>
                  <a:pt x="1919469" y="1632838"/>
                  <a:pt x="1901385" y="1610693"/>
                  <a:pt x="1885705" y="1579857"/>
                </a:cubicBezTo>
                <a:cubicBezTo>
                  <a:pt x="1876001" y="1560697"/>
                  <a:pt x="1867215" y="1540285"/>
                  <a:pt x="1859805" y="1520107"/>
                </a:cubicBezTo>
                <a:cubicBezTo>
                  <a:pt x="1856130" y="1510658"/>
                  <a:pt x="1854241" y="1500669"/>
                  <a:pt x="1852248" y="1490873"/>
                </a:cubicBezTo>
                <a:cubicBezTo>
                  <a:pt x="1852937" y="1497976"/>
                  <a:pt x="1853329" y="1505170"/>
                  <a:pt x="1854317" y="1512183"/>
                </a:cubicBezTo>
                <a:cubicBezTo>
                  <a:pt x="1856918" y="1532032"/>
                  <a:pt x="1863249" y="1548637"/>
                  <a:pt x="1867932" y="1567854"/>
                </a:cubicBezTo>
                <a:cubicBezTo>
                  <a:pt x="1868730" y="1571025"/>
                  <a:pt x="1869267" y="1587276"/>
                  <a:pt x="1872210" y="1591095"/>
                </a:cubicBezTo>
                <a:cubicBezTo>
                  <a:pt x="1878849" y="1600133"/>
                  <a:pt x="1866802" y="1612395"/>
                  <a:pt x="1859080" y="1603525"/>
                </a:cubicBezTo>
                <a:cubicBezTo>
                  <a:pt x="1845929" y="1588009"/>
                  <a:pt x="1839513" y="1556642"/>
                  <a:pt x="1834453" y="1536725"/>
                </a:cubicBezTo>
                <a:cubicBezTo>
                  <a:pt x="1834183" y="1535832"/>
                  <a:pt x="1833822" y="1534641"/>
                  <a:pt x="1833655" y="1533555"/>
                </a:cubicBezTo>
                <a:cubicBezTo>
                  <a:pt x="1833177" y="1543774"/>
                  <a:pt x="1832595" y="1554187"/>
                  <a:pt x="1833010" y="1564136"/>
                </a:cubicBezTo>
                <a:cubicBezTo>
                  <a:pt x="1835487" y="1609860"/>
                  <a:pt x="1837768" y="1637768"/>
                  <a:pt x="1860149" y="1678922"/>
                </a:cubicBezTo>
                <a:cubicBezTo>
                  <a:pt x="1886001" y="1726173"/>
                  <a:pt x="1920153" y="1757912"/>
                  <a:pt x="1955059" y="1798034"/>
                </a:cubicBezTo>
                <a:cubicBezTo>
                  <a:pt x="1971840" y="1817488"/>
                  <a:pt x="2000969" y="1842297"/>
                  <a:pt x="1990959" y="1869866"/>
                </a:cubicBezTo>
                <a:cubicBezTo>
                  <a:pt x="1989584" y="1873370"/>
                  <a:pt x="1985146" y="1873739"/>
                  <a:pt x="1982756" y="1871214"/>
                </a:cubicBezTo>
                <a:cubicBezTo>
                  <a:pt x="1893909" y="1774801"/>
                  <a:pt x="1796631" y="1688093"/>
                  <a:pt x="1793151" y="1564514"/>
                </a:cubicBezTo>
                <a:cubicBezTo>
                  <a:pt x="1783992" y="1582563"/>
                  <a:pt x="1775135" y="1600522"/>
                  <a:pt x="1765979" y="1618570"/>
                </a:cubicBezTo>
                <a:cubicBezTo>
                  <a:pt x="1766249" y="1619463"/>
                  <a:pt x="1766921" y="1620071"/>
                  <a:pt x="1766895" y="1621055"/>
                </a:cubicBezTo>
                <a:cubicBezTo>
                  <a:pt x="1767669" y="1632195"/>
                  <a:pt x="1758451" y="1638237"/>
                  <a:pt x="1755888" y="1649088"/>
                </a:cubicBezTo>
                <a:cubicBezTo>
                  <a:pt x="1752208" y="1664828"/>
                  <a:pt x="1756554" y="1685610"/>
                  <a:pt x="1760468" y="1700674"/>
                </a:cubicBezTo>
                <a:cubicBezTo>
                  <a:pt x="1766817" y="1723773"/>
                  <a:pt x="1780873" y="1749251"/>
                  <a:pt x="1782280" y="1773199"/>
                </a:cubicBezTo>
                <a:cubicBezTo>
                  <a:pt x="1782790" y="1779707"/>
                  <a:pt x="1772953" y="1783176"/>
                  <a:pt x="1769778" y="1776987"/>
                </a:cubicBezTo>
                <a:cubicBezTo>
                  <a:pt x="1757275" y="1752339"/>
                  <a:pt x="1739938" y="1720868"/>
                  <a:pt x="1732630" y="1689771"/>
                </a:cubicBezTo>
                <a:cubicBezTo>
                  <a:pt x="1731911" y="1715825"/>
                  <a:pt x="1730512" y="1738023"/>
                  <a:pt x="1738926" y="1764724"/>
                </a:cubicBezTo>
                <a:cubicBezTo>
                  <a:pt x="1743720" y="1780007"/>
                  <a:pt x="1750985" y="1794869"/>
                  <a:pt x="1757564" y="1809612"/>
                </a:cubicBezTo>
                <a:cubicBezTo>
                  <a:pt x="1765253" y="1826946"/>
                  <a:pt x="1784158" y="1844290"/>
                  <a:pt x="1785416" y="1862921"/>
                </a:cubicBezTo>
                <a:cubicBezTo>
                  <a:pt x="1785708" y="1866569"/>
                  <a:pt x="1781357" y="1870975"/>
                  <a:pt x="1777802" y="1867828"/>
                </a:cubicBezTo>
                <a:cubicBezTo>
                  <a:pt x="1737534" y="1833068"/>
                  <a:pt x="1718780" y="1778139"/>
                  <a:pt x="1714435" y="1725182"/>
                </a:cubicBezTo>
                <a:cubicBezTo>
                  <a:pt x="1686435" y="1780790"/>
                  <a:pt x="1758034" y="1899654"/>
                  <a:pt x="1794770" y="1934021"/>
                </a:cubicBezTo>
                <a:cubicBezTo>
                  <a:pt x="1836973" y="1973557"/>
                  <a:pt x="1882313" y="2006293"/>
                  <a:pt x="1937063" y="2026103"/>
                </a:cubicBezTo>
                <a:cubicBezTo>
                  <a:pt x="1970283" y="2038136"/>
                  <a:pt x="2062884" y="2091164"/>
                  <a:pt x="2087982" y="2080147"/>
                </a:cubicBezTo>
                <a:cubicBezTo>
                  <a:pt x="2101923" y="2074136"/>
                  <a:pt x="2132354" y="2019580"/>
                  <a:pt x="2147549" y="2003766"/>
                </a:cubicBezTo>
                <a:cubicBezTo>
                  <a:pt x="2261242" y="1887745"/>
                  <a:pt x="2166502" y="1744532"/>
                  <a:pt x="2080709" y="1648006"/>
                </a:cubicBezTo>
                <a:cubicBezTo>
                  <a:pt x="2031179" y="1592329"/>
                  <a:pt x="1970124" y="1554928"/>
                  <a:pt x="1926460" y="1504136"/>
                </a:cubicBezTo>
                <a:cubicBezTo>
                  <a:pt x="1953370" y="1545218"/>
                  <a:pt x="1986169" y="1583216"/>
                  <a:pt x="2016565" y="1619181"/>
                </a:cubicBezTo>
                <a:cubicBezTo>
                  <a:pt x="2019613" y="1622806"/>
                  <a:pt x="2016189" y="1629206"/>
                  <a:pt x="2011224" y="1627298"/>
                </a:cubicBezTo>
                <a:cubicBezTo>
                  <a:pt x="1967076" y="1611913"/>
                  <a:pt x="1935325" y="1564497"/>
                  <a:pt x="1910674" y="1527118"/>
                </a:cubicBezTo>
                <a:cubicBezTo>
                  <a:pt x="1895657" y="1504370"/>
                  <a:pt x="1881221" y="1481932"/>
                  <a:pt x="1870074" y="1458010"/>
                </a:cubicBezTo>
                <a:close/>
                <a:moveTo>
                  <a:pt x="1194384" y="1309309"/>
                </a:moveTo>
                <a:cubicBezTo>
                  <a:pt x="1201789" y="1315515"/>
                  <a:pt x="1202803" y="1321544"/>
                  <a:pt x="1206002" y="1330488"/>
                </a:cubicBezTo>
                <a:cubicBezTo>
                  <a:pt x="1209496" y="1339342"/>
                  <a:pt x="1214506" y="1346760"/>
                  <a:pt x="1216216" y="1356155"/>
                </a:cubicBezTo>
                <a:cubicBezTo>
                  <a:pt x="1217243" y="1361693"/>
                  <a:pt x="1211429" y="1365567"/>
                  <a:pt x="1206581" y="1362973"/>
                </a:cubicBezTo>
                <a:cubicBezTo>
                  <a:pt x="1188739" y="1353429"/>
                  <a:pt x="1173245" y="1330175"/>
                  <a:pt x="1184123" y="1310305"/>
                </a:cubicBezTo>
                <a:cubicBezTo>
                  <a:pt x="1186302" y="1306232"/>
                  <a:pt x="1191308" y="1306666"/>
                  <a:pt x="1194384" y="1309309"/>
                </a:cubicBezTo>
                <a:close/>
                <a:moveTo>
                  <a:pt x="1214837" y="1280322"/>
                </a:moveTo>
                <a:cubicBezTo>
                  <a:pt x="1217375" y="1279563"/>
                  <a:pt x="1220313" y="1279841"/>
                  <a:pt x="1223386" y="1281672"/>
                </a:cubicBezTo>
                <a:cubicBezTo>
                  <a:pt x="1237127" y="1290022"/>
                  <a:pt x="1244577" y="1301739"/>
                  <a:pt x="1243638" y="1317947"/>
                </a:cubicBezTo>
                <a:cubicBezTo>
                  <a:pt x="1243021" y="1326097"/>
                  <a:pt x="1230672" y="1331463"/>
                  <a:pt x="1226684" y="1322597"/>
                </a:cubicBezTo>
                <a:cubicBezTo>
                  <a:pt x="1222697" y="1313730"/>
                  <a:pt x="1216651" y="1308250"/>
                  <a:pt x="1209958" y="1301178"/>
                </a:cubicBezTo>
                <a:cubicBezTo>
                  <a:pt x="1203213" y="1294202"/>
                  <a:pt x="1207224" y="1282598"/>
                  <a:pt x="1214837" y="1280322"/>
                </a:cubicBezTo>
                <a:close/>
                <a:moveTo>
                  <a:pt x="1247023" y="1248674"/>
                </a:moveTo>
                <a:cubicBezTo>
                  <a:pt x="1260305" y="1252287"/>
                  <a:pt x="1268950" y="1259905"/>
                  <a:pt x="1278628" y="1269322"/>
                </a:cubicBezTo>
                <a:cubicBezTo>
                  <a:pt x="1290993" y="1281174"/>
                  <a:pt x="1273787" y="1302150"/>
                  <a:pt x="1261629" y="1289910"/>
                </a:cubicBezTo>
                <a:cubicBezTo>
                  <a:pt x="1251667" y="1280091"/>
                  <a:pt x="1239193" y="1272171"/>
                  <a:pt x="1237141" y="1257355"/>
                </a:cubicBezTo>
                <a:cubicBezTo>
                  <a:pt x="1236514" y="1251533"/>
                  <a:pt x="1241358" y="1247141"/>
                  <a:pt x="1247023" y="1248674"/>
                </a:cubicBezTo>
                <a:close/>
                <a:moveTo>
                  <a:pt x="1278981" y="1212099"/>
                </a:moveTo>
                <a:cubicBezTo>
                  <a:pt x="1307637" y="1213258"/>
                  <a:pt x="1346308" y="1230577"/>
                  <a:pt x="1340600" y="1255584"/>
                </a:cubicBezTo>
                <a:cubicBezTo>
                  <a:pt x="1339468" y="1260964"/>
                  <a:pt x="1331585" y="1264978"/>
                  <a:pt x="1327192" y="1260133"/>
                </a:cubicBezTo>
                <a:cubicBezTo>
                  <a:pt x="1311160" y="1242079"/>
                  <a:pt x="1277696" y="1238894"/>
                  <a:pt x="1256670" y="1230639"/>
                </a:cubicBezTo>
                <a:cubicBezTo>
                  <a:pt x="1250050" y="1228096"/>
                  <a:pt x="1250267" y="1220230"/>
                  <a:pt x="1255679" y="1216641"/>
                </a:cubicBezTo>
                <a:cubicBezTo>
                  <a:pt x="1260990" y="1213122"/>
                  <a:pt x="1269429" y="1211713"/>
                  <a:pt x="1278981" y="1212099"/>
                </a:cubicBezTo>
                <a:close/>
                <a:moveTo>
                  <a:pt x="1351697" y="1188095"/>
                </a:moveTo>
                <a:cubicBezTo>
                  <a:pt x="1365906" y="1189742"/>
                  <a:pt x="1380090" y="1193651"/>
                  <a:pt x="1392965" y="1197794"/>
                </a:cubicBezTo>
                <a:cubicBezTo>
                  <a:pt x="1410615" y="1203495"/>
                  <a:pt x="1442978" y="1218064"/>
                  <a:pt x="1444051" y="1239837"/>
                </a:cubicBezTo>
                <a:cubicBezTo>
                  <a:pt x="1444443" y="1247031"/>
                  <a:pt x="1436983" y="1253516"/>
                  <a:pt x="1430430" y="1248515"/>
                </a:cubicBezTo>
                <a:cubicBezTo>
                  <a:pt x="1394978" y="1221069"/>
                  <a:pt x="1352914" y="1215777"/>
                  <a:pt x="1310882" y="1205763"/>
                </a:cubicBezTo>
                <a:cubicBezTo>
                  <a:pt x="1304725" y="1204216"/>
                  <a:pt x="1304609" y="1194177"/>
                  <a:pt x="1310277" y="1191972"/>
                </a:cubicBezTo>
                <a:cubicBezTo>
                  <a:pt x="1323253" y="1187066"/>
                  <a:pt x="1337488" y="1186449"/>
                  <a:pt x="1351697" y="1188095"/>
                </a:cubicBezTo>
                <a:close/>
                <a:moveTo>
                  <a:pt x="1401238" y="1162625"/>
                </a:moveTo>
                <a:cubicBezTo>
                  <a:pt x="1417290" y="1163043"/>
                  <a:pt x="1433495" y="1165851"/>
                  <a:pt x="1445988" y="1169541"/>
                </a:cubicBezTo>
                <a:cubicBezTo>
                  <a:pt x="1502398" y="1186248"/>
                  <a:pt x="1535417" y="1234092"/>
                  <a:pt x="1566228" y="1280004"/>
                </a:cubicBezTo>
                <a:cubicBezTo>
                  <a:pt x="1569817" y="1285416"/>
                  <a:pt x="1563675" y="1294103"/>
                  <a:pt x="1557483" y="1290292"/>
                </a:cubicBezTo>
                <a:cubicBezTo>
                  <a:pt x="1517732" y="1265286"/>
                  <a:pt x="1496637" y="1220331"/>
                  <a:pt x="1453040" y="1199253"/>
                </a:cubicBezTo>
                <a:cubicBezTo>
                  <a:pt x="1424881" y="1185685"/>
                  <a:pt x="1389460" y="1185692"/>
                  <a:pt x="1359076" y="1181412"/>
                </a:cubicBezTo>
                <a:cubicBezTo>
                  <a:pt x="1352996" y="1180654"/>
                  <a:pt x="1352036" y="1172658"/>
                  <a:pt x="1357421" y="1170052"/>
                </a:cubicBezTo>
                <a:cubicBezTo>
                  <a:pt x="1369291" y="1164180"/>
                  <a:pt x="1385187" y="1162207"/>
                  <a:pt x="1401238" y="1162625"/>
                </a:cubicBezTo>
                <a:close/>
                <a:moveTo>
                  <a:pt x="1480753" y="1143783"/>
                </a:moveTo>
                <a:cubicBezTo>
                  <a:pt x="1503412" y="1150143"/>
                  <a:pt x="1526586" y="1173436"/>
                  <a:pt x="1541378" y="1185650"/>
                </a:cubicBezTo>
                <a:cubicBezTo>
                  <a:pt x="1575626" y="1213947"/>
                  <a:pt x="1605521" y="1246650"/>
                  <a:pt x="1641491" y="1273125"/>
                </a:cubicBezTo>
                <a:cubicBezTo>
                  <a:pt x="1645639" y="1276092"/>
                  <a:pt x="1643664" y="1283516"/>
                  <a:pt x="1639005" y="1284766"/>
                </a:cubicBezTo>
                <a:cubicBezTo>
                  <a:pt x="1611350" y="1292171"/>
                  <a:pt x="1579733" y="1250563"/>
                  <a:pt x="1564580" y="1232731"/>
                </a:cubicBezTo>
                <a:cubicBezTo>
                  <a:pt x="1537787" y="1201687"/>
                  <a:pt x="1495418" y="1171789"/>
                  <a:pt x="1458490" y="1155029"/>
                </a:cubicBezTo>
                <a:cubicBezTo>
                  <a:pt x="1453926" y="1152836"/>
                  <a:pt x="1453624" y="1145940"/>
                  <a:pt x="1458594" y="1144109"/>
                </a:cubicBezTo>
                <a:cubicBezTo>
                  <a:pt x="1465704" y="1141427"/>
                  <a:pt x="1473200" y="1141665"/>
                  <a:pt x="1480753" y="1143783"/>
                </a:cubicBezTo>
                <a:close/>
                <a:moveTo>
                  <a:pt x="1426587" y="1133021"/>
                </a:moveTo>
                <a:cubicBezTo>
                  <a:pt x="1382078" y="1135447"/>
                  <a:pt x="1338696" y="1155172"/>
                  <a:pt x="1298735" y="1175323"/>
                </a:cubicBezTo>
                <a:cubicBezTo>
                  <a:pt x="1246449" y="1201726"/>
                  <a:pt x="1171378" y="1273058"/>
                  <a:pt x="1162057" y="1329179"/>
                </a:cubicBezTo>
                <a:cubicBezTo>
                  <a:pt x="1146846" y="1420561"/>
                  <a:pt x="1234342" y="1480335"/>
                  <a:pt x="1311484" y="1501647"/>
                </a:cubicBezTo>
                <a:cubicBezTo>
                  <a:pt x="1457853" y="1542284"/>
                  <a:pt x="1653622" y="1525542"/>
                  <a:pt x="1762415" y="1405158"/>
                </a:cubicBezTo>
                <a:cubicBezTo>
                  <a:pt x="1763039" y="1403994"/>
                  <a:pt x="1764409" y="1404229"/>
                  <a:pt x="1765212" y="1403661"/>
                </a:cubicBezTo>
                <a:cubicBezTo>
                  <a:pt x="1774174" y="1385508"/>
                  <a:pt x="1783047" y="1367059"/>
                  <a:pt x="1792605" y="1348725"/>
                </a:cubicBezTo>
                <a:lnTo>
                  <a:pt x="1792410" y="1348623"/>
                </a:lnTo>
                <a:cubicBezTo>
                  <a:pt x="1730275" y="1378985"/>
                  <a:pt x="1676438" y="1404559"/>
                  <a:pt x="1604880" y="1409178"/>
                </a:cubicBezTo>
                <a:cubicBezTo>
                  <a:pt x="1533319" y="1413799"/>
                  <a:pt x="1437741" y="1415295"/>
                  <a:pt x="1383730" y="1361464"/>
                </a:cubicBezTo>
                <a:cubicBezTo>
                  <a:pt x="1378174" y="1355995"/>
                  <a:pt x="1385390" y="1347634"/>
                  <a:pt x="1392025" y="1349687"/>
                </a:cubicBezTo>
                <a:cubicBezTo>
                  <a:pt x="1460977" y="1371857"/>
                  <a:pt x="1531336" y="1385800"/>
                  <a:pt x="1604489" y="1380536"/>
                </a:cubicBezTo>
                <a:cubicBezTo>
                  <a:pt x="1680110" y="1374847"/>
                  <a:pt x="1729452" y="1344623"/>
                  <a:pt x="1799417" y="1322938"/>
                </a:cubicBezTo>
                <a:cubicBezTo>
                  <a:pt x="1801799" y="1322217"/>
                  <a:pt x="1803452" y="1322853"/>
                  <a:pt x="1805300" y="1323592"/>
                </a:cubicBezTo>
                <a:cubicBezTo>
                  <a:pt x="1812355" y="1310404"/>
                  <a:pt x="1818530" y="1296997"/>
                  <a:pt x="1825390" y="1283707"/>
                </a:cubicBezTo>
                <a:cubicBezTo>
                  <a:pt x="1835687" y="1263526"/>
                  <a:pt x="1846656" y="1243953"/>
                  <a:pt x="1857341" y="1223977"/>
                </a:cubicBezTo>
                <a:cubicBezTo>
                  <a:pt x="1831698" y="1236948"/>
                  <a:pt x="1808836" y="1248912"/>
                  <a:pt x="1773589" y="1253254"/>
                </a:cubicBezTo>
                <a:cubicBezTo>
                  <a:pt x="1720179" y="1259848"/>
                  <a:pt x="1670845" y="1254160"/>
                  <a:pt x="1620416" y="1234666"/>
                </a:cubicBezTo>
                <a:cubicBezTo>
                  <a:pt x="1562395" y="1212109"/>
                  <a:pt x="1534137" y="1152097"/>
                  <a:pt x="1471387" y="1136986"/>
                </a:cubicBezTo>
                <a:cubicBezTo>
                  <a:pt x="1456385" y="1133325"/>
                  <a:pt x="1441423" y="1132212"/>
                  <a:pt x="1426587" y="1133021"/>
                </a:cubicBezTo>
                <a:close/>
                <a:moveTo>
                  <a:pt x="2125847" y="974281"/>
                </a:moveTo>
                <a:cubicBezTo>
                  <a:pt x="2132448" y="1002505"/>
                  <a:pt x="2141201" y="1027639"/>
                  <a:pt x="2163177" y="1051366"/>
                </a:cubicBezTo>
                <a:cubicBezTo>
                  <a:pt x="2190502" y="1080949"/>
                  <a:pt x="2227730" y="1104605"/>
                  <a:pt x="2262492" y="1124947"/>
                </a:cubicBezTo>
                <a:cubicBezTo>
                  <a:pt x="2265879" y="1127009"/>
                  <a:pt x="2264062" y="1132272"/>
                  <a:pt x="2260427" y="1132074"/>
                </a:cubicBezTo>
                <a:cubicBezTo>
                  <a:pt x="2223093" y="1130061"/>
                  <a:pt x="2183470" y="1107617"/>
                  <a:pt x="2151657" y="1076633"/>
                </a:cubicBezTo>
                <a:cubicBezTo>
                  <a:pt x="2162715" y="1089531"/>
                  <a:pt x="2174576" y="1101861"/>
                  <a:pt x="2186761" y="1113119"/>
                </a:cubicBezTo>
                <a:cubicBezTo>
                  <a:pt x="2224094" y="1147306"/>
                  <a:pt x="2267320" y="1185394"/>
                  <a:pt x="2316578" y="1201019"/>
                </a:cubicBezTo>
                <a:cubicBezTo>
                  <a:pt x="2329353" y="1205111"/>
                  <a:pt x="2324761" y="1225350"/>
                  <a:pt x="2311584" y="1221544"/>
                </a:cubicBezTo>
                <a:cubicBezTo>
                  <a:pt x="2218368" y="1194377"/>
                  <a:pt x="2115919" y="1102409"/>
                  <a:pt x="2080782" y="1010034"/>
                </a:cubicBezTo>
                <a:lnTo>
                  <a:pt x="2077877" y="1015464"/>
                </a:lnTo>
                <a:cubicBezTo>
                  <a:pt x="2078120" y="1017340"/>
                  <a:pt x="2077962" y="1019501"/>
                  <a:pt x="2077119" y="1021544"/>
                </a:cubicBezTo>
                <a:cubicBezTo>
                  <a:pt x="2070159" y="1042014"/>
                  <a:pt x="2103333" y="1091436"/>
                  <a:pt x="2115292" y="1107311"/>
                </a:cubicBezTo>
                <a:cubicBezTo>
                  <a:pt x="2139316" y="1138868"/>
                  <a:pt x="2172580" y="1167138"/>
                  <a:pt x="2204194" y="1191033"/>
                </a:cubicBezTo>
                <a:cubicBezTo>
                  <a:pt x="2283615" y="1250979"/>
                  <a:pt x="2379435" y="1265822"/>
                  <a:pt x="2474278" y="1283884"/>
                </a:cubicBezTo>
                <a:cubicBezTo>
                  <a:pt x="2485337" y="1286057"/>
                  <a:pt x="2481489" y="1300710"/>
                  <a:pt x="2472302" y="1302031"/>
                </a:cubicBezTo>
                <a:cubicBezTo>
                  <a:pt x="2424879" y="1309087"/>
                  <a:pt x="2360220" y="1288217"/>
                  <a:pt x="2314338" y="1275146"/>
                </a:cubicBezTo>
                <a:cubicBezTo>
                  <a:pt x="2262311" y="1260034"/>
                  <a:pt x="2212819" y="1235056"/>
                  <a:pt x="2170960" y="1200940"/>
                </a:cubicBezTo>
                <a:cubicBezTo>
                  <a:pt x="2141609" y="1177010"/>
                  <a:pt x="2086365" y="1128750"/>
                  <a:pt x="2061548" y="1079560"/>
                </a:cubicBezTo>
                <a:cubicBezTo>
                  <a:pt x="2060181" y="1107761"/>
                  <a:pt x="2082124" y="1146934"/>
                  <a:pt x="2094495" y="1165774"/>
                </a:cubicBezTo>
                <a:cubicBezTo>
                  <a:pt x="2112236" y="1193221"/>
                  <a:pt x="2138793" y="1225635"/>
                  <a:pt x="2169176" y="1240642"/>
                </a:cubicBezTo>
                <a:cubicBezTo>
                  <a:pt x="2177618" y="1244910"/>
                  <a:pt x="2170529" y="1255832"/>
                  <a:pt x="2162794" y="1254439"/>
                </a:cubicBezTo>
                <a:cubicBezTo>
                  <a:pt x="2122957" y="1246847"/>
                  <a:pt x="2085229" y="1198479"/>
                  <a:pt x="2066641" y="1166087"/>
                </a:cubicBezTo>
                <a:cubicBezTo>
                  <a:pt x="2054622" y="1145193"/>
                  <a:pt x="2040088" y="1119210"/>
                  <a:pt x="2036666" y="1093436"/>
                </a:cubicBezTo>
                <a:lnTo>
                  <a:pt x="2034799" y="1096926"/>
                </a:lnTo>
                <a:cubicBezTo>
                  <a:pt x="2037586" y="1102906"/>
                  <a:pt x="2037477" y="1106839"/>
                  <a:pt x="2036417" y="1116749"/>
                </a:cubicBezTo>
                <a:cubicBezTo>
                  <a:pt x="2034463" y="1137650"/>
                  <a:pt x="2035247" y="1152038"/>
                  <a:pt x="2041691" y="1171698"/>
                </a:cubicBezTo>
                <a:cubicBezTo>
                  <a:pt x="2046332" y="1185404"/>
                  <a:pt x="2048604" y="1199339"/>
                  <a:pt x="2056325" y="1211950"/>
                </a:cubicBezTo>
                <a:cubicBezTo>
                  <a:pt x="2061411" y="1220158"/>
                  <a:pt x="2068803" y="1226856"/>
                  <a:pt x="2074084" y="1235168"/>
                </a:cubicBezTo>
                <a:cubicBezTo>
                  <a:pt x="2077917" y="1242457"/>
                  <a:pt x="2069731" y="1250299"/>
                  <a:pt x="2062944" y="1246668"/>
                </a:cubicBezTo>
                <a:cubicBezTo>
                  <a:pt x="2032601" y="1230187"/>
                  <a:pt x="2021914" y="1200275"/>
                  <a:pt x="2012354" y="1168725"/>
                </a:cubicBezTo>
                <a:cubicBezTo>
                  <a:pt x="2010356" y="1162667"/>
                  <a:pt x="2009057" y="1156236"/>
                  <a:pt x="2008354" y="1149624"/>
                </a:cubicBezTo>
                <a:cubicBezTo>
                  <a:pt x="1989270" y="1203017"/>
                  <a:pt x="2021202" y="1272476"/>
                  <a:pt x="2055531" y="1308548"/>
                </a:cubicBezTo>
                <a:cubicBezTo>
                  <a:pt x="2117287" y="1374010"/>
                  <a:pt x="2227412" y="1391017"/>
                  <a:pt x="2313258" y="1403518"/>
                </a:cubicBezTo>
                <a:cubicBezTo>
                  <a:pt x="2373131" y="1412350"/>
                  <a:pt x="2442241" y="1432360"/>
                  <a:pt x="2501233" y="1412535"/>
                </a:cubicBezTo>
                <a:cubicBezTo>
                  <a:pt x="2535596" y="1400989"/>
                  <a:pt x="2546385" y="1380820"/>
                  <a:pt x="2558833" y="1357549"/>
                </a:cubicBezTo>
                <a:cubicBezTo>
                  <a:pt x="2579256" y="1319838"/>
                  <a:pt x="2601513" y="1261908"/>
                  <a:pt x="2604907" y="1217331"/>
                </a:cubicBezTo>
                <a:cubicBezTo>
                  <a:pt x="2610923" y="1134749"/>
                  <a:pt x="2517222" y="1093105"/>
                  <a:pt x="2452806" y="1063386"/>
                </a:cubicBezTo>
                <a:cubicBezTo>
                  <a:pt x="2383530" y="1031564"/>
                  <a:pt x="2320165" y="1031590"/>
                  <a:pt x="2246960" y="1028094"/>
                </a:cubicBezTo>
                <a:cubicBezTo>
                  <a:pt x="2204607" y="1026140"/>
                  <a:pt x="2151340" y="1009618"/>
                  <a:pt x="2125847" y="974281"/>
                </a:cubicBezTo>
                <a:close/>
                <a:moveTo>
                  <a:pt x="1564243" y="859421"/>
                </a:moveTo>
                <a:cubicBezTo>
                  <a:pt x="1572862" y="857298"/>
                  <a:pt x="1581457" y="863144"/>
                  <a:pt x="1587920" y="867848"/>
                </a:cubicBezTo>
                <a:cubicBezTo>
                  <a:pt x="1601129" y="877656"/>
                  <a:pt x="1615380" y="892514"/>
                  <a:pt x="1631376" y="897579"/>
                </a:cubicBezTo>
                <a:cubicBezTo>
                  <a:pt x="1637130" y="899411"/>
                  <a:pt x="1637158" y="909152"/>
                  <a:pt x="1631308" y="910761"/>
                </a:cubicBezTo>
                <a:cubicBezTo>
                  <a:pt x="1603419" y="919536"/>
                  <a:pt x="1574903" y="890315"/>
                  <a:pt x="1559403" y="870799"/>
                </a:cubicBezTo>
                <a:cubicBezTo>
                  <a:pt x="1555696" y="866074"/>
                  <a:pt x="1559092" y="860658"/>
                  <a:pt x="1564243" y="859421"/>
                </a:cubicBezTo>
                <a:close/>
                <a:moveTo>
                  <a:pt x="1492199" y="740631"/>
                </a:moveTo>
                <a:cubicBezTo>
                  <a:pt x="1494587" y="740537"/>
                  <a:pt x="1497092" y="741565"/>
                  <a:pt x="1498565" y="743476"/>
                </a:cubicBezTo>
                <a:cubicBezTo>
                  <a:pt x="1507954" y="756230"/>
                  <a:pt x="1507345" y="767628"/>
                  <a:pt x="1511078" y="782095"/>
                </a:cubicBezTo>
                <a:cubicBezTo>
                  <a:pt x="1514903" y="796861"/>
                  <a:pt x="1525135" y="807573"/>
                  <a:pt x="1529076" y="821653"/>
                </a:cubicBezTo>
                <a:cubicBezTo>
                  <a:pt x="1531033" y="829185"/>
                  <a:pt x="1521711" y="835421"/>
                  <a:pt x="1515635" y="830925"/>
                </a:cubicBezTo>
                <a:cubicBezTo>
                  <a:pt x="1489578" y="812496"/>
                  <a:pt x="1473880" y="775166"/>
                  <a:pt x="1486532" y="744521"/>
                </a:cubicBezTo>
                <a:cubicBezTo>
                  <a:pt x="1487538" y="741942"/>
                  <a:pt x="1489810" y="740726"/>
                  <a:pt x="1492199" y="740631"/>
                </a:cubicBezTo>
                <a:close/>
                <a:moveTo>
                  <a:pt x="1516821" y="738434"/>
                </a:moveTo>
                <a:cubicBezTo>
                  <a:pt x="1519621" y="737219"/>
                  <a:pt x="1522939" y="737310"/>
                  <a:pt x="1525143" y="739487"/>
                </a:cubicBezTo>
                <a:cubicBezTo>
                  <a:pt x="1542393" y="756197"/>
                  <a:pt x="1550392" y="772948"/>
                  <a:pt x="1562438" y="792859"/>
                </a:cubicBezTo>
                <a:cubicBezTo>
                  <a:pt x="1569501" y="804369"/>
                  <a:pt x="1577392" y="814328"/>
                  <a:pt x="1588301" y="821909"/>
                </a:cubicBezTo>
                <a:cubicBezTo>
                  <a:pt x="1594479" y="826213"/>
                  <a:pt x="1599598" y="829699"/>
                  <a:pt x="1604559" y="835346"/>
                </a:cubicBezTo>
                <a:cubicBezTo>
                  <a:pt x="1615153" y="847247"/>
                  <a:pt x="1595858" y="861868"/>
                  <a:pt x="1585058" y="850353"/>
                </a:cubicBezTo>
                <a:cubicBezTo>
                  <a:pt x="1577693" y="842673"/>
                  <a:pt x="1567271" y="838843"/>
                  <a:pt x="1559802" y="831356"/>
                </a:cubicBezTo>
                <a:cubicBezTo>
                  <a:pt x="1550991" y="822653"/>
                  <a:pt x="1542931" y="811606"/>
                  <a:pt x="1536930" y="800913"/>
                </a:cubicBezTo>
                <a:cubicBezTo>
                  <a:pt x="1527545" y="784419"/>
                  <a:pt x="1510570" y="764863"/>
                  <a:pt x="1511604" y="745213"/>
                </a:cubicBezTo>
                <a:cubicBezTo>
                  <a:pt x="1511737" y="742167"/>
                  <a:pt x="1514020" y="739647"/>
                  <a:pt x="1516821" y="738434"/>
                </a:cubicBezTo>
                <a:close/>
                <a:moveTo>
                  <a:pt x="2511284" y="604434"/>
                </a:moveTo>
                <a:cubicBezTo>
                  <a:pt x="2513636" y="603011"/>
                  <a:pt x="2516573" y="602648"/>
                  <a:pt x="2518983" y="604437"/>
                </a:cubicBezTo>
                <a:cubicBezTo>
                  <a:pt x="2535448" y="617485"/>
                  <a:pt x="2549090" y="633013"/>
                  <a:pt x="2564442" y="647212"/>
                </a:cubicBezTo>
                <a:cubicBezTo>
                  <a:pt x="2578836" y="660399"/>
                  <a:pt x="2594332" y="672928"/>
                  <a:pt x="2608029" y="686490"/>
                </a:cubicBezTo>
                <a:cubicBezTo>
                  <a:pt x="2611957" y="690337"/>
                  <a:pt x="2613959" y="692656"/>
                  <a:pt x="2615686" y="697820"/>
                </a:cubicBezTo>
                <a:cubicBezTo>
                  <a:pt x="2617143" y="702091"/>
                  <a:pt x="2611433" y="705771"/>
                  <a:pt x="2607956" y="703412"/>
                </a:cubicBezTo>
                <a:cubicBezTo>
                  <a:pt x="2598869" y="697553"/>
                  <a:pt x="2587603" y="695766"/>
                  <a:pt x="2578335" y="689313"/>
                </a:cubicBezTo>
                <a:cubicBezTo>
                  <a:pt x="2566844" y="681419"/>
                  <a:pt x="2556183" y="671975"/>
                  <a:pt x="2545716" y="662634"/>
                </a:cubicBezTo>
                <a:cubicBezTo>
                  <a:pt x="2531501" y="650042"/>
                  <a:pt x="2507320" y="631369"/>
                  <a:pt x="2507099" y="610799"/>
                </a:cubicBezTo>
                <a:cubicBezTo>
                  <a:pt x="2507166" y="608342"/>
                  <a:pt x="2508932" y="605857"/>
                  <a:pt x="2511284" y="604434"/>
                </a:cubicBezTo>
                <a:close/>
                <a:moveTo>
                  <a:pt x="1677037" y="507941"/>
                </a:moveTo>
                <a:cubicBezTo>
                  <a:pt x="1594698" y="508758"/>
                  <a:pt x="1519081" y="550803"/>
                  <a:pt x="1487469" y="649996"/>
                </a:cubicBezTo>
                <a:cubicBezTo>
                  <a:pt x="1472078" y="697883"/>
                  <a:pt x="1448431" y="738359"/>
                  <a:pt x="1460980" y="789967"/>
                </a:cubicBezTo>
                <a:cubicBezTo>
                  <a:pt x="1477839" y="860094"/>
                  <a:pt x="1526267" y="877271"/>
                  <a:pt x="1577891" y="914114"/>
                </a:cubicBezTo>
                <a:cubicBezTo>
                  <a:pt x="1701302" y="1002327"/>
                  <a:pt x="1832862" y="998379"/>
                  <a:pt x="1964540" y="950846"/>
                </a:cubicBezTo>
                <a:cubicBezTo>
                  <a:pt x="1960206" y="951022"/>
                  <a:pt x="1955677" y="951094"/>
                  <a:pt x="1951772" y="950001"/>
                </a:cubicBezTo>
                <a:cubicBezTo>
                  <a:pt x="1945526" y="948155"/>
                  <a:pt x="1944101" y="939163"/>
                  <a:pt x="1949035" y="935068"/>
                </a:cubicBezTo>
                <a:cubicBezTo>
                  <a:pt x="1967969" y="919259"/>
                  <a:pt x="1994518" y="916252"/>
                  <a:pt x="2013944" y="900453"/>
                </a:cubicBezTo>
                <a:cubicBezTo>
                  <a:pt x="2021391" y="894460"/>
                  <a:pt x="2030424" y="891561"/>
                  <a:pt x="2037379" y="885555"/>
                </a:cubicBezTo>
                <a:cubicBezTo>
                  <a:pt x="2038286" y="884792"/>
                  <a:pt x="2038998" y="883926"/>
                  <a:pt x="2039710" y="883062"/>
                </a:cubicBezTo>
                <a:lnTo>
                  <a:pt x="2040955" y="880733"/>
                </a:lnTo>
                <a:cubicBezTo>
                  <a:pt x="2028187" y="890615"/>
                  <a:pt x="2013119" y="898268"/>
                  <a:pt x="1998077" y="904936"/>
                </a:cubicBezTo>
                <a:cubicBezTo>
                  <a:pt x="1972385" y="916133"/>
                  <a:pt x="1931867" y="915409"/>
                  <a:pt x="1905421" y="907499"/>
                </a:cubicBezTo>
                <a:cubicBezTo>
                  <a:pt x="1896252" y="904590"/>
                  <a:pt x="1896861" y="893192"/>
                  <a:pt x="1905971" y="891083"/>
                </a:cubicBezTo>
                <a:cubicBezTo>
                  <a:pt x="1938051" y="883800"/>
                  <a:pt x="1969554" y="883192"/>
                  <a:pt x="1999725" y="870152"/>
                </a:cubicBezTo>
                <a:cubicBezTo>
                  <a:pt x="1937127" y="878069"/>
                  <a:pt x="1866885" y="863439"/>
                  <a:pt x="1813439" y="846322"/>
                </a:cubicBezTo>
                <a:cubicBezTo>
                  <a:pt x="1752583" y="826736"/>
                  <a:pt x="1546224" y="767226"/>
                  <a:pt x="1568493" y="669644"/>
                </a:cubicBezTo>
                <a:cubicBezTo>
                  <a:pt x="1569716" y="664563"/>
                  <a:pt x="1575940" y="663652"/>
                  <a:pt x="1579819" y="665726"/>
                </a:cubicBezTo>
                <a:cubicBezTo>
                  <a:pt x="1598241" y="675582"/>
                  <a:pt x="1603751" y="696986"/>
                  <a:pt x="1617200" y="712411"/>
                </a:cubicBezTo>
                <a:cubicBezTo>
                  <a:pt x="1655915" y="757066"/>
                  <a:pt x="1714732" y="782793"/>
                  <a:pt x="1769628" y="800935"/>
                </a:cubicBezTo>
                <a:cubicBezTo>
                  <a:pt x="1859812" y="830972"/>
                  <a:pt x="1958293" y="856217"/>
                  <a:pt x="2052355" y="827718"/>
                </a:cubicBezTo>
                <a:cubicBezTo>
                  <a:pt x="1985463" y="834336"/>
                  <a:pt x="1918801" y="821872"/>
                  <a:pt x="1860103" y="784735"/>
                </a:cubicBezTo>
                <a:cubicBezTo>
                  <a:pt x="1853432" y="780417"/>
                  <a:pt x="1857236" y="770978"/>
                  <a:pt x="1864429" y="770588"/>
                </a:cubicBezTo>
                <a:cubicBezTo>
                  <a:pt x="1889849" y="769221"/>
                  <a:pt x="1914049" y="783663"/>
                  <a:pt x="1938285" y="789645"/>
                </a:cubicBezTo>
                <a:cubicBezTo>
                  <a:pt x="1990081" y="802387"/>
                  <a:pt x="2032733" y="804252"/>
                  <a:pt x="2084096" y="800551"/>
                </a:cubicBezTo>
                <a:lnTo>
                  <a:pt x="2088039" y="793183"/>
                </a:lnTo>
                <a:cubicBezTo>
                  <a:pt x="2011206" y="803461"/>
                  <a:pt x="1917246" y="781882"/>
                  <a:pt x="1868605" y="718949"/>
                </a:cubicBezTo>
                <a:cubicBezTo>
                  <a:pt x="1862240" y="710803"/>
                  <a:pt x="1872028" y="701823"/>
                  <a:pt x="1880511" y="704615"/>
                </a:cubicBezTo>
                <a:cubicBezTo>
                  <a:pt x="1918232" y="717560"/>
                  <a:pt x="1948118" y="747016"/>
                  <a:pt x="1986836" y="759498"/>
                </a:cubicBezTo>
                <a:cubicBezTo>
                  <a:pt x="2003609" y="764978"/>
                  <a:pt x="2021305" y="765466"/>
                  <a:pt x="2038913" y="765656"/>
                </a:cubicBezTo>
                <a:cubicBezTo>
                  <a:pt x="1982106" y="734768"/>
                  <a:pt x="1949314" y="660858"/>
                  <a:pt x="1906940" y="613248"/>
                </a:cubicBezTo>
                <a:cubicBezTo>
                  <a:pt x="1848439" y="547533"/>
                  <a:pt x="1759376" y="507124"/>
                  <a:pt x="1677037" y="507941"/>
                </a:cubicBezTo>
                <a:close/>
                <a:moveTo>
                  <a:pt x="2455478" y="334769"/>
                </a:moveTo>
                <a:cubicBezTo>
                  <a:pt x="2454958" y="335739"/>
                  <a:pt x="2454440" y="336708"/>
                  <a:pt x="2453921" y="337678"/>
                </a:cubicBezTo>
                <a:cubicBezTo>
                  <a:pt x="2478026" y="437620"/>
                  <a:pt x="2507130" y="534748"/>
                  <a:pt x="2586124" y="606685"/>
                </a:cubicBezTo>
                <a:cubicBezTo>
                  <a:pt x="2629890" y="646560"/>
                  <a:pt x="2675572" y="656281"/>
                  <a:pt x="2730355" y="671369"/>
                </a:cubicBezTo>
                <a:cubicBezTo>
                  <a:pt x="2755649" y="678166"/>
                  <a:pt x="2791098" y="687900"/>
                  <a:pt x="2808822" y="708855"/>
                </a:cubicBezTo>
                <a:cubicBezTo>
                  <a:pt x="2812917" y="713789"/>
                  <a:pt x="2806841" y="720017"/>
                  <a:pt x="2801746" y="719286"/>
                </a:cubicBezTo>
                <a:cubicBezTo>
                  <a:pt x="2612485" y="692620"/>
                  <a:pt x="2472432" y="576296"/>
                  <a:pt x="2437746" y="392627"/>
                </a:cubicBezTo>
                <a:cubicBezTo>
                  <a:pt x="2436956" y="392703"/>
                  <a:pt x="2436360" y="392883"/>
                  <a:pt x="2435676" y="392767"/>
                </a:cubicBezTo>
                <a:cubicBezTo>
                  <a:pt x="2432932" y="424472"/>
                  <a:pt x="2443994" y="455079"/>
                  <a:pt x="2456986" y="483481"/>
                </a:cubicBezTo>
                <a:cubicBezTo>
                  <a:pt x="2467475" y="506302"/>
                  <a:pt x="2474826" y="535923"/>
                  <a:pt x="2491813" y="554988"/>
                </a:cubicBezTo>
                <a:cubicBezTo>
                  <a:pt x="2494293" y="557811"/>
                  <a:pt x="2491533" y="561571"/>
                  <a:pt x="2488570" y="561982"/>
                </a:cubicBezTo>
                <a:cubicBezTo>
                  <a:pt x="2463959" y="566026"/>
                  <a:pt x="2451749" y="523579"/>
                  <a:pt x="2443659" y="506531"/>
                </a:cubicBezTo>
                <a:cubicBezTo>
                  <a:pt x="2429890" y="477715"/>
                  <a:pt x="2415658" y="447904"/>
                  <a:pt x="2412489" y="416529"/>
                </a:cubicBezTo>
                <a:cubicBezTo>
                  <a:pt x="2416411" y="445563"/>
                  <a:pt x="2408147" y="474066"/>
                  <a:pt x="2414915" y="503376"/>
                </a:cubicBezTo>
                <a:cubicBezTo>
                  <a:pt x="2423460" y="539623"/>
                  <a:pt x="2438251" y="577715"/>
                  <a:pt x="2462550" y="606428"/>
                </a:cubicBezTo>
                <a:cubicBezTo>
                  <a:pt x="2469603" y="614689"/>
                  <a:pt x="2456172" y="627208"/>
                  <a:pt x="2448614" y="619424"/>
                </a:cubicBezTo>
                <a:cubicBezTo>
                  <a:pt x="2406921" y="575671"/>
                  <a:pt x="2385231" y="520171"/>
                  <a:pt x="2383595" y="461681"/>
                </a:cubicBezTo>
                <a:cubicBezTo>
                  <a:pt x="2376853" y="474286"/>
                  <a:pt x="2369529" y="486579"/>
                  <a:pt x="2362591" y="499080"/>
                </a:cubicBezTo>
                <a:cubicBezTo>
                  <a:pt x="2362473" y="499767"/>
                  <a:pt x="2362655" y="500362"/>
                  <a:pt x="2362627" y="501345"/>
                </a:cubicBezTo>
                <a:lnTo>
                  <a:pt x="2362433" y="501241"/>
                </a:lnTo>
                <a:cubicBezTo>
                  <a:pt x="2345627" y="668340"/>
                  <a:pt x="2475142" y="799229"/>
                  <a:pt x="2632873" y="838212"/>
                </a:cubicBezTo>
                <a:cubicBezTo>
                  <a:pt x="2709979" y="857261"/>
                  <a:pt x="2760137" y="815252"/>
                  <a:pt x="2828279" y="791844"/>
                </a:cubicBezTo>
                <a:cubicBezTo>
                  <a:pt x="2837714" y="788660"/>
                  <a:pt x="2841607" y="779519"/>
                  <a:pt x="2852074" y="778135"/>
                </a:cubicBezTo>
                <a:cubicBezTo>
                  <a:pt x="2888407" y="773626"/>
                  <a:pt x="2893353" y="790489"/>
                  <a:pt x="2923944" y="762207"/>
                </a:cubicBezTo>
                <a:cubicBezTo>
                  <a:pt x="2960094" y="728668"/>
                  <a:pt x="2976305" y="675983"/>
                  <a:pt x="2960733" y="630492"/>
                </a:cubicBezTo>
                <a:cubicBezTo>
                  <a:pt x="2937069" y="560964"/>
                  <a:pt x="2862251" y="491012"/>
                  <a:pt x="2791219" y="476459"/>
                </a:cubicBezTo>
                <a:cubicBezTo>
                  <a:pt x="2737701" y="465539"/>
                  <a:pt x="2680252" y="472220"/>
                  <a:pt x="2627368" y="459643"/>
                </a:cubicBezTo>
                <a:cubicBezTo>
                  <a:pt x="2573219" y="446637"/>
                  <a:pt x="2534119" y="398038"/>
                  <a:pt x="2507313" y="346037"/>
                </a:cubicBezTo>
                <a:cubicBezTo>
                  <a:pt x="2515818" y="373035"/>
                  <a:pt x="2531941" y="402110"/>
                  <a:pt x="2548226" y="425288"/>
                </a:cubicBezTo>
                <a:cubicBezTo>
                  <a:pt x="2568757" y="454977"/>
                  <a:pt x="2594427" y="483924"/>
                  <a:pt x="2618585" y="510565"/>
                </a:cubicBezTo>
                <a:cubicBezTo>
                  <a:pt x="2621933" y="514101"/>
                  <a:pt x="2618185" y="521575"/>
                  <a:pt x="2613205" y="520159"/>
                </a:cubicBezTo>
                <a:cubicBezTo>
                  <a:pt x="2576851" y="511186"/>
                  <a:pt x="2542798" y="461542"/>
                  <a:pt x="2523388" y="433951"/>
                </a:cubicBezTo>
                <a:cubicBezTo>
                  <a:pt x="2513161" y="419500"/>
                  <a:pt x="2505778" y="405325"/>
                  <a:pt x="2499871" y="391190"/>
                </a:cubicBezTo>
                <a:cubicBezTo>
                  <a:pt x="2510089" y="423843"/>
                  <a:pt x="2521200" y="456224"/>
                  <a:pt x="2539288" y="485355"/>
                </a:cubicBezTo>
                <a:cubicBezTo>
                  <a:pt x="2571965" y="538503"/>
                  <a:pt x="2616441" y="581249"/>
                  <a:pt x="2671826" y="610129"/>
                </a:cubicBezTo>
                <a:cubicBezTo>
                  <a:pt x="2679686" y="614085"/>
                  <a:pt x="2673539" y="626510"/>
                  <a:pt x="2665444" y="623924"/>
                </a:cubicBezTo>
                <a:cubicBezTo>
                  <a:pt x="2532970" y="582490"/>
                  <a:pt x="2502259" y="447340"/>
                  <a:pt x="2455478" y="334769"/>
                </a:cubicBezTo>
                <a:close/>
                <a:moveTo>
                  <a:pt x="2236793" y="271657"/>
                </a:moveTo>
                <a:cubicBezTo>
                  <a:pt x="2245001" y="271059"/>
                  <a:pt x="2253171" y="270940"/>
                  <a:pt x="2261474" y="273136"/>
                </a:cubicBezTo>
                <a:cubicBezTo>
                  <a:pt x="2267138" y="274670"/>
                  <a:pt x="2266935" y="282043"/>
                  <a:pt x="2262429" y="284871"/>
                </a:cubicBezTo>
                <a:cubicBezTo>
                  <a:pt x="2235707" y="301255"/>
                  <a:pt x="2194260" y="298538"/>
                  <a:pt x="2166019" y="287920"/>
                </a:cubicBezTo>
                <a:cubicBezTo>
                  <a:pt x="2158906" y="285363"/>
                  <a:pt x="2161636" y="275599"/>
                  <a:pt x="2168067" y="274301"/>
                </a:cubicBezTo>
                <a:cubicBezTo>
                  <a:pt x="2182301" y="271938"/>
                  <a:pt x="2197332" y="272746"/>
                  <a:pt x="2211886" y="273048"/>
                </a:cubicBezTo>
                <a:cubicBezTo>
                  <a:pt x="2220340" y="273331"/>
                  <a:pt x="2228586" y="272254"/>
                  <a:pt x="2236793" y="271657"/>
                </a:cubicBezTo>
                <a:close/>
                <a:moveTo>
                  <a:pt x="2255733" y="224423"/>
                </a:moveTo>
                <a:cubicBezTo>
                  <a:pt x="2270512" y="222789"/>
                  <a:pt x="2285174" y="221839"/>
                  <a:pt x="2298909" y="225071"/>
                </a:cubicBezTo>
                <a:cubicBezTo>
                  <a:pt x="2305557" y="226632"/>
                  <a:pt x="2305686" y="236180"/>
                  <a:pt x="2300288" y="239278"/>
                </a:cubicBezTo>
                <a:cubicBezTo>
                  <a:pt x="2278099" y="251851"/>
                  <a:pt x="2225444" y="263092"/>
                  <a:pt x="2206562" y="237777"/>
                </a:cubicBezTo>
                <a:cubicBezTo>
                  <a:pt x="2203333" y="233555"/>
                  <a:pt x="2206548" y="227544"/>
                  <a:pt x="2211853" y="227886"/>
                </a:cubicBezTo>
                <a:cubicBezTo>
                  <a:pt x="2226057" y="228376"/>
                  <a:pt x="2240954" y="226057"/>
                  <a:pt x="2255733" y="224423"/>
                </a:cubicBezTo>
                <a:close/>
                <a:moveTo>
                  <a:pt x="2799181" y="0"/>
                </a:moveTo>
                <a:lnTo>
                  <a:pt x="2825226" y="0"/>
                </a:lnTo>
                <a:lnTo>
                  <a:pt x="2855126" y="42738"/>
                </a:lnTo>
                <a:cubicBezTo>
                  <a:pt x="2890839" y="89278"/>
                  <a:pt x="2938324" y="115678"/>
                  <a:pt x="2976188" y="159128"/>
                </a:cubicBezTo>
                <a:cubicBezTo>
                  <a:pt x="2980954" y="164671"/>
                  <a:pt x="2973559" y="172437"/>
                  <a:pt x="2967533" y="169713"/>
                </a:cubicBezTo>
                <a:cubicBezTo>
                  <a:pt x="2903344" y="140737"/>
                  <a:pt x="2852410" y="94909"/>
                  <a:pt x="2817164" y="39453"/>
                </a:cubicBezTo>
                <a:close/>
                <a:moveTo>
                  <a:pt x="2755905" y="0"/>
                </a:moveTo>
                <a:lnTo>
                  <a:pt x="2777233" y="0"/>
                </a:lnTo>
                <a:lnTo>
                  <a:pt x="2785764" y="25037"/>
                </a:lnTo>
                <a:cubicBezTo>
                  <a:pt x="2793231" y="43221"/>
                  <a:pt x="2801388" y="60320"/>
                  <a:pt x="2809354" y="75619"/>
                </a:cubicBezTo>
                <a:cubicBezTo>
                  <a:pt x="2811135" y="78817"/>
                  <a:pt x="2806914" y="82046"/>
                  <a:pt x="2803914" y="80191"/>
                </a:cubicBezTo>
                <a:cubicBezTo>
                  <a:pt x="2784319" y="66467"/>
                  <a:pt x="2771377" y="46948"/>
                  <a:pt x="2762409" y="25190"/>
                </a:cubicBezTo>
                <a:close/>
                <a:moveTo>
                  <a:pt x="2710614" y="0"/>
                </a:moveTo>
                <a:lnTo>
                  <a:pt x="2731762" y="0"/>
                </a:lnTo>
                <a:lnTo>
                  <a:pt x="2740842" y="31704"/>
                </a:lnTo>
                <a:cubicBezTo>
                  <a:pt x="2745127" y="43568"/>
                  <a:pt x="2749896" y="55286"/>
                  <a:pt x="2754279" y="67607"/>
                </a:cubicBezTo>
                <a:cubicBezTo>
                  <a:pt x="2757386" y="76252"/>
                  <a:pt x="2744275" y="80712"/>
                  <a:pt x="2739951" y="73411"/>
                </a:cubicBezTo>
                <a:cubicBezTo>
                  <a:pt x="2729900" y="56062"/>
                  <a:pt x="2721707" y="39208"/>
                  <a:pt x="2715477" y="21597"/>
                </a:cubicBezTo>
                <a:close/>
                <a:moveTo>
                  <a:pt x="2662177" y="0"/>
                </a:moveTo>
                <a:lnTo>
                  <a:pt x="2682221" y="0"/>
                </a:lnTo>
                <a:lnTo>
                  <a:pt x="2682381" y="7291"/>
                </a:lnTo>
                <a:cubicBezTo>
                  <a:pt x="2683691" y="26230"/>
                  <a:pt x="2686413" y="45270"/>
                  <a:pt x="2692131" y="66288"/>
                </a:cubicBezTo>
                <a:cubicBezTo>
                  <a:pt x="2715683" y="154209"/>
                  <a:pt x="2752928" y="205810"/>
                  <a:pt x="2835351" y="246160"/>
                </a:cubicBezTo>
                <a:cubicBezTo>
                  <a:pt x="2933107" y="294213"/>
                  <a:pt x="3089349" y="312196"/>
                  <a:pt x="3153797" y="201511"/>
                </a:cubicBezTo>
                <a:cubicBezTo>
                  <a:pt x="3179416" y="157351"/>
                  <a:pt x="3166431" y="60864"/>
                  <a:pt x="3143072" y="15943"/>
                </a:cubicBezTo>
                <a:lnTo>
                  <a:pt x="3128080" y="0"/>
                </a:lnTo>
                <a:lnTo>
                  <a:pt x="3160438" y="0"/>
                </a:lnTo>
                <a:lnTo>
                  <a:pt x="3174777" y="32120"/>
                </a:lnTo>
                <a:cubicBezTo>
                  <a:pt x="3189349" y="76568"/>
                  <a:pt x="3194322" y="132401"/>
                  <a:pt x="3187200" y="171242"/>
                </a:cubicBezTo>
                <a:cubicBezTo>
                  <a:pt x="3178395" y="219408"/>
                  <a:pt x="3154197" y="244126"/>
                  <a:pt x="3114845" y="272461"/>
                </a:cubicBezTo>
                <a:cubicBezTo>
                  <a:pt x="3022691" y="338893"/>
                  <a:pt x="2899593" y="310705"/>
                  <a:pt x="2806149" y="259720"/>
                </a:cubicBezTo>
                <a:cubicBezTo>
                  <a:pt x="2721666" y="213778"/>
                  <a:pt x="2680771" y="146680"/>
                  <a:pt x="2666745" y="67053"/>
                </a:cubicBezTo>
                <a:close/>
                <a:moveTo>
                  <a:pt x="2271622" y="0"/>
                </a:moveTo>
                <a:lnTo>
                  <a:pt x="2309674" y="0"/>
                </a:lnTo>
                <a:lnTo>
                  <a:pt x="2330492" y="25222"/>
                </a:lnTo>
                <a:cubicBezTo>
                  <a:pt x="2334455" y="31333"/>
                  <a:pt x="2329233" y="38766"/>
                  <a:pt x="2322210" y="36506"/>
                </a:cubicBezTo>
                <a:cubicBezTo>
                  <a:pt x="2308853" y="32103"/>
                  <a:pt x="2300595" y="24692"/>
                  <a:pt x="2289727" y="15636"/>
                </a:cubicBezTo>
                <a:close/>
                <a:moveTo>
                  <a:pt x="2215188" y="0"/>
                </a:moveTo>
                <a:lnTo>
                  <a:pt x="2242585" y="0"/>
                </a:lnTo>
                <a:lnTo>
                  <a:pt x="2245809" y="2618"/>
                </a:lnTo>
                <a:cubicBezTo>
                  <a:pt x="2253317" y="8631"/>
                  <a:pt x="2245605" y="20717"/>
                  <a:pt x="2237397" y="15080"/>
                </a:cubicBezTo>
                <a:close/>
                <a:moveTo>
                  <a:pt x="2147021" y="0"/>
                </a:moveTo>
                <a:lnTo>
                  <a:pt x="2184184" y="0"/>
                </a:lnTo>
                <a:lnTo>
                  <a:pt x="2187512" y="15083"/>
                </a:lnTo>
                <a:cubicBezTo>
                  <a:pt x="2186416" y="22728"/>
                  <a:pt x="2176972" y="22664"/>
                  <a:pt x="2172449" y="18997"/>
                </a:cubicBezTo>
                <a:close/>
                <a:moveTo>
                  <a:pt x="2054534" y="0"/>
                </a:moveTo>
                <a:lnTo>
                  <a:pt x="2113460" y="0"/>
                </a:lnTo>
                <a:lnTo>
                  <a:pt x="2117750" y="3626"/>
                </a:lnTo>
                <a:cubicBezTo>
                  <a:pt x="2122496" y="9391"/>
                  <a:pt x="2125772" y="15914"/>
                  <a:pt x="2126775" y="23247"/>
                </a:cubicBezTo>
                <a:cubicBezTo>
                  <a:pt x="2127596" y="29173"/>
                  <a:pt x="2119789" y="33977"/>
                  <a:pt x="2115189" y="29520"/>
                </a:cubicBezTo>
                <a:cubicBezTo>
                  <a:pt x="2108005" y="22435"/>
                  <a:pt x="2092396" y="17577"/>
                  <a:pt x="2083386" y="12507"/>
                </a:cubicBezTo>
                <a:close/>
                <a:moveTo>
                  <a:pt x="1928990" y="0"/>
                </a:moveTo>
                <a:lnTo>
                  <a:pt x="1968497" y="0"/>
                </a:lnTo>
                <a:lnTo>
                  <a:pt x="1965077" y="3346"/>
                </a:lnTo>
                <a:cubicBezTo>
                  <a:pt x="1878371" y="129062"/>
                  <a:pt x="2001048" y="318896"/>
                  <a:pt x="2142074" y="339216"/>
                </a:cubicBezTo>
                <a:cubicBezTo>
                  <a:pt x="2173530" y="343821"/>
                  <a:pt x="2197758" y="368005"/>
                  <a:pt x="2224727" y="371208"/>
                </a:cubicBezTo>
                <a:cubicBezTo>
                  <a:pt x="2250623" y="374087"/>
                  <a:pt x="2292315" y="357231"/>
                  <a:pt x="2326794" y="334272"/>
                </a:cubicBezTo>
                <a:cubicBezTo>
                  <a:pt x="2320232" y="336747"/>
                  <a:pt x="2314175" y="338745"/>
                  <a:pt x="2309321" y="339890"/>
                </a:cubicBezTo>
                <a:cubicBezTo>
                  <a:pt x="2268533" y="348999"/>
                  <a:pt x="2211767" y="359536"/>
                  <a:pt x="2177703" y="328096"/>
                </a:cubicBezTo>
                <a:cubicBezTo>
                  <a:pt x="2172716" y="323433"/>
                  <a:pt x="2178340" y="315716"/>
                  <a:pt x="2184136" y="316073"/>
                </a:cubicBezTo>
                <a:cubicBezTo>
                  <a:pt x="2195933" y="316397"/>
                  <a:pt x="2204858" y="317430"/>
                  <a:pt x="2216305" y="319813"/>
                </a:cubicBezTo>
                <a:cubicBezTo>
                  <a:pt x="2239882" y="324693"/>
                  <a:pt x="2257868" y="321843"/>
                  <a:pt x="2281082" y="318548"/>
                </a:cubicBezTo>
                <a:cubicBezTo>
                  <a:pt x="2303208" y="315419"/>
                  <a:pt x="2354518" y="302961"/>
                  <a:pt x="2372013" y="278647"/>
                </a:cubicBezTo>
                <a:cubicBezTo>
                  <a:pt x="2371315" y="279022"/>
                  <a:pt x="2370512" y="279591"/>
                  <a:pt x="2369812" y="279965"/>
                </a:cubicBezTo>
                <a:cubicBezTo>
                  <a:pt x="2351949" y="289115"/>
                  <a:pt x="2326322" y="287129"/>
                  <a:pt x="2307296" y="284932"/>
                </a:cubicBezTo>
                <a:cubicBezTo>
                  <a:pt x="2298369" y="283898"/>
                  <a:pt x="2300854" y="272258"/>
                  <a:pt x="2307029" y="269575"/>
                </a:cubicBezTo>
                <a:cubicBezTo>
                  <a:pt x="2326744" y="261165"/>
                  <a:pt x="2347922" y="260273"/>
                  <a:pt x="2365841" y="249157"/>
                </a:cubicBezTo>
                <a:cubicBezTo>
                  <a:pt x="2384161" y="237757"/>
                  <a:pt x="2398864" y="221927"/>
                  <a:pt x="2414703" y="207702"/>
                </a:cubicBezTo>
                <a:cubicBezTo>
                  <a:pt x="2419651" y="203117"/>
                  <a:pt x="2424494" y="198723"/>
                  <a:pt x="2429144" y="194227"/>
                </a:cubicBezTo>
                <a:cubicBezTo>
                  <a:pt x="2434096" y="185903"/>
                  <a:pt x="2438855" y="177473"/>
                  <a:pt x="2443808" y="169149"/>
                </a:cubicBezTo>
                <a:cubicBezTo>
                  <a:pt x="2438017" y="175778"/>
                  <a:pt x="2431449" y="181993"/>
                  <a:pt x="2423616" y="187779"/>
                </a:cubicBezTo>
                <a:cubicBezTo>
                  <a:pt x="2398017" y="206260"/>
                  <a:pt x="2369385" y="227608"/>
                  <a:pt x="2337401" y="231450"/>
                </a:cubicBezTo>
                <a:cubicBezTo>
                  <a:pt x="2330685" y="232346"/>
                  <a:pt x="2326533" y="222394"/>
                  <a:pt x="2331570" y="218104"/>
                </a:cubicBezTo>
                <a:cubicBezTo>
                  <a:pt x="2353326" y="199812"/>
                  <a:pt x="2380433" y="187375"/>
                  <a:pt x="2403908" y="171001"/>
                </a:cubicBezTo>
                <a:cubicBezTo>
                  <a:pt x="2410732" y="166171"/>
                  <a:pt x="2417182" y="160641"/>
                  <a:pt x="2423048" y="154801"/>
                </a:cubicBezTo>
                <a:cubicBezTo>
                  <a:pt x="2386662" y="172002"/>
                  <a:pt x="2347073" y="183996"/>
                  <a:pt x="2312147" y="191002"/>
                </a:cubicBezTo>
                <a:cubicBezTo>
                  <a:pt x="2233393" y="206740"/>
                  <a:pt x="2165352" y="201519"/>
                  <a:pt x="2098317" y="156180"/>
                </a:cubicBezTo>
                <a:cubicBezTo>
                  <a:pt x="2091363" y="151462"/>
                  <a:pt x="2092013" y="138591"/>
                  <a:pt x="2102247" y="138579"/>
                </a:cubicBezTo>
                <a:cubicBezTo>
                  <a:pt x="2135195" y="138995"/>
                  <a:pt x="2159274" y="157861"/>
                  <a:pt x="2192656" y="163997"/>
                </a:cubicBezTo>
                <a:cubicBezTo>
                  <a:pt x="2234549" y="171940"/>
                  <a:pt x="2277015" y="166223"/>
                  <a:pt x="2318206" y="156831"/>
                </a:cubicBezTo>
                <a:cubicBezTo>
                  <a:pt x="2380683" y="142614"/>
                  <a:pt x="2434209" y="106897"/>
                  <a:pt x="2492853" y="85391"/>
                </a:cubicBezTo>
                <a:cubicBezTo>
                  <a:pt x="2497494" y="77648"/>
                  <a:pt x="2501942" y="69801"/>
                  <a:pt x="2506581" y="62057"/>
                </a:cubicBezTo>
                <a:cubicBezTo>
                  <a:pt x="2503967" y="64150"/>
                  <a:pt x="2501247" y="66437"/>
                  <a:pt x="2499240" y="67857"/>
                </a:cubicBezTo>
                <a:lnTo>
                  <a:pt x="2499046" y="67753"/>
                </a:lnTo>
                <a:cubicBezTo>
                  <a:pt x="2467669" y="92372"/>
                  <a:pt x="2417310" y="109580"/>
                  <a:pt x="2377215" y="111328"/>
                </a:cubicBezTo>
                <a:cubicBezTo>
                  <a:pt x="2369531" y="111706"/>
                  <a:pt x="2363812" y="101415"/>
                  <a:pt x="2369875" y="95678"/>
                </a:cubicBezTo>
                <a:cubicBezTo>
                  <a:pt x="2394133" y="72241"/>
                  <a:pt x="2436078" y="71232"/>
                  <a:pt x="2465992" y="56806"/>
                </a:cubicBezTo>
                <a:cubicBezTo>
                  <a:pt x="2484840" y="47684"/>
                  <a:pt x="2500347" y="31286"/>
                  <a:pt x="2515500" y="16944"/>
                </a:cubicBezTo>
                <a:cubicBezTo>
                  <a:pt x="2518130" y="14360"/>
                  <a:pt x="2520772" y="11285"/>
                  <a:pt x="2523416" y="8209"/>
                </a:cubicBezTo>
                <a:cubicBezTo>
                  <a:pt x="2488925" y="19066"/>
                  <a:pt x="2451951" y="19178"/>
                  <a:pt x="2415926" y="12097"/>
                </a:cubicBezTo>
                <a:lnTo>
                  <a:pt x="2374836" y="0"/>
                </a:lnTo>
                <a:lnTo>
                  <a:pt x="2574822" y="0"/>
                </a:lnTo>
                <a:lnTo>
                  <a:pt x="2464030" y="188695"/>
                </a:lnTo>
                <a:cubicBezTo>
                  <a:pt x="2463381" y="190843"/>
                  <a:pt x="2462924" y="193093"/>
                  <a:pt x="2461888" y="195033"/>
                </a:cubicBezTo>
                <a:cubicBezTo>
                  <a:pt x="2459604" y="199298"/>
                  <a:pt x="2456546" y="203149"/>
                  <a:pt x="2453593" y="206808"/>
                </a:cubicBezTo>
                <a:cubicBezTo>
                  <a:pt x="1931154" y="1101843"/>
                  <a:pt x="1463523" y="2025445"/>
                  <a:pt x="1067826" y="2984285"/>
                </a:cubicBezTo>
                <a:cubicBezTo>
                  <a:pt x="1043898" y="3042070"/>
                  <a:pt x="1020164" y="3099959"/>
                  <a:pt x="996521" y="3158145"/>
                </a:cubicBezTo>
                <a:cubicBezTo>
                  <a:pt x="857865" y="3498006"/>
                  <a:pt x="723927" y="3841638"/>
                  <a:pt x="610990" y="4190768"/>
                </a:cubicBezTo>
                <a:cubicBezTo>
                  <a:pt x="610513" y="4190263"/>
                  <a:pt x="610034" y="4189758"/>
                  <a:pt x="609556" y="4189253"/>
                </a:cubicBezTo>
                <a:cubicBezTo>
                  <a:pt x="550283" y="4362068"/>
                  <a:pt x="502520" y="4538546"/>
                  <a:pt x="467482" y="4717342"/>
                </a:cubicBezTo>
                <a:cubicBezTo>
                  <a:pt x="468046" y="4721883"/>
                  <a:pt x="467149" y="4725893"/>
                  <a:pt x="465177" y="4729578"/>
                </a:cubicBezTo>
                <a:cubicBezTo>
                  <a:pt x="446584" y="4825883"/>
                  <a:pt x="431507" y="4923071"/>
                  <a:pt x="420842" y="5020874"/>
                </a:cubicBezTo>
                <a:cubicBezTo>
                  <a:pt x="416469" y="5061685"/>
                  <a:pt x="412616" y="5101527"/>
                  <a:pt x="409552" y="5141290"/>
                </a:cubicBezTo>
                <a:cubicBezTo>
                  <a:pt x="407485" y="5169865"/>
                  <a:pt x="405717" y="5198350"/>
                  <a:pt x="404438" y="5226848"/>
                </a:cubicBezTo>
                <a:cubicBezTo>
                  <a:pt x="407604" y="5229790"/>
                  <a:pt x="409449" y="5234268"/>
                  <a:pt x="405678" y="5238985"/>
                </a:cubicBezTo>
                <a:cubicBezTo>
                  <a:pt x="404965" y="5239851"/>
                  <a:pt x="404356" y="5240523"/>
                  <a:pt x="403643" y="5241389"/>
                </a:cubicBezTo>
                <a:cubicBezTo>
                  <a:pt x="392147" y="5487150"/>
                  <a:pt x="408516" y="5732106"/>
                  <a:pt x="482393" y="5964674"/>
                </a:cubicBezTo>
                <a:cubicBezTo>
                  <a:pt x="345271" y="5470804"/>
                  <a:pt x="436769" y="4935614"/>
                  <a:pt x="578246" y="4450604"/>
                </a:cubicBezTo>
                <a:lnTo>
                  <a:pt x="578440" y="4450708"/>
                </a:lnTo>
                <a:cubicBezTo>
                  <a:pt x="606361" y="4355152"/>
                  <a:pt x="636040" y="4260038"/>
                  <a:pt x="666987" y="4165353"/>
                </a:cubicBezTo>
                <a:cubicBezTo>
                  <a:pt x="682779" y="4117182"/>
                  <a:pt x="698855" y="4069413"/>
                  <a:pt x="715034" y="4021450"/>
                </a:cubicBezTo>
                <a:cubicBezTo>
                  <a:pt x="731524" y="3972906"/>
                  <a:pt x="753855" y="3930228"/>
                  <a:pt x="764383" y="3880241"/>
                </a:cubicBezTo>
                <a:cubicBezTo>
                  <a:pt x="781886" y="3798566"/>
                  <a:pt x="830745" y="3728677"/>
                  <a:pt x="852424" y="3648987"/>
                </a:cubicBezTo>
                <a:cubicBezTo>
                  <a:pt x="879028" y="3551230"/>
                  <a:pt x="923270" y="3459665"/>
                  <a:pt x="960491" y="3365841"/>
                </a:cubicBezTo>
                <a:cubicBezTo>
                  <a:pt x="979737" y="3317274"/>
                  <a:pt x="996836" y="3268058"/>
                  <a:pt x="1016380" y="3219401"/>
                </a:cubicBezTo>
                <a:cubicBezTo>
                  <a:pt x="1026515" y="3194393"/>
                  <a:pt x="1036456" y="3169282"/>
                  <a:pt x="1046591" y="3144275"/>
                </a:cubicBezTo>
                <a:cubicBezTo>
                  <a:pt x="1055350" y="3122772"/>
                  <a:pt x="1075182" y="3092226"/>
                  <a:pt x="1077189" y="3069357"/>
                </a:cubicBezTo>
                <a:cubicBezTo>
                  <a:pt x="1077348" y="3067197"/>
                  <a:pt x="1078435" y="3067029"/>
                  <a:pt x="1078358" y="3066240"/>
                </a:cubicBezTo>
                <a:cubicBezTo>
                  <a:pt x="1107892" y="2994244"/>
                  <a:pt x="1137518" y="2922546"/>
                  <a:pt x="1167530" y="2851056"/>
                </a:cubicBezTo>
                <a:cubicBezTo>
                  <a:pt x="1388506" y="2323277"/>
                  <a:pt x="1630880" y="1804446"/>
                  <a:pt x="1893240" y="1295810"/>
                </a:cubicBezTo>
                <a:cubicBezTo>
                  <a:pt x="2025518" y="1039210"/>
                  <a:pt x="2163826" y="786023"/>
                  <a:pt x="2306289" y="535152"/>
                </a:cubicBezTo>
                <a:lnTo>
                  <a:pt x="2620155" y="0"/>
                </a:lnTo>
                <a:lnTo>
                  <a:pt x="2651453" y="0"/>
                </a:lnTo>
                <a:lnTo>
                  <a:pt x="2496354" y="265348"/>
                </a:lnTo>
                <a:cubicBezTo>
                  <a:pt x="2498099" y="266282"/>
                  <a:pt x="2499948" y="267022"/>
                  <a:pt x="2501072" y="269119"/>
                </a:cubicBezTo>
                <a:cubicBezTo>
                  <a:pt x="2520728" y="305573"/>
                  <a:pt x="2540530" y="351086"/>
                  <a:pt x="2566506" y="383188"/>
                </a:cubicBezTo>
                <a:cubicBezTo>
                  <a:pt x="2607039" y="433305"/>
                  <a:pt x="2659022" y="432180"/>
                  <a:pt x="2717232" y="437130"/>
                </a:cubicBezTo>
                <a:cubicBezTo>
                  <a:pt x="2784961" y="442933"/>
                  <a:pt x="2848664" y="452068"/>
                  <a:pt x="2900301" y="499145"/>
                </a:cubicBezTo>
                <a:cubicBezTo>
                  <a:pt x="2987837" y="578894"/>
                  <a:pt x="3051815" y="699417"/>
                  <a:pt x="2942560" y="793617"/>
                </a:cubicBezTo>
                <a:cubicBezTo>
                  <a:pt x="2906078" y="824982"/>
                  <a:pt x="2863050" y="815433"/>
                  <a:pt x="2818536" y="834769"/>
                </a:cubicBezTo>
                <a:cubicBezTo>
                  <a:pt x="2741661" y="867974"/>
                  <a:pt x="2677028" y="889017"/>
                  <a:pt x="2597041" y="856706"/>
                </a:cubicBezTo>
                <a:cubicBezTo>
                  <a:pt x="2454005" y="798647"/>
                  <a:pt x="2339966" y="705966"/>
                  <a:pt x="2331447" y="554503"/>
                </a:cubicBezTo>
                <a:cubicBezTo>
                  <a:pt x="2263158" y="676103"/>
                  <a:pt x="2195552" y="797819"/>
                  <a:pt x="2129201" y="920456"/>
                </a:cubicBezTo>
                <a:cubicBezTo>
                  <a:pt x="2163972" y="1026102"/>
                  <a:pt x="2267112" y="989491"/>
                  <a:pt x="2347154" y="998388"/>
                </a:cubicBezTo>
                <a:cubicBezTo>
                  <a:pt x="2427882" y="1007401"/>
                  <a:pt x="2526983" y="1056673"/>
                  <a:pt x="2586891" y="1110670"/>
                </a:cubicBezTo>
                <a:cubicBezTo>
                  <a:pt x="2636332" y="1155325"/>
                  <a:pt x="2643465" y="1192811"/>
                  <a:pt x="2629350" y="1255099"/>
                </a:cubicBezTo>
                <a:cubicBezTo>
                  <a:pt x="2622404" y="1285803"/>
                  <a:pt x="2602613" y="1314872"/>
                  <a:pt x="2596302" y="1343921"/>
                </a:cubicBezTo>
                <a:cubicBezTo>
                  <a:pt x="2592815" y="1359765"/>
                  <a:pt x="2603304" y="1382586"/>
                  <a:pt x="2596118" y="1396950"/>
                </a:cubicBezTo>
                <a:cubicBezTo>
                  <a:pt x="2575499" y="1438297"/>
                  <a:pt x="2478493" y="1452251"/>
                  <a:pt x="2437456" y="1452497"/>
                </a:cubicBezTo>
                <a:cubicBezTo>
                  <a:pt x="2347311" y="1453162"/>
                  <a:pt x="2230007" y="1425329"/>
                  <a:pt x="2144323" y="1396204"/>
                </a:cubicBezTo>
                <a:cubicBezTo>
                  <a:pt x="2075696" y="1372962"/>
                  <a:pt x="1986709" y="1295927"/>
                  <a:pt x="1973007" y="1214769"/>
                </a:cubicBezTo>
                <a:cubicBezTo>
                  <a:pt x="1945475" y="1267634"/>
                  <a:pt x="1917260" y="1320382"/>
                  <a:pt x="1890116" y="1373453"/>
                </a:cubicBezTo>
                <a:cubicBezTo>
                  <a:pt x="1890489" y="1374153"/>
                  <a:pt x="1891071" y="1374464"/>
                  <a:pt x="1891343" y="1375356"/>
                </a:cubicBezTo>
                <a:cubicBezTo>
                  <a:pt x="1913162" y="1483304"/>
                  <a:pt x="1988305" y="1520008"/>
                  <a:pt x="2063542" y="1585447"/>
                </a:cubicBezTo>
                <a:cubicBezTo>
                  <a:pt x="2125715" y="1639407"/>
                  <a:pt x="2191691" y="1723089"/>
                  <a:pt x="2221598" y="1798198"/>
                </a:cubicBezTo>
                <a:cubicBezTo>
                  <a:pt x="2267703" y="1913900"/>
                  <a:pt x="2192017" y="2011091"/>
                  <a:pt x="2118496" y="2093977"/>
                </a:cubicBezTo>
                <a:cubicBezTo>
                  <a:pt x="2082546" y="2134607"/>
                  <a:pt x="2057800" y="2111392"/>
                  <a:pt x="2007632" y="2089543"/>
                </a:cubicBezTo>
                <a:cubicBezTo>
                  <a:pt x="1942000" y="2061168"/>
                  <a:pt x="1869540" y="2041362"/>
                  <a:pt x="1813647" y="1995249"/>
                </a:cubicBezTo>
                <a:cubicBezTo>
                  <a:pt x="1768142" y="1957688"/>
                  <a:pt x="1732935" y="1921395"/>
                  <a:pt x="1709846" y="1866643"/>
                </a:cubicBezTo>
                <a:cubicBezTo>
                  <a:pt x="1700522" y="1844445"/>
                  <a:pt x="1688913" y="1815787"/>
                  <a:pt x="1683412" y="1786905"/>
                </a:cubicBezTo>
                <a:cubicBezTo>
                  <a:pt x="1664541" y="1825447"/>
                  <a:pt x="1645759" y="1864286"/>
                  <a:pt x="1627084" y="1902931"/>
                </a:cubicBezTo>
                <a:cubicBezTo>
                  <a:pt x="1624954" y="1919500"/>
                  <a:pt x="1623199" y="1936769"/>
                  <a:pt x="1619413" y="1952702"/>
                </a:cubicBezTo>
                <a:cubicBezTo>
                  <a:pt x="1617762" y="1959053"/>
                  <a:pt x="1615269" y="1967446"/>
                  <a:pt x="1611431" y="1974621"/>
                </a:cubicBezTo>
                <a:cubicBezTo>
                  <a:pt x="1602873" y="2031649"/>
                  <a:pt x="1668095" y="2160571"/>
                  <a:pt x="1697701" y="2196609"/>
                </a:cubicBezTo>
                <a:cubicBezTo>
                  <a:pt x="1749589" y="2259536"/>
                  <a:pt x="1832487" y="2271955"/>
                  <a:pt x="1893147" y="2323610"/>
                </a:cubicBezTo>
                <a:cubicBezTo>
                  <a:pt x="1942655" y="2365808"/>
                  <a:pt x="1991766" y="2415270"/>
                  <a:pt x="1999146" y="2483069"/>
                </a:cubicBezTo>
                <a:cubicBezTo>
                  <a:pt x="2004723" y="2534190"/>
                  <a:pt x="1992069" y="2607732"/>
                  <a:pt x="1968597" y="2652543"/>
                </a:cubicBezTo>
                <a:cubicBezTo>
                  <a:pt x="1943244" y="2701336"/>
                  <a:pt x="1906700" y="2699246"/>
                  <a:pt x="1862636" y="2680910"/>
                </a:cubicBezTo>
                <a:cubicBezTo>
                  <a:pt x="1782959" y="2648015"/>
                  <a:pt x="1691940" y="2644720"/>
                  <a:pt x="1617063" y="2601921"/>
                </a:cubicBezTo>
                <a:cubicBezTo>
                  <a:pt x="1563013" y="2571012"/>
                  <a:pt x="1476838" y="2509700"/>
                  <a:pt x="1444617" y="2454303"/>
                </a:cubicBezTo>
                <a:cubicBezTo>
                  <a:pt x="1426389" y="2423102"/>
                  <a:pt x="1423274" y="2379035"/>
                  <a:pt x="1423805" y="2338418"/>
                </a:cubicBezTo>
                <a:cubicBezTo>
                  <a:pt x="1394162" y="2403618"/>
                  <a:pt x="1364325" y="2468717"/>
                  <a:pt x="1335458" y="2534337"/>
                </a:cubicBezTo>
                <a:cubicBezTo>
                  <a:pt x="1335846" y="2534544"/>
                  <a:pt x="1336234" y="2534751"/>
                  <a:pt x="1336415" y="2535347"/>
                </a:cubicBezTo>
                <a:cubicBezTo>
                  <a:pt x="1336789" y="2536045"/>
                  <a:pt x="1337357" y="2536848"/>
                  <a:pt x="1337628" y="2537742"/>
                </a:cubicBezTo>
                <a:cubicBezTo>
                  <a:pt x="1340054" y="2542531"/>
                  <a:pt x="1339544" y="2546748"/>
                  <a:pt x="1337289" y="2550030"/>
                </a:cubicBezTo>
                <a:cubicBezTo>
                  <a:pt x="1337183" y="2582399"/>
                  <a:pt x="1410174" y="2654368"/>
                  <a:pt x="1425152" y="2667867"/>
                </a:cubicBezTo>
                <a:cubicBezTo>
                  <a:pt x="1461528" y="2701044"/>
                  <a:pt x="1503771" y="2728381"/>
                  <a:pt x="1540134" y="2762050"/>
                </a:cubicBezTo>
                <a:cubicBezTo>
                  <a:pt x="1599911" y="2817223"/>
                  <a:pt x="1659558" y="2873573"/>
                  <a:pt x="1707820" y="2939546"/>
                </a:cubicBezTo>
                <a:cubicBezTo>
                  <a:pt x="1757890" y="3007734"/>
                  <a:pt x="1793955" y="3166450"/>
                  <a:pt x="1723687" y="3234865"/>
                </a:cubicBezTo>
                <a:cubicBezTo>
                  <a:pt x="1673029" y="3284337"/>
                  <a:pt x="1628707" y="3232443"/>
                  <a:pt x="1579328" y="3210518"/>
                </a:cubicBezTo>
                <a:cubicBezTo>
                  <a:pt x="1508176" y="3178941"/>
                  <a:pt x="1436454" y="3178734"/>
                  <a:pt x="1367732" y="3137483"/>
                </a:cubicBezTo>
                <a:cubicBezTo>
                  <a:pt x="1302502" y="3098099"/>
                  <a:pt x="1192320" y="2994014"/>
                  <a:pt x="1178063" y="2900837"/>
                </a:cubicBezTo>
                <a:cubicBezTo>
                  <a:pt x="1164684" y="2932839"/>
                  <a:pt x="1150635" y="2964232"/>
                  <a:pt x="1137451" y="2996338"/>
                </a:cubicBezTo>
                <a:cubicBezTo>
                  <a:pt x="1125642" y="3024940"/>
                  <a:pt x="1114222" y="3053750"/>
                  <a:pt x="1102413" y="3082351"/>
                </a:cubicBezTo>
                <a:cubicBezTo>
                  <a:pt x="1105029" y="3298000"/>
                  <a:pt x="1370762" y="3363081"/>
                  <a:pt x="1461510" y="3533342"/>
                </a:cubicBezTo>
                <a:cubicBezTo>
                  <a:pt x="1490603" y="3588062"/>
                  <a:pt x="1520771" y="3650093"/>
                  <a:pt x="1517548" y="3713468"/>
                </a:cubicBezTo>
                <a:cubicBezTo>
                  <a:pt x="1516274" y="3738228"/>
                  <a:pt x="1508747" y="3757896"/>
                  <a:pt x="1500839" y="3780602"/>
                </a:cubicBezTo>
                <a:cubicBezTo>
                  <a:pt x="1487155" y="3820171"/>
                  <a:pt x="1480221" y="3871833"/>
                  <a:pt x="1454291" y="3905851"/>
                </a:cubicBezTo>
                <a:cubicBezTo>
                  <a:pt x="1377630" y="4006262"/>
                  <a:pt x="1248831" y="3777984"/>
                  <a:pt x="1207188" y="3736004"/>
                </a:cubicBezTo>
                <a:cubicBezTo>
                  <a:pt x="1163632" y="3692002"/>
                  <a:pt x="1105810" y="3687261"/>
                  <a:pt x="1057726" y="3654056"/>
                </a:cubicBezTo>
                <a:cubicBezTo>
                  <a:pt x="1029535" y="3634485"/>
                  <a:pt x="1008890" y="3601742"/>
                  <a:pt x="992886" y="3571980"/>
                </a:cubicBezTo>
                <a:cubicBezTo>
                  <a:pt x="974067" y="3537222"/>
                  <a:pt x="962027" y="3492121"/>
                  <a:pt x="955679" y="3447571"/>
                </a:cubicBezTo>
                <a:cubicBezTo>
                  <a:pt x="927750" y="3518431"/>
                  <a:pt x="899628" y="3589186"/>
                  <a:pt x="872579" y="3660267"/>
                </a:cubicBezTo>
                <a:cubicBezTo>
                  <a:pt x="900874" y="3761702"/>
                  <a:pt x="981442" y="3815775"/>
                  <a:pt x="1056522" y="3883374"/>
                </a:cubicBezTo>
                <a:cubicBezTo>
                  <a:pt x="1122283" y="3942746"/>
                  <a:pt x="1178068" y="4014241"/>
                  <a:pt x="1224703" y="4089320"/>
                </a:cubicBezTo>
                <a:cubicBezTo>
                  <a:pt x="1265127" y="4154094"/>
                  <a:pt x="1310042" y="4259431"/>
                  <a:pt x="1292094" y="4335879"/>
                </a:cubicBezTo>
                <a:cubicBezTo>
                  <a:pt x="1284276" y="4369608"/>
                  <a:pt x="1253136" y="4442740"/>
                  <a:pt x="1216614" y="4454132"/>
                </a:cubicBezTo>
                <a:cubicBezTo>
                  <a:pt x="1161727" y="4471412"/>
                  <a:pt x="1074165" y="4392646"/>
                  <a:pt x="1029531" y="4373508"/>
                </a:cubicBezTo>
                <a:cubicBezTo>
                  <a:pt x="967493" y="4346807"/>
                  <a:pt x="905454" y="4341554"/>
                  <a:pt x="851886" y="4296686"/>
                </a:cubicBezTo>
                <a:cubicBezTo>
                  <a:pt x="772446" y="4230246"/>
                  <a:pt x="743428" y="4137155"/>
                  <a:pt x="734687" y="4040195"/>
                </a:cubicBezTo>
                <a:cubicBezTo>
                  <a:pt x="716704" y="4092928"/>
                  <a:pt x="699018" y="4145573"/>
                  <a:pt x="682018" y="4198334"/>
                </a:cubicBezTo>
                <a:cubicBezTo>
                  <a:pt x="693181" y="4271649"/>
                  <a:pt x="701635" y="4339772"/>
                  <a:pt x="742045" y="4405038"/>
                </a:cubicBezTo>
                <a:cubicBezTo>
                  <a:pt x="790177" y="4482914"/>
                  <a:pt x="858508" y="4484798"/>
                  <a:pt x="933926" y="4518658"/>
                </a:cubicBezTo>
                <a:cubicBezTo>
                  <a:pt x="1010509" y="4553139"/>
                  <a:pt x="1062242" y="4668109"/>
                  <a:pt x="1028932" y="4748562"/>
                </a:cubicBezTo>
                <a:cubicBezTo>
                  <a:pt x="984568" y="4855275"/>
                  <a:pt x="840767" y="4849933"/>
                  <a:pt x="750840" y="4821282"/>
                </a:cubicBezTo>
                <a:cubicBezTo>
                  <a:pt x="646570" y="4788201"/>
                  <a:pt x="578957" y="4699654"/>
                  <a:pt x="564597" y="4595947"/>
                </a:cubicBezTo>
                <a:cubicBezTo>
                  <a:pt x="551507" y="4646061"/>
                  <a:pt x="538313" y="4696369"/>
                  <a:pt x="526788" y="4746822"/>
                </a:cubicBezTo>
                <a:cubicBezTo>
                  <a:pt x="527897" y="4749411"/>
                  <a:pt x="528307" y="4752373"/>
                  <a:pt x="526557" y="4755179"/>
                </a:cubicBezTo>
                <a:cubicBezTo>
                  <a:pt x="523679" y="4759625"/>
                  <a:pt x="522354" y="4764902"/>
                  <a:pt x="521415" y="4770386"/>
                </a:cubicBezTo>
                <a:cubicBezTo>
                  <a:pt x="521077" y="4771951"/>
                  <a:pt x="520829" y="4773814"/>
                  <a:pt x="520491" y="4775379"/>
                </a:cubicBezTo>
                <a:cubicBezTo>
                  <a:pt x="515514" y="4823847"/>
                  <a:pt x="562013" y="4903842"/>
                  <a:pt x="580954" y="4934177"/>
                </a:cubicBezTo>
                <a:cubicBezTo>
                  <a:pt x="621378" y="4998951"/>
                  <a:pt x="671184" y="5062508"/>
                  <a:pt x="718314" y="5123137"/>
                </a:cubicBezTo>
                <a:cubicBezTo>
                  <a:pt x="787673" y="5212618"/>
                  <a:pt x="883541" y="5332741"/>
                  <a:pt x="830323" y="5453673"/>
                </a:cubicBezTo>
                <a:cubicBezTo>
                  <a:pt x="791700" y="5541260"/>
                  <a:pt x="693748" y="5546727"/>
                  <a:pt x="620454" y="5500036"/>
                </a:cubicBezTo>
                <a:cubicBezTo>
                  <a:pt x="531403" y="5443171"/>
                  <a:pt x="472993" y="5359797"/>
                  <a:pt x="449442" y="5261149"/>
                </a:cubicBezTo>
                <a:cubicBezTo>
                  <a:pt x="445462" y="5319877"/>
                  <a:pt x="442852" y="5378841"/>
                  <a:pt x="442909" y="5437484"/>
                </a:cubicBezTo>
                <a:cubicBezTo>
                  <a:pt x="443282" y="5438183"/>
                  <a:pt x="444266" y="5438210"/>
                  <a:pt x="444523" y="5439595"/>
                </a:cubicBezTo>
                <a:cubicBezTo>
                  <a:pt x="473391" y="5559543"/>
                  <a:pt x="571311" y="5662307"/>
                  <a:pt x="660876" y="5743392"/>
                </a:cubicBezTo>
                <a:cubicBezTo>
                  <a:pt x="716170" y="5793423"/>
                  <a:pt x="814998" y="5873975"/>
                  <a:pt x="813948" y="5958465"/>
                </a:cubicBezTo>
                <a:cubicBezTo>
                  <a:pt x="813098" y="6017870"/>
                  <a:pt x="739602" y="6060613"/>
                  <a:pt x="686131" y="6062189"/>
                </a:cubicBezTo>
                <a:cubicBezTo>
                  <a:pt x="639750" y="6063567"/>
                  <a:pt x="572269" y="6034452"/>
                  <a:pt x="528592" y="5994875"/>
                </a:cubicBezTo>
                <a:cubicBezTo>
                  <a:pt x="564994" y="6059243"/>
                  <a:pt x="617858" y="6108224"/>
                  <a:pt x="687895" y="6140951"/>
                </a:cubicBezTo>
                <a:cubicBezTo>
                  <a:pt x="768717" y="6178698"/>
                  <a:pt x="862195" y="6192788"/>
                  <a:pt x="937802" y="6241214"/>
                </a:cubicBezTo>
                <a:cubicBezTo>
                  <a:pt x="1027887" y="6299879"/>
                  <a:pt x="1059522" y="6430039"/>
                  <a:pt x="944809" y="6483156"/>
                </a:cubicBezTo>
                <a:lnTo>
                  <a:pt x="945003" y="6483260"/>
                </a:lnTo>
                <a:cubicBezTo>
                  <a:pt x="828698" y="6537023"/>
                  <a:pt x="687688" y="6441139"/>
                  <a:pt x="606851" y="6364723"/>
                </a:cubicBezTo>
                <a:cubicBezTo>
                  <a:pt x="550654" y="6311715"/>
                  <a:pt x="502513" y="6241317"/>
                  <a:pt x="476566" y="6165332"/>
                </a:cubicBezTo>
                <a:cubicBezTo>
                  <a:pt x="469696" y="6186100"/>
                  <a:pt x="459323" y="6205492"/>
                  <a:pt x="443595" y="6222769"/>
                </a:cubicBezTo>
                <a:cubicBezTo>
                  <a:pt x="402814" y="6267299"/>
                  <a:pt x="331475" y="6292488"/>
                  <a:pt x="275963" y="6261047"/>
                </a:cubicBezTo>
                <a:cubicBezTo>
                  <a:pt x="200982" y="6218443"/>
                  <a:pt x="206949" y="6123364"/>
                  <a:pt x="238327" y="6055847"/>
                </a:cubicBezTo>
                <a:cubicBezTo>
                  <a:pt x="283196" y="5959381"/>
                  <a:pt x="381173" y="5913770"/>
                  <a:pt x="420108" y="5814878"/>
                </a:cubicBezTo>
                <a:cubicBezTo>
                  <a:pt x="420433" y="5813804"/>
                  <a:pt x="421325" y="5813533"/>
                  <a:pt x="422038" y="5812668"/>
                </a:cubicBezTo>
                <a:cubicBezTo>
                  <a:pt x="408407" y="5746763"/>
                  <a:pt x="398439" y="5680073"/>
                  <a:pt x="392326" y="5612703"/>
                </a:cubicBezTo>
                <a:cubicBezTo>
                  <a:pt x="353009" y="5686201"/>
                  <a:pt x="319041" y="5776277"/>
                  <a:pt x="234527" y="5804645"/>
                </a:cubicBezTo>
                <a:cubicBezTo>
                  <a:pt x="154880" y="5831377"/>
                  <a:pt x="67840" y="5790802"/>
                  <a:pt x="36034" y="5713179"/>
                </a:cubicBezTo>
                <a:cubicBezTo>
                  <a:pt x="-286" y="5624412"/>
                  <a:pt x="59611" y="5521768"/>
                  <a:pt x="109585" y="5450729"/>
                </a:cubicBezTo>
                <a:cubicBezTo>
                  <a:pt x="181564" y="5348811"/>
                  <a:pt x="304151" y="5320606"/>
                  <a:pt x="386737" y="5230099"/>
                </a:cubicBezTo>
                <a:cubicBezTo>
                  <a:pt x="387770" y="5210450"/>
                  <a:pt x="388804" y="5190800"/>
                  <a:pt x="390225" y="5171357"/>
                </a:cubicBezTo>
                <a:cubicBezTo>
                  <a:pt x="393177" y="5128540"/>
                  <a:pt x="396620" y="5085736"/>
                  <a:pt x="400942" y="5043153"/>
                </a:cubicBezTo>
                <a:cubicBezTo>
                  <a:pt x="299672" y="5126159"/>
                  <a:pt x="20080" y="5249707"/>
                  <a:pt x="731" y="5048552"/>
                </a:cubicBezTo>
                <a:cubicBezTo>
                  <a:pt x="-7789" y="4961437"/>
                  <a:pt x="59680" y="4876810"/>
                  <a:pt x="128702" y="4832174"/>
                </a:cubicBezTo>
                <a:cubicBezTo>
                  <a:pt x="177489" y="4800655"/>
                  <a:pt x="233827" y="4791386"/>
                  <a:pt x="286495" y="4768929"/>
                </a:cubicBezTo>
                <a:cubicBezTo>
                  <a:pt x="359681" y="4737492"/>
                  <a:pt x="416914" y="4685053"/>
                  <a:pt x="465764" y="4622641"/>
                </a:cubicBezTo>
                <a:cubicBezTo>
                  <a:pt x="478350" y="4562280"/>
                  <a:pt x="492797" y="4502168"/>
                  <a:pt x="508215" y="4442574"/>
                </a:cubicBezTo>
                <a:cubicBezTo>
                  <a:pt x="478354" y="4476483"/>
                  <a:pt x="436897" y="4502693"/>
                  <a:pt x="399084" y="4521625"/>
                </a:cubicBezTo>
                <a:cubicBezTo>
                  <a:pt x="341414" y="4550634"/>
                  <a:pt x="278522" y="4544178"/>
                  <a:pt x="216591" y="4556442"/>
                </a:cubicBezTo>
                <a:cubicBezTo>
                  <a:pt x="166733" y="4566186"/>
                  <a:pt x="113825" y="4593754"/>
                  <a:pt x="62294" y="4585642"/>
                </a:cubicBezTo>
                <a:cubicBezTo>
                  <a:pt x="58376" y="4585042"/>
                  <a:pt x="54447" y="4581195"/>
                  <a:pt x="53663" y="4577533"/>
                </a:cubicBezTo>
                <a:cubicBezTo>
                  <a:pt x="42255" y="4523792"/>
                  <a:pt x="56777" y="4446757"/>
                  <a:pt x="70917" y="4394213"/>
                </a:cubicBezTo>
                <a:cubicBezTo>
                  <a:pt x="84955" y="4341861"/>
                  <a:pt x="126079" y="4281303"/>
                  <a:pt x="169007" y="4248147"/>
                </a:cubicBezTo>
                <a:cubicBezTo>
                  <a:pt x="302709" y="4145078"/>
                  <a:pt x="493274" y="4235047"/>
                  <a:pt x="609749" y="4096573"/>
                </a:cubicBezTo>
                <a:cubicBezTo>
                  <a:pt x="611991" y="4093781"/>
                  <a:pt x="615342" y="4093579"/>
                  <a:pt x="618666" y="4094359"/>
                </a:cubicBezTo>
                <a:cubicBezTo>
                  <a:pt x="647092" y="4009049"/>
                  <a:pt x="676695" y="3923871"/>
                  <a:pt x="707370" y="3839017"/>
                </a:cubicBezTo>
                <a:cubicBezTo>
                  <a:pt x="684725" y="3864565"/>
                  <a:pt x="662868" y="3890036"/>
                  <a:pt x="631757" y="3908562"/>
                </a:cubicBezTo>
                <a:cubicBezTo>
                  <a:pt x="564138" y="3948712"/>
                  <a:pt x="491071" y="3968738"/>
                  <a:pt x="414505" y="3983648"/>
                </a:cubicBezTo>
                <a:cubicBezTo>
                  <a:pt x="321116" y="4002031"/>
                  <a:pt x="183208" y="3939982"/>
                  <a:pt x="194876" y="3827251"/>
                </a:cubicBezTo>
                <a:cubicBezTo>
                  <a:pt x="200913" y="3768874"/>
                  <a:pt x="243398" y="3737478"/>
                  <a:pt x="293415" y="3714848"/>
                </a:cubicBezTo>
                <a:cubicBezTo>
                  <a:pt x="338254" y="3694438"/>
                  <a:pt x="379069" y="3684347"/>
                  <a:pt x="417379" y="3650966"/>
                </a:cubicBezTo>
                <a:cubicBezTo>
                  <a:pt x="439758" y="3631510"/>
                  <a:pt x="456549" y="3611311"/>
                  <a:pt x="484326" y="3599483"/>
                </a:cubicBezTo>
                <a:cubicBezTo>
                  <a:pt x="561395" y="3566383"/>
                  <a:pt x="642032" y="3585824"/>
                  <a:pt x="714915" y="3536768"/>
                </a:cubicBezTo>
                <a:cubicBezTo>
                  <a:pt x="766240" y="3502368"/>
                  <a:pt x="807747" y="3456481"/>
                  <a:pt x="857084" y="3419272"/>
                </a:cubicBezTo>
                <a:cubicBezTo>
                  <a:pt x="860294" y="3416998"/>
                  <a:pt x="863438" y="3417183"/>
                  <a:pt x="866063" y="3418338"/>
                </a:cubicBezTo>
                <a:cubicBezTo>
                  <a:pt x="890527" y="3355353"/>
                  <a:pt x="916156" y="3292990"/>
                  <a:pt x="941099" y="3230510"/>
                </a:cubicBezTo>
                <a:cubicBezTo>
                  <a:pt x="932089" y="3236165"/>
                  <a:pt x="922494" y="3241509"/>
                  <a:pt x="914169" y="3247281"/>
                </a:cubicBezTo>
                <a:cubicBezTo>
                  <a:pt x="853301" y="3288798"/>
                  <a:pt x="803762" y="3333381"/>
                  <a:pt x="733184" y="3359477"/>
                </a:cubicBezTo>
                <a:cubicBezTo>
                  <a:pt x="674139" y="3381267"/>
                  <a:pt x="603589" y="3384930"/>
                  <a:pt x="541934" y="3372900"/>
                </a:cubicBezTo>
                <a:cubicBezTo>
                  <a:pt x="503572" y="3365348"/>
                  <a:pt x="433434" y="3350526"/>
                  <a:pt x="409803" y="3315437"/>
                </a:cubicBezTo>
                <a:cubicBezTo>
                  <a:pt x="345418" y="3220386"/>
                  <a:pt x="494555" y="3074943"/>
                  <a:pt x="563966" y="3030512"/>
                </a:cubicBezTo>
                <a:cubicBezTo>
                  <a:pt x="624767" y="2991455"/>
                  <a:pt x="699284" y="2990163"/>
                  <a:pt x="768793" y="2992178"/>
                </a:cubicBezTo>
                <a:cubicBezTo>
                  <a:pt x="819128" y="2993663"/>
                  <a:pt x="868409" y="2990595"/>
                  <a:pt x="918149" y="2981536"/>
                </a:cubicBezTo>
                <a:cubicBezTo>
                  <a:pt x="981335" y="2970192"/>
                  <a:pt x="1025589" y="2931760"/>
                  <a:pt x="1076358" y="2896066"/>
                </a:cubicBezTo>
                <a:cubicBezTo>
                  <a:pt x="1084067" y="2876993"/>
                  <a:pt x="1091775" y="2857921"/>
                  <a:pt x="1099767" y="2839250"/>
                </a:cubicBezTo>
                <a:cubicBezTo>
                  <a:pt x="1120723" y="2789353"/>
                  <a:pt x="1142842" y="2740077"/>
                  <a:pt x="1164289" y="2690194"/>
                </a:cubicBezTo>
                <a:cubicBezTo>
                  <a:pt x="1131776" y="2713206"/>
                  <a:pt x="1091316" y="2728228"/>
                  <a:pt x="1055989" y="2735518"/>
                </a:cubicBezTo>
                <a:cubicBezTo>
                  <a:pt x="987510" y="2749767"/>
                  <a:pt x="905787" y="2780378"/>
                  <a:pt x="834743" y="2766317"/>
                </a:cubicBezTo>
                <a:cubicBezTo>
                  <a:pt x="791105" y="2757439"/>
                  <a:pt x="750159" y="2736533"/>
                  <a:pt x="706174" y="2725973"/>
                </a:cubicBezTo>
                <a:cubicBezTo>
                  <a:pt x="691999" y="2722631"/>
                  <a:pt x="671123" y="2719695"/>
                  <a:pt x="659501" y="2712979"/>
                </a:cubicBezTo>
                <a:cubicBezTo>
                  <a:pt x="630349" y="2696137"/>
                  <a:pt x="632095" y="2686346"/>
                  <a:pt x="647601" y="2648499"/>
                </a:cubicBezTo>
                <a:cubicBezTo>
                  <a:pt x="661201" y="2615618"/>
                  <a:pt x="686264" y="2591612"/>
                  <a:pt x="698014" y="2557991"/>
                </a:cubicBezTo>
                <a:cubicBezTo>
                  <a:pt x="710400" y="2522714"/>
                  <a:pt x="712620" y="2484994"/>
                  <a:pt x="729985" y="2451133"/>
                </a:cubicBezTo>
                <a:cubicBezTo>
                  <a:pt x="767751" y="2376805"/>
                  <a:pt x="849193" y="2342061"/>
                  <a:pt x="924131" y="2314806"/>
                </a:cubicBezTo>
                <a:cubicBezTo>
                  <a:pt x="1003444" y="2285900"/>
                  <a:pt x="1066693" y="2308012"/>
                  <a:pt x="1145341" y="2324643"/>
                </a:cubicBezTo>
                <a:cubicBezTo>
                  <a:pt x="1215867" y="2339673"/>
                  <a:pt x="1247515" y="2315948"/>
                  <a:pt x="1305546" y="2277404"/>
                </a:cubicBezTo>
                <a:cubicBezTo>
                  <a:pt x="1323389" y="2265497"/>
                  <a:pt x="1337063" y="2254855"/>
                  <a:pt x="1356087" y="2250066"/>
                </a:cubicBezTo>
                <a:cubicBezTo>
                  <a:pt x="1356681" y="2249886"/>
                  <a:pt x="1356605" y="2249097"/>
                  <a:pt x="1357290" y="2249214"/>
                </a:cubicBezTo>
                <a:cubicBezTo>
                  <a:pt x="1394623" y="2169168"/>
                  <a:pt x="1431450" y="2089600"/>
                  <a:pt x="1468472" y="2010135"/>
                </a:cubicBezTo>
                <a:cubicBezTo>
                  <a:pt x="1364311" y="2098080"/>
                  <a:pt x="1168449" y="2114524"/>
                  <a:pt x="1057587" y="2099365"/>
                </a:cubicBezTo>
                <a:cubicBezTo>
                  <a:pt x="1023671" y="2094692"/>
                  <a:pt x="990627" y="2086991"/>
                  <a:pt x="962269" y="2066335"/>
                </a:cubicBezTo>
                <a:cubicBezTo>
                  <a:pt x="930629" y="2043422"/>
                  <a:pt x="923027" y="2008677"/>
                  <a:pt x="896915" y="1981490"/>
                </a:cubicBezTo>
                <a:cubicBezTo>
                  <a:pt x="853206" y="1935911"/>
                  <a:pt x="858879" y="1951417"/>
                  <a:pt x="866884" y="1882369"/>
                </a:cubicBezTo>
                <a:cubicBezTo>
                  <a:pt x="875410" y="1808614"/>
                  <a:pt x="862959" y="1771274"/>
                  <a:pt x="932181" y="1723003"/>
                </a:cubicBezTo>
                <a:cubicBezTo>
                  <a:pt x="987056" y="1684766"/>
                  <a:pt x="1060379" y="1676849"/>
                  <a:pt x="1125051" y="1686503"/>
                </a:cubicBezTo>
                <a:cubicBezTo>
                  <a:pt x="1226278" y="1701494"/>
                  <a:pt x="1303086" y="1731358"/>
                  <a:pt x="1409349" y="1720609"/>
                </a:cubicBezTo>
                <a:cubicBezTo>
                  <a:pt x="1491238" y="1712537"/>
                  <a:pt x="1593454" y="1670193"/>
                  <a:pt x="1656986" y="1617632"/>
                </a:cubicBezTo>
                <a:cubicBezTo>
                  <a:pt x="1682407" y="1566381"/>
                  <a:pt x="1708409" y="1515441"/>
                  <a:pt x="1734115" y="1464594"/>
                </a:cubicBezTo>
                <a:cubicBezTo>
                  <a:pt x="1687146" y="1501573"/>
                  <a:pt x="1619744" y="1523132"/>
                  <a:pt x="1569556" y="1537688"/>
                </a:cubicBezTo>
                <a:cubicBezTo>
                  <a:pt x="1488917" y="1561146"/>
                  <a:pt x="1419581" y="1556481"/>
                  <a:pt x="1337712" y="1538873"/>
                </a:cubicBezTo>
                <a:cubicBezTo>
                  <a:pt x="1282059" y="1526811"/>
                  <a:pt x="1211745" y="1507655"/>
                  <a:pt x="1172240" y="1463077"/>
                </a:cubicBezTo>
                <a:cubicBezTo>
                  <a:pt x="1144090" y="1431307"/>
                  <a:pt x="1107152" y="1350689"/>
                  <a:pt x="1119714" y="1309022"/>
                </a:cubicBezTo>
                <a:cubicBezTo>
                  <a:pt x="1129043" y="1277597"/>
                  <a:pt x="1134485" y="1290734"/>
                  <a:pt x="1150303" y="1273757"/>
                </a:cubicBezTo>
                <a:cubicBezTo>
                  <a:pt x="1182456" y="1238828"/>
                  <a:pt x="1204732" y="1198116"/>
                  <a:pt x="1244639" y="1171077"/>
                </a:cubicBezTo>
                <a:cubicBezTo>
                  <a:pt x="1301493" y="1132401"/>
                  <a:pt x="1379028" y="1096559"/>
                  <a:pt x="1449128" y="1102133"/>
                </a:cubicBezTo>
                <a:cubicBezTo>
                  <a:pt x="1521192" y="1107759"/>
                  <a:pt x="1543461" y="1145861"/>
                  <a:pt x="1594629" y="1184955"/>
                </a:cubicBezTo>
                <a:cubicBezTo>
                  <a:pt x="1642708" y="1221899"/>
                  <a:pt x="1724522" y="1230746"/>
                  <a:pt x="1779089" y="1221527"/>
                </a:cubicBezTo>
                <a:cubicBezTo>
                  <a:pt x="1814777" y="1215425"/>
                  <a:pt x="1844593" y="1197454"/>
                  <a:pt x="1877505" y="1184882"/>
                </a:cubicBezTo>
                <a:cubicBezTo>
                  <a:pt x="1914373" y="1114564"/>
                  <a:pt x="1952508" y="1044674"/>
                  <a:pt x="1989958" y="974667"/>
                </a:cubicBezTo>
                <a:cubicBezTo>
                  <a:pt x="1884155" y="1040034"/>
                  <a:pt x="1712814" y="1023702"/>
                  <a:pt x="1612579" y="972824"/>
                </a:cubicBezTo>
                <a:cubicBezTo>
                  <a:pt x="1526512" y="929030"/>
                  <a:pt x="1405085" y="847363"/>
                  <a:pt x="1426084" y="731643"/>
                </a:cubicBezTo>
                <a:cubicBezTo>
                  <a:pt x="1432232" y="697768"/>
                  <a:pt x="1453548" y="659785"/>
                  <a:pt x="1463242" y="625813"/>
                </a:cubicBezTo>
                <a:cubicBezTo>
                  <a:pt x="1471948" y="595550"/>
                  <a:pt x="1482660" y="574593"/>
                  <a:pt x="1505224" y="551995"/>
                </a:cubicBezTo>
                <a:cubicBezTo>
                  <a:pt x="1555819" y="501242"/>
                  <a:pt x="1624117" y="475674"/>
                  <a:pt x="1695403" y="473901"/>
                </a:cubicBezTo>
                <a:cubicBezTo>
                  <a:pt x="1769442" y="472103"/>
                  <a:pt x="1851901" y="514717"/>
                  <a:pt x="1903919" y="565741"/>
                </a:cubicBezTo>
                <a:cubicBezTo>
                  <a:pt x="1933522" y="594794"/>
                  <a:pt x="1965316" y="630010"/>
                  <a:pt x="1988973" y="664116"/>
                </a:cubicBezTo>
                <a:cubicBezTo>
                  <a:pt x="2016609" y="703841"/>
                  <a:pt x="2048009" y="753313"/>
                  <a:pt x="2104497" y="749360"/>
                </a:cubicBezTo>
                <a:cubicBezTo>
                  <a:pt x="2107357" y="749144"/>
                  <a:pt x="2109399" y="749987"/>
                  <a:pt x="2111339" y="751025"/>
                </a:cubicBezTo>
                <a:cubicBezTo>
                  <a:pt x="2182795" y="621640"/>
                  <a:pt x="2255805" y="493087"/>
                  <a:pt x="2329394" y="364845"/>
                </a:cubicBezTo>
                <a:cubicBezTo>
                  <a:pt x="2310893" y="375650"/>
                  <a:pt x="2291867" y="384179"/>
                  <a:pt x="2276076" y="389448"/>
                </a:cubicBezTo>
                <a:cubicBezTo>
                  <a:pt x="2254722" y="396732"/>
                  <a:pt x="2223040" y="407468"/>
                  <a:pt x="2200637" y="402719"/>
                </a:cubicBezTo>
                <a:cubicBezTo>
                  <a:pt x="2170995" y="396589"/>
                  <a:pt x="2186644" y="389247"/>
                  <a:pt x="2165583" y="378729"/>
                </a:cubicBezTo>
                <a:cubicBezTo>
                  <a:pt x="2129680" y="360520"/>
                  <a:pt x="2083453" y="363477"/>
                  <a:pt x="2045308" y="337335"/>
                </a:cubicBezTo>
                <a:cubicBezTo>
                  <a:pt x="1982631" y="294578"/>
                  <a:pt x="1937422" y="228491"/>
                  <a:pt x="1911325" y="157914"/>
                </a:cubicBezTo>
                <a:cubicBezTo>
                  <a:pt x="1893847" y="110684"/>
                  <a:pt x="1897032" y="66264"/>
                  <a:pt x="1913767" y="27085"/>
                </a:cubicBezTo>
                <a:close/>
              </a:path>
            </a:pathLst>
          </a:custGeom>
          <a:solidFill>
            <a:schemeClr val="accent2">
              <a:lumMod val="20000"/>
              <a:lumOff val="80000"/>
            </a:schemeClr>
          </a:solidFill>
          <a:ln w="0" cap="flat">
            <a:noFill/>
            <a:prstDash val="solid"/>
            <a:miter/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/>
            <a:endParaRPr lang="en-US" dirty="0">
              <a:solidFill>
                <a:schemeClr val="tx1"/>
              </a:solidFill>
            </a:endParaRPr>
          </a:p>
        </p:txBody>
      </p:sp>
      <p:grpSp>
        <p:nvGrpSpPr>
          <p:cNvPr id="24" name="Group 23">
            <a:extLst>
              <a:ext uri="{FF2B5EF4-FFF2-40B4-BE49-F238E27FC236}">
                <a16:creationId xmlns:a16="http://schemas.microsoft.com/office/drawing/2014/main" id="{F19FB556-0F90-D869-53BC-5085C2B947AF}"/>
              </a:ext>
            </a:extLst>
          </p:cNvPr>
          <p:cNvGrpSpPr/>
          <p:nvPr userDrawn="1"/>
        </p:nvGrpSpPr>
        <p:grpSpPr>
          <a:xfrm>
            <a:off x="2418892" y="515222"/>
            <a:ext cx="9773108" cy="5827554"/>
            <a:chOff x="2312165" y="763322"/>
            <a:chExt cx="9257312" cy="5331359"/>
          </a:xfrm>
        </p:grpSpPr>
        <p:pic>
          <p:nvPicPr>
            <p:cNvPr id="25" name="Picture 24" descr="A white rectangular piece of paper&#10;&#10;Description automatically generated">
              <a:extLst>
                <a:ext uri="{FF2B5EF4-FFF2-40B4-BE49-F238E27FC236}">
                  <a16:creationId xmlns:a16="http://schemas.microsoft.com/office/drawing/2014/main" id="{9BE0AD80-ACBB-DCE7-E4F9-1B47DAFCF474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2312165" y="763323"/>
              <a:ext cx="6910044" cy="5331358"/>
            </a:xfrm>
            <a:prstGeom prst="rect">
              <a:avLst/>
            </a:prstGeom>
          </p:spPr>
        </p:pic>
        <p:pic>
          <p:nvPicPr>
            <p:cNvPr id="26" name="Picture 25" descr="A white rectangular piece of paper&#10;&#10;Description automatically generated">
              <a:extLst>
                <a:ext uri="{FF2B5EF4-FFF2-40B4-BE49-F238E27FC236}">
                  <a16:creationId xmlns:a16="http://schemas.microsoft.com/office/drawing/2014/main" id="{D068A1CA-B683-187E-DB89-17BFFE00C66D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 rot="10800000">
              <a:off x="7234281" y="763322"/>
              <a:ext cx="4335196" cy="5331358"/>
            </a:xfrm>
            <a:prstGeom prst="rect">
              <a:avLst/>
            </a:prstGeom>
          </p:spPr>
        </p:pic>
      </p:grpSp>
      <p:sp>
        <p:nvSpPr>
          <p:cNvPr id="4" name="Picture Placeholder 3">
            <a:extLst>
              <a:ext uri="{FF2B5EF4-FFF2-40B4-BE49-F238E27FC236}">
                <a16:creationId xmlns:a16="http://schemas.microsoft.com/office/drawing/2014/main" id="{7324F46F-F756-FD3C-AD42-CA1BDF002AFB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3043425" y="1107418"/>
            <a:ext cx="9145011" cy="4553316"/>
          </a:xfrm>
          <a:custGeom>
            <a:avLst/>
            <a:gdLst>
              <a:gd name="connsiteX0" fmla="*/ 9053017 w 9145011"/>
              <a:gd name="connsiteY0" fmla="*/ 0 h 4553316"/>
              <a:gd name="connsiteX1" fmla="*/ 9145011 w 9145011"/>
              <a:gd name="connsiteY1" fmla="*/ 0 h 4553316"/>
              <a:gd name="connsiteX2" fmla="*/ 9145011 w 9145011"/>
              <a:gd name="connsiteY2" fmla="*/ 4492664 h 4553316"/>
              <a:gd name="connsiteX3" fmla="*/ 9090044 w 9145011"/>
              <a:gd name="connsiteY3" fmla="*/ 4518805 h 4553316"/>
              <a:gd name="connsiteX4" fmla="*/ 8881370 w 9145011"/>
              <a:gd name="connsiteY4" fmla="*/ 4518805 h 4553316"/>
              <a:gd name="connsiteX5" fmla="*/ 8812278 w 9145011"/>
              <a:gd name="connsiteY5" fmla="*/ 4506443 h 4553316"/>
              <a:gd name="connsiteX6" fmla="*/ 8747767 w 9145011"/>
              <a:gd name="connsiteY6" fmla="*/ 4478499 h 4553316"/>
              <a:gd name="connsiteX7" fmla="*/ 8710995 w 9145011"/>
              <a:gd name="connsiteY7" fmla="*/ 4466137 h 4553316"/>
              <a:gd name="connsiteX8" fmla="*/ 8686437 w 9145011"/>
              <a:gd name="connsiteY8" fmla="*/ 4481718 h 4553316"/>
              <a:gd name="connsiteX9" fmla="*/ 8605131 w 9145011"/>
              <a:gd name="connsiteY9" fmla="*/ 4523699 h 4553316"/>
              <a:gd name="connsiteX10" fmla="*/ 7992851 w 9145011"/>
              <a:gd name="connsiteY10" fmla="*/ 4519063 h 4553316"/>
              <a:gd name="connsiteX11" fmla="*/ 7934575 w 9145011"/>
              <a:gd name="connsiteY11" fmla="*/ 4500391 h 4553316"/>
              <a:gd name="connsiteX12" fmla="*/ 7867011 w 9145011"/>
              <a:gd name="connsiteY12" fmla="*/ 4469356 h 4553316"/>
              <a:gd name="connsiteX13" fmla="*/ 7778069 w 9145011"/>
              <a:gd name="connsiteY13" fmla="*/ 4466265 h 4553316"/>
              <a:gd name="connsiteX14" fmla="*/ 7676786 w 9145011"/>
              <a:gd name="connsiteY14" fmla="*/ 4492921 h 4553316"/>
              <a:gd name="connsiteX15" fmla="*/ 7575503 w 9145011"/>
              <a:gd name="connsiteY15" fmla="*/ 4508246 h 4553316"/>
              <a:gd name="connsiteX16" fmla="*/ 7377517 w 9145011"/>
              <a:gd name="connsiteY16" fmla="*/ 4511336 h 4553316"/>
              <a:gd name="connsiteX17" fmla="*/ 7317714 w 9145011"/>
              <a:gd name="connsiteY17" fmla="*/ 4520608 h 4553316"/>
              <a:gd name="connsiteX18" fmla="*/ 7124309 w 9145011"/>
              <a:gd name="connsiteY18" fmla="*/ 4525244 h 4553316"/>
              <a:gd name="connsiteX19" fmla="*/ 7066033 w 9145011"/>
              <a:gd name="connsiteY19" fmla="*/ 4508117 h 4553316"/>
              <a:gd name="connsiteX20" fmla="*/ 7013864 w 9145011"/>
              <a:gd name="connsiteY20" fmla="*/ 4509662 h 4553316"/>
              <a:gd name="connsiteX21" fmla="*/ 6954062 w 9145011"/>
              <a:gd name="connsiteY21" fmla="*/ 4515843 h 4553316"/>
              <a:gd name="connsiteX22" fmla="*/ 6751495 w 9145011"/>
              <a:gd name="connsiteY22" fmla="*/ 4518934 h 4553316"/>
              <a:gd name="connsiteX23" fmla="*/ 6688638 w 9145011"/>
              <a:gd name="connsiteY23" fmla="*/ 4492793 h 4553316"/>
              <a:gd name="connsiteX24" fmla="*/ 6657973 w 9145011"/>
              <a:gd name="connsiteY24" fmla="*/ 4492793 h 4553316"/>
              <a:gd name="connsiteX25" fmla="*/ 6605804 w 9145011"/>
              <a:gd name="connsiteY25" fmla="*/ 4464591 h 4553316"/>
              <a:gd name="connsiteX26" fmla="*/ 6544475 w 9145011"/>
              <a:gd name="connsiteY26" fmla="*/ 4451070 h 4553316"/>
              <a:gd name="connsiteX27" fmla="*/ 6479964 w 9145011"/>
              <a:gd name="connsiteY27" fmla="*/ 4451070 h 4553316"/>
              <a:gd name="connsiteX28" fmla="*/ 6459988 w 9145011"/>
              <a:gd name="connsiteY28" fmla="*/ 4467682 h 4553316"/>
              <a:gd name="connsiteX29" fmla="*/ 6404765 w 9145011"/>
              <a:gd name="connsiteY29" fmla="*/ 4506571 h 4553316"/>
              <a:gd name="connsiteX30" fmla="*/ 5988944 w 9145011"/>
              <a:gd name="connsiteY30" fmla="*/ 4518934 h 4553316"/>
              <a:gd name="connsiteX31" fmla="*/ 5873792 w 9145011"/>
              <a:gd name="connsiteY31" fmla="*/ 4498716 h 4553316"/>
              <a:gd name="connsiteX32" fmla="*/ 5800119 w 9145011"/>
              <a:gd name="connsiteY32" fmla="*/ 4466137 h 4553316"/>
              <a:gd name="connsiteX33" fmla="*/ 5741843 w 9145011"/>
              <a:gd name="connsiteY33" fmla="*/ 4476954 h 4553316"/>
              <a:gd name="connsiteX34" fmla="*/ 5629872 w 9145011"/>
              <a:gd name="connsiteY34" fmla="*/ 4469227 h 4553316"/>
              <a:gd name="connsiteX35" fmla="*/ 5550092 w 9145011"/>
              <a:gd name="connsiteY35" fmla="*/ 4466137 h 4553316"/>
              <a:gd name="connsiteX36" fmla="*/ 5461151 w 9145011"/>
              <a:gd name="connsiteY36" fmla="*/ 4478499 h 4553316"/>
              <a:gd name="connsiteX37" fmla="*/ 5358341 w 9145011"/>
              <a:gd name="connsiteY37" fmla="*/ 4475408 h 4553316"/>
              <a:gd name="connsiteX38" fmla="*/ 5286196 w 9145011"/>
              <a:gd name="connsiteY38" fmla="*/ 4500262 h 4553316"/>
              <a:gd name="connsiteX39" fmla="*/ 5164936 w 9145011"/>
              <a:gd name="connsiteY39" fmla="*/ 4520479 h 4553316"/>
              <a:gd name="connsiteX40" fmla="*/ 5043676 w 9145011"/>
              <a:gd name="connsiteY40" fmla="*/ 4518934 h 4553316"/>
              <a:gd name="connsiteX41" fmla="*/ 4934758 w 9145011"/>
              <a:gd name="connsiteY41" fmla="*/ 4493050 h 4553316"/>
              <a:gd name="connsiteX42" fmla="*/ 4839583 w 9145011"/>
              <a:gd name="connsiteY42" fmla="*/ 4455320 h 4553316"/>
              <a:gd name="connsiteX43" fmla="*/ 4748988 w 9145011"/>
              <a:gd name="connsiteY43" fmla="*/ 4455320 h 4553316"/>
              <a:gd name="connsiteX44" fmla="*/ 4721376 w 9145011"/>
              <a:gd name="connsiteY44" fmla="*/ 4483263 h 4553316"/>
              <a:gd name="connsiteX45" fmla="*/ 4623147 w 9145011"/>
              <a:gd name="connsiteY45" fmla="*/ 4475537 h 4553316"/>
              <a:gd name="connsiteX46" fmla="*/ 4506468 w 9145011"/>
              <a:gd name="connsiteY46" fmla="*/ 4495755 h 4553316"/>
              <a:gd name="connsiteX47" fmla="*/ 4469695 w 9145011"/>
              <a:gd name="connsiteY47" fmla="*/ 4519063 h 4553316"/>
              <a:gd name="connsiteX48" fmla="*/ 4320824 w 9145011"/>
              <a:gd name="connsiteY48" fmla="*/ 4534644 h 4553316"/>
              <a:gd name="connsiteX49" fmla="*/ 4153503 w 9145011"/>
              <a:gd name="connsiteY49" fmla="*/ 4525373 h 4553316"/>
              <a:gd name="connsiteX50" fmla="*/ 4024608 w 9145011"/>
              <a:gd name="connsiteY50" fmla="*/ 4486483 h 4553316"/>
              <a:gd name="connsiteX51" fmla="*/ 3771400 w 9145011"/>
              <a:gd name="connsiteY51" fmla="*/ 4486483 h 4553316"/>
              <a:gd name="connsiteX52" fmla="*/ 3697728 w 9145011"/>
              <a:gd name="connsiteY52" fmla="*/ 4525373 h 4553316"/>
              <a:gd name="connsiteX53" fmla="*/ 3217396 w 9145011"/>
              <a:gd name="connsiteY53" fmla="*/ 4525373 h 4553316"/>
              <a:gd name="connsiteX54" fmla="*/ 3163958 w 9145011"/>
              <a:gd name="connsiteY54" fmla="*/ 4497563 h 4553316"/>
              <a:gd name="connsiteX55" fmla="*/ 3164082 w 9145011"/>
              <a:gd name="connsiteY55" fmla="*/ 4497558 h 4553316"/>
              <a:gd name="connsiteX56" fmla="*/ 3163701 w 9145011"/>
              <a:gd name="connsiteY56" fmla="*/ 4497429 h 4553316"/>
              <a:gd name="connsiteX57" fmla="*/ 3163958 w 9145011"/>
              <a:gd name="connsiteY57" fmla="*/ 4497563 h 4553316"/>
              <a:gd name="connsiteX58" fmla="*/ 3071579 w 9145011"/>
              <a:gd name="connsiteY58" fmla="*/ 4500905 h 4553316"/>
              <a:gd name="connsiteX59" fmla="*/ 3043331 w 9145011"/>
              <a:gd name="connsiteY59" fmla="*/ 4509662 h 4553316"/>
              <a:gd name="connsiteX60" fmla="*/ 2894842 w 9145011"/>
              <a:gd name="connsiteY60" fmla="*/ 4509662 h 4553316"/>
              <a:gd name="connsiteX61" fmla="*/ 2844837 w 9145011"/>
              <a:gd name="connsiteY61" fmla="*/ 4482877 h 4553316"/>
              <a:gd name="connsiteX62" fmla="*/ 2743553 w 9145011"/>
              <a:gd name="connsiteY62" fmla="*/ 4478756 h 4553316"/>
              <a:gd name="connsiteX63" fmla="*/ 2681460 w 9145011"/>
              <a:gd name="connsiteY63" fmla="*/ 4456607 h 4553316"/>
              <a:gd name="connsiteX64" fmla="*/ 2538187 w 9145011"/>
              <a:gd name="connsiteY64" fmla="*/ 4469356 h 4553316"/>
              <a:gd name="connsiteX65" fmla="*/ 2493272 w 9145011"/>
              <a:gd name="connsiteY65" fmla="*/ 4476954 h 4553316"/>
              <a:gd name="connsiteX66" fmla="*/ 2450646 w 9145011"/>
              <a:gd name="connsiteY66" fmla="*/ 4486225 h 4553316"/>
              <a:gd name="connsiteX67" fmla="*/ 2351653 w 9145011"/>
              <a:gd name="connsiteY67" fmla="*/ 4499618 h 4553316"/>
              <a:gd name="connsiteX68" fmla="*/ 2293504 w 9145011"/>
              <a:gd name="connsiteY68" fmla="*/ 4519964 h 4553316"/>
              <a:gd name="connsiteX69" fmla="*/ 2128347 w 9145011"/>
              <a:gd name="connsiteY69" fmla="*/ 4519964 h 4553316"/>
              <a:gd name="connsiteX70" fmla="*/ 2073633 w 9145011"/>
              <a:gd name="connsiteY70" fmla="*/ 4483263 h 4553316"/>
              <a:gd name="connsiteX71" fmla="*/ 1992454 w 9145011"/>
              <a:gd name="connsiteY71" fmla="*/ 4480946 h 4553316"/>
              <a:gd name="connsiteX72" fmla="*/ 1952755 w 9145011"/>
              <a:gd name="connsiteY72" fmla="*/ 4497815 h 4553316"/>
              <a:gd name="connsiteX73" fmla="*/ 1854398 w 9145011"/>
              <a:gd name="connsiteY73" fmla="*/ 4501936 h 4553316"/>
              <a:gd name="connsiteX74" fmla="*/ 1782507 w 9145011"/>
              <a:gd name="connsiteY74" fmla="*/ 4511851 h 4553316"/>
              <a:gd name="connsiteX75" fmla="*/ 1674862 w 9145011"/>
              <a:gd name="connsiteY75" fmla="*/ 4535675 h 4553316"/>
              <a:gd name="connsiteX76" fmla="*/ 1479803 w 9145011"/>
              <a:gd name="connsiteY76" fmla="*/ 4540310 h 4553316"/>
              <a:gd name="connsiteX77" fmla="*/ 1400405 w 9145011"/>
              <a:gd name="connsiteY77" fmla="*/ 4537992 h 4553316"/>
              <a:gd name="connsiteX78" fmla="*/ 1350399 w 9145011"/>
              <a:gd name="connsiteY78" fmla="*/ 4524600 h 4553316"/>
              <a:gd name="connsiteX79" fmla="*/ 1264639 w 9145011"/>
              <a:gd name="connsiteY79" fmla="*/ 4487900 h 4553316"/>
              <a:gd name="connsiteX80" fmla="*/ 1216924 w 9145011"/>
              <a:gd name="connsiteY80" fmla="*/ 4476310 h 4553316"/>
              <a:gd name="connsiteX81" fmla="*/ 1169718 w 9145011"/>
              <a:gd name="connsiteY81" fmla="*/ 4493823 h 4553316"/>
              <a:gd name="connsiteX82" fmla="*/ 1148978 w 9145011"/>
              <a:gd name="connsiteY82" fmla="*/ 4514169 h 4553316"/>
              <a:gd name="connsiteX83" fmla="*/ 1120222 w 9145011"/>
              <a:gd name="connsiteY83" fmla="*/ 4524600 h 4553316"/>
              <a:gd name="connsiteX84" fmla="*/ 1075942 w 9145011"/>
              <a:gd name="connsiteY84" fmla="*/ 4514684 h 4553316"/>
              <a:gd name="connsiteX85" fmla="*/ 949338 w 9145011"/>
              <a:gd name="connsiteY85" fmla="*/ 4515328 h 4553316"/>
              <a:gd name="connsiteX86" fmla="*/ 917146 w 9145011"/>
              <a:gd name="connsiteY86" fmla="*/ 4529365 h 4553316"/>
              <a:gd name="connsiteX87" fmla="*/ 787107 w 9145011"/>
              <a:gd name="connsiteY87" fmla="*/ 4525888 h 4553316"/>
              <a:gd name="connsiteX88" fmla="*/ 735320 w 9145011"/>
              <a:gd name="connsiteY88" fmla="*/ 4534644 h 4553316"/>
              <a:gd name="connsiteX89" fmla="*/ 453355 w 9145011"/>
              <a:gd name="connsiteY89" fmla="*/ 4535288 h 4553316"/>
              <a:gd name="connsiteX90" fmla="*/ 413020 w 9145011"/>
              <a:gd name="connsiteY90" fmla="*/ 4548037 h 4553316"/>
              <a:gd name="connsiteX91" fmla="*/ 323189 w 9145011"/>
              <a:gd name="connsiteY91" fmla="*/ 4553316 h 4553316"/>
              <a:gd name="connsiteX92" fmla="*/ 287561 w 9145011"/>
              <a:gd name="connsiteY92" fmla="*/ 4545719 h 4553316"/>
              <a:gd name="connsiteX93" fmla="*/ 213889 w 9145011"/>
              <a:gd name="connsiteY93" fmla="*/ 4500905 h 4553316"/>
              <a:gd name="connsiteX94" fmla="*/ 185642 w 9145011"/>
              <a:gd name="connsiteY94" fmla="*/ 4500262 h 4553316"/>
              <a:gd name="connsiteX95" fmla="*/ 158540 w 9145011"/>
              <a:gd name="connsiteY95" fmla="*/ 4509533 h 4553316"/>
              <a:gd name="connsiteX96" fmla="*/ 100391 w 9145011"/>
              <a:gd name="connsiteY96" fmla="*/ 4512495 h 4553316"/>
              <a:gd name="connsiteX97" fmla="*/ 75706 w 9145011"/>
              <a:gd name="connsiteY97" fmla="*/ 4535288 h 4553316"/>
              <a:gd name="connsiteX98" fmla="*/ 40079 w 9145011"/>
              <a:gd name="connsiteY98" fmla="*/ 4524729 h 4553316"/>
              <a:gd name="connsiteX99" fmla="*/ 48731 w 9145011"/>
              <a:gd name="connsiteY99" fmla="*/ 4494467 h 4553316"/>
              <a:gd name="connsiteX100" fmla="*/ 73416 w 9145011"/>
              <a:gd name="connsiteY100" fmla="*/ 4479271 h 4553316"/>
              <a:gd name="connsiteX101" fmla="*/ 79778 w 9145011"/>
              <a:gd name="connsiteY101" fmla="*/ 4404711 h 4553316"/>
              <a:gd name="connsiteX102" fmla="*/ 68326 w 9145011"/>
              <a:gd name="connsiteY102" fmla="*/ 4379085 h 4553316"/>
              <a:gd name="connsiteX103" fmla="*/ 40715 w 9145011"/>
              <a:gd name="connsiteY103" fmla="*/ 4356936 h 4553316"/>
              <a:gd name="connsiteX104" fmla="*/ 33844 w 9145011"/>
              <a:gd name="connsiteY104" fmla="*/ 4332469 h 4553316"/>
              <a:gd name="connsiteX105" fmla="*/ 33844 w 9145011"/>
              <a:gd name="connsiteY105" fmla="*/ 4199059 h 4553316"/>
              <a:gd name="connsiteX106" fmla="*/ 81559 w 9145011"/>
              <a:gd name="connsiteY106" fmla="*/ 4182190 h 4553316"/>
              <a:gd name="connsiteX107" fmla="*/ 100009 w 9145011"/>
              <a:gd name="connsiteY107" fmla="*/ 4157723 h 4553316"/>
              <a:gd name="connsiteX108" fmla="*/ 87412 w 9145011"/>
              <a:gd name="connsiteY108" fmla="*/ 4139695 h 4553316"/>
              <a:gd name="connsiteX109" fmla="*/ 56366 w 9145011"/>
              <a:gd name="connsiteY109" fmla="*/ 4115228 h 4553316"/>
              <a:gd name="connsiteX110" fmla="*/ 33335 w 9145011"/>
              <a:gd name="connsiteY110" fmla="*/ 4079171 h 4553316"/>
              <a:gd name="connsiteX111" fmla="*/ 39061 w 9145011"/>
              <a:gd name="connsiteY111" fmla="*/ 3959154 h 4553316"/>
              <a:gd name="connsiteX112" fmla="*/ 58020 w 9145011"/>
              <a:gd name="connsiteY112" fmla="*/ 3926574 h 4553316"/>
              <a:gd name="connsiteX113" fmla="*/ 66036 w 9145011"/>
              <a:gd name="connsiteY113" fmla="*/ 3849696 h 4553316"/>
              <a:gd name="connsiteX114" fmla="*/ 93138 w 9145011"/>
              <a:gd name="connsiteY114" fmla="*/ 3829865 h 4553316"/>
              <a:gd name="connsiteX115" fmla="*/ 88557 w 9145011"/>
              <a:gd name="connsiteY115" fmla="*/ 3801921 h 4553316"/>
              <a:gd name="connsiteX116" fmla="*/ 43642 w 9145011"/>
              <a:gd name="connsiteY116" fmla="*/ 3780930 h 4553316"/>
              <a:gd name="connsiteX117" fmla="*/ 38425 w 9145011"/>
              <a:gd name="connsiteY117" fmla="*/ 3722725 h 4553316"/>
              <a:gd name="connsiteX118" fmla="*/ 44787 w 9145011"/>
              <a:gd name="connsiteY118" fmla="*/ 3696455 h 4553316"/>
              <a:gd name="connsiteX119" fmla="*/ 84486 w 9145011"/>
              <a:gd name="connsiteY119" fmla="*/ 3658595 h 4553316"/>
              <a:gd name="connsiteX120" fmla="*/ 98355 w 9145011"/>
              <a:gd name="connsiteY120" fmla="*/ 3603866 h 4553316"/>
              <a:gd name="connsiteX121" fmla="*/ 104081 w 9145011"/>
              <a:gd name="connsiteY121" fmla="*/ 3543858 h 4553316"/>
              <a:gd name="connsiteX122" fmla="*/ 93774 w 9145011"/>
              <a:gd name="connsiteY122" fmla="*/ 3492606 h 4553316"/>
              <a:gd name="connsiteX123" fmla="*/ 78251 w 9145011"/>
              <a:gd name="connsiteY123" fmla="*/ 3458223 h 4553316"/>
              <a:gd name="connsiteX124" fmla="*/ 52930 w 9145011"/>
              <a:gd name="connsiteY124" fmla="*/ 3436718 h 4553316"/>
              <a:gd name="connsiteX125" fmla="*/ 48350 w 9145011"/>
              <a:gd name="connsiteY125" fmla="*/ 3390746 h 4553316"/>
              <a:gd name="connsiteX126" fmla="*/ 70744 w 9145011"/>
              <a:gd name="connsiteY126" fmla="*/ 3368596 h 4553316"/>
              <a:gd name="connsiteX127" fmla="*/ 67817 w 9145011"/>
              <a:gd name="connsiteY127" fmla="*/ 3331381 h 4553316"/>
              <a:gd name="connsiteX128" fmla="*/ 49367 w 9145011"/>
              <a:gd name="connsiteY128" fmla="*/ 3310391 h 4553316"/>
              <a:gd name="connsiteX129" fmla="*/ 42496 w 9145011"/>
              <a:gd name="connsiteY129" fmla="*/ 3287083 h 4553316"/>
              <a:gd name="connsiteX130" fmla="*/ 42496 w 9145011"/>
              <a:gd name="connsiteY130" fmla="*/ 3116972 h 4553316"/>
              <a:gd name="connsiteX131" fmla="*/ 88557 w 9145011"/>
              <a:gd name="connsiteY131" fmla="*/ 3062758 h 4553316"/>
              <a:gd name="connsiteX132" fmla="*/ 93774 w 9145011"/>
              <a:gd name="connsiteY132" fmla="*/ 2979442 h 4553316"/>
              <a:gd name="connsiteX133" fmla="*/ 77615 w 9145011"/>
              <a:gd name="connsiteY133" fmla="*/ 2957937 h 4553316"/>
              <a:gd name="connsiteX134" fmla="*/ 59165 w 9145011"/>
              <a:gd name="connsiteY134" fmla="*/ 2932311 h 4553316"/>
              <a:gd name="connsiteX135" fmla="*/ 57384 w 9145011"/>
              <a:gd name="connsiteY135" fmla="*/ 2892133 h 4553316"/>
              <a:gd name="connsiteX136" fmla="*/ 43514 w 9145011"/>
              <a:gd name="connsiteY136" fmla="*/ 2864704 h 4553316"/>
              <a:gd name="connsiteX137" fmla="*/ 43514 w 9145011"/>
              <a:gd name="connsiteY137" fmla="*/ 2793621 h 4553316"/>
              <a:gd name="connsiteX138" fmla="*/ 68835 w 9145011"/>
              <a:gd name="connsiteY138" fmla="*/ 2769154 h 4553316"/>
              <a:gd name="connsiteX139" fmla="*/ 80287 w 9145011"/>
              <a:gd name="connsiteY139" fmla="*/ 2730779 h 4553316"/>
              <a:gd name="connsiteX140" fmla="*/ 86649 w 9145011"/>
              <a:gd name="connsiteY140" fmla="*/ 2677725 h 4553316"/>
              <a:gd name="connsiteX141" fmla="*/ 110825 w 9145011"/>
              <a:gd name="connsiteY141" fmla="*/ 2664976 h 4553316"/>
              <a:gd name="connsiteX142" fmla="*/ 113751 w 9145011"/>
              <a:gd name="connsiteY142" fmla="*/ 2630078 h 4553316"/>
              <a:gd name="connsiteX143" fmla="*/ 102808 w 9145011"/>
              <a:gd name="connsiteY143" fmla="*/ 2607929 h 4553316"/>
              <a:gd name="connsiteX144" fmla="*/ 69980 w 9145011"/>
              <a:gd name="connsiteY144" fmla="*/ 2557836 h 4553316"/>
              <a:gd name="connsiteX145" fmla="*/ 53312 w 9145011"/>
              <a:gd name="connsiteY145" fmla="*/ 2524612 h 4553316"/>
              <a:gd name="connsiteX146" fmla="*/ 53312 w 9145011"/>
              <a:gd name="connsiteY146" fmla="*/ 2440781 h 4553316"/>
              <a:gd name="connsiteX147" fmla="*/ 97083 w 9145011"/>
              <a:gd name="connsiteY147" fmla="*/ 2404080 h 4553316"/>
              <a:gd name="connsiteX148" fmla="*/ 93011 w 9145011"/>
              <a:gd name="connsiteY148" fmla="*/ 2337633 h 4553316"/>
              <a:gd name="connsiteX149" fmla="*/ 102172 w 9145011"/>
              <a:gd name="connsiteY149" fmla="*/ 2314325 h 4553316"/>
              <a:gd name="connsiteX150" fmla="*/ 105608 w 9145011"/>
              <a:gd name="connsiteY150" fmla="*/ 2235129 h 4553316"/>
              <a:gd name="connsiteX151" fmla="*/ 100391 w 9145011"/>
              <a:gd name="connsiteY151" fmla="*/ 2203064 h 4553316"/>
              <a:gd name="connsiteX152" fmla="*/ 73289 w 9145011"/>
              <a:gd name="connsiteY152" fmla="*/ 2170484 h 4553316"/>
              <a:gd name="connsiteX153" fmla="*/ 50258 w 9145011"/>
              <a:gd name="connsiteY153" fmla="*/ 2147820 h 4553316"/>
              <a:gd name="connsiteX154" fmla="*/ 50258 w 9145011"/>
              <a:gd name="connsiteY154" fmla="*/ 1954402 h 4553316"/>
              <a:gd name="connsiteX155" fmla="*/ 89957 w 9145011"/>
              <a:gd name="connsiteY155" fmla="*/ 1931094 h 4553316"/>
              <a:gd name="connsiteX156" fmla="*/ 118204 w 9145011"/>
              <a:gd name="connsiteY156" fmla="*/ 1905467 h 4553316"/>
              <a:gd name="connsiteX157" fmla="*/ 117568 w 9145011"/>
              <a:gd name="connsiteY157" fmla="*/ 1874562 h 4553316"/>
              <a:gd name="connsiteX158" fmla="*/ 99118 w 9145011"/>
              <a:gd name="connsiteY158" fmla="*/ 1861169 h 4553316"/>
              <a:gd name="connsiteX159" fmla="*/ 47332 w 9145011"/>
              <a:gd name="connsiteY159" fmla="*/ 1783647 h 4553316"/>
              <a:gd name="connsiteX160" fmla="*/ 43260 w 9145011"/>
              <a:gd name="connsiteY160" fmla="*/ 1741667 h 4553316"/>
              <a:gd name="connsiteX161" fmla="*/ 54712 w 9145011"/>
              <a:gd name="connsiteY161" fmla="*/ 1712564 h 4553316"/>
              <a:gd name="connsiteX162" fmla="*/ 61583 w 9145011"/>
              <a:gd name="connsiteY162" fmla="*/ 1667751 h 4553316"/>
              <a:gd name="connsiteX163" fmla="*/ 38552 w 9145011"/>
              <a:gd name="connsiteY163" fmla="*/ 1653714 h 4553316"/>
              <a:gd name="connsiteX164" fmla="*/ 40842 w 9145011"/>
              <a:gd name="connsiteY164" fmla="*/ 1595509 h 4553316"/>
              <a:gd name="connsiteX165" fmla="*/ 51149 w 9145011"/>
              <a:gd name="connsiteY165" fmla="*/ 1566921 h 4553316"/>
              <a:gd name="connsiteX166" fmla="*/ 51149 w 9145011"/>
              <a:gd name="connsiteY166" fmla="*/ 1464417 h 4553316"/>
              <a:gd name="connsiteX167" fmla="*/ 73543 w 9145011"/>
              <a:gd name="connsiteY167" fmla="*/ 1411362 h 4553316"/>
              <a:gd name="connsiteX168" fmla="*/ 91357 w 9145011"/>
              <a:gd name="connsiteY168" fmla="*/ 1374661 h 4553316"/>
              <a:gd name="connsiteX169" fmla="*/ 99373 w 9145011"/>
              <a:gd name="connsiteY169" fmla="*/ 1338605 h 4553316"/>
              <a:gd name="connsiteX170" fmla="*/ 82068 w 9145011"/>
              <a:gd name="connsiteY170" fmla="*/ 1311820 h 4553316"/>
              <a:gd name="connsiteX171" fmla="*/ 43514 w 9145011"/>
              <a:gd name="connsiteY171" fmla="*/ 1264045 h 4553316"/>
              <a:gd name="connsiteX172" fmla="*/ 43514 w 9145011"/>
              <a:gd name="connsiteY172" fmla="*/ 1019503 h 4553316"/>
              <a:gd name="connsiteX173" fmla="*/ 64764 w 9145011"/>
              <a:gd name="connsiteY173" fmla="*/ 995036 h 4553316"/>
              <a:gd name="connsiteX174" fmla="*/ 98737 w 9145011"/>
              <a:gd name="connsiteY174" fmla="*/ 962971 h 4553316"/>
              <a:gd name="connsiteX175" fmla="*/ 91230 w 9145011"/>
              <a:gd name="connsiteY175" fmla="*/ 939663 h 4553316"/>
              <a:gd name="connsiteX176" fmla="*/ 47459 w 9145011"/>
              <a:gd name="connsiteY176" fmla="*/ 905924 h 4553316"/>
              <a:gd name="connsiteX177" fmla="*/ 46314 w 9145011"/>
              <a:gd name="connsiteY177" fmla="*/ 850552 h 4553316"/>
              <a:gd name="connsiteX178" fmla="*/ 46950 w 9145011"/>
              <a:gd name="connsiteY178" fmla="*/ 812692 h 4553316"/>
              <a:gd name="connsiteX179" fmla="*/ 67054 w 9145011"/>
              <a:gd name="connsiteY179" fmla="*/ 778309 h 4553316"/>
              <a:gd name="connsiteX180" fmla="*/ 106244 w 9145011"/>
              <a:gd name="connsiteY180" fmla="*/ 742768 h 4553316"/>
              <a:gd name="connsiteX181" fmla="*/ 111970 w 9145011"/>
              <a:gd name="connsiteY181" fmla="*/ 688039 h 4553316"/>
              <a:gd name="connsiteX182" fmla="*/ 106753 w 9145011"/>
              <a:gd name="connsiteY182" fmla="*/ 651982 h 4553316"/>
              <a:gd name="connsiteX183" fmla="*/ 82577 w 9145011"/>
              <a:gd name="connsiteY183" fmla="*/ 607684 h 4553316"/>
              <a:gd name="connsiteX184" fmla="*/ 63618 w 9145011"/>
              <a:gd name="connsiteY184" fmla="*/ 577937 h 4553316"/>
              <a:gd name="connsiteX185" fmla="*/ 44660 w 9145011"/>
              <a:gd name="connsiteY185" fmla="*/ 508013 h 4553316"/>
              <a:gd name="connsiteX186" fmla="*/ 44660 w 9145011"/>
              <a:gd name="connsiteY186" fmla="*/ 429976 h 4553316"/>
              <a:gd name="connsiteX187" fmla="*/ 101027 w 9145011"/>
              <a:gd name="connsiteY187" fmla="*/ 376921 h 4553316"/>
              <a:gd name="connsiteX188" fmla="*/ 103317 w 9145011"/>
              <a:gd name="connsiteY188" fmla="*/ 343182 h 4553316"/>
              <a:gd name="connsiteX189" fmla="*/ 91230 w 9145011"/>
              <a:gd name="connsiteY189" fmla="*/ 327472 h 4553316"/>
              <a:gd name="connsiteX190" fmla="*/ 92375 w 9145011"/>
              <a:gd name="connsiteY190" fmla="*/ 292574 h 4553316"/>
              <a:gd name="connsiteX191" fmla="*/ 110825 w 9145011"/>
              <a:gd name="connsiteY191" fmla="*/ 260510 h 4553316"/>
              <a:gd name="connsiteX192" fmla="*/ 103317 w 9145011"/>
              <a:gd name="connsiteY192" fmla="*/ 226771 h 4553316"/>
              <a:gd name="connsiteX193" fmla="*/ 83213 w 9145011"/>
              <a:gd name="connsiteY193" fmla="*/ 188396 h 4553316"/>
              <a:gd name="connsiteX194" fmla="*/ 29136 w 9145011"/>
              <a:gd name="connsiteY194" fmla="*/ 140106 h 4553316"/>
              <a:gd name="connsiteX195" fmla="*/ 29136 w 9145011"/>
              <a:gd name="connsiteY195" fmla="*/ 70826 h 4553316"/>
              <a:gd name="connsiteX196" fmla="*/ 19975 w 9145011"/>
              <a:gd name="connsiteY196" fmla="*/ 55115 h 4553316"/>
              <a:gd name="connsiteX197" fmla="*/ 0 w 9145011"/>
              <a:gd name="connsiteY197" fmla="*/ 36563 h 4553316"/>
              <a:gd name="connsiteX198" fmla="*/ 0 w 9145011"/>
              <a:gd name="connsiteY198" fmla="*/ 36285 h 4553316"/>
              <a:gd name="connsiteX199" fmla="*/ 16031 w 9145011"/>
              <a:gd name="connsiteY199" fmla="*/ 16612 h 4553316"/>
              <a:gd name="connsiteX200" fmla="*/ 34480 w 9145011"/>
              <a:gd name="connsiteY200" fmla="*/ 34640 h 4553316"/>
              <a:gd name="connsiteX201" fmla="*/ 82832 w 9145011"/>
              <a:gd name="connsiteY201" fmla="*/ 57948 h 4553316"/>
              <a:gd name="connsiteX202" fmla="*/ 135764 w 9145011"/>
              <a:gd name="connsiteY202" fmla="*/ 73144 h 4553316"/>
              <a:gd name="connsiteX203" fmla="*/ 250280 w 9145011"/>
              <a:gd name="connsiteY203" fmla="*/ 73144 h 4553316"/>
              <a:gd name="connsiteX204" fmla="*/ 322807 w 9145011"/>
              <a:gd name="connsiteY204" fmla="*/ 55115 h 4553316"/>
              <a:gd name="connsiteX205" fmla="*/ 386045 w 9145011"/>
              <a:gd name="connsiteY205" fmla="*/ 56918 h 4553316"/>
              <a:gd name="connsiteX206" fmla="*/ 454501 w 9145011"/>
              <a:gd name="connsiteY206" fmla="*/ 66190 h 4553316"/>
              <a:gd name="connsiteX207" fmla="*/ 524101 w 9145011"/>
              <a:gd name="connsiteY207" fmla="*/ 52797 h 4553316"/>
              <a:gd name="connsiteX208" fmla="*/ 585049 w 9145011"/>
              <a:gd name="connsiteY208" fmla="*/ 41208 h 4553316"/>
              <a:gd name="connsiteX209" fmla="*/ 637981 w 9145011"/>
              <a:gd name="connsiteY209" fmla="*/ 14423 h 4553316"/>
              <a:gd name="connsiteX210" fmla="*/ 890044 w 9145011"/>
              <a:gd name="connsiteY210" fmla="*/ 14423 h 4553316"/>
              <a:gd name="connsiteX211" fmla="*/ 963716 w 9145011"/>
              <a:gd name="connsiteY211" fmla="*/ 29618 h 4553316"/>
              <a:gd name="connsiteX212" fmla="*/ 1074161 w 9145011"/>
              <a:gd name="connsiteY212" fmla="*/ 52926 h 4553316"/>
              <a:gd name="connsiteX213" fmla="*/ 1169718 w 9145011"/>
              <a:gd name="connsiteY213" fmla="*/ 69280 h 4553316"/>
              <a:gd name="connsiteX214" fmla="*/ 1377502 w 9145011"/>
              <a:gd name="connsiteY214" fmla="*/ 69924 h 4553316"/>
              <a:gd name="connsiteX215" fmla="*/ 1442521 w 9145011"/>
              <a:gd name="connsiteY215" fmla="*/ 48934 h 4553316"/>
              <a:gd name="connsiteX216" fmla="*/ 1490236 w 9145011"/>
              <a:gd name="connsiteY216" fmla="*/ 25111 h 4553316"/>
              <a:gd name="connsiteX217" fmla="*/ 1530572 w 9145011"/>
              <a:gd name="connsiteY217" fmla="*/ 8757 h 4553316"/>
              <a:gd name="connsiteX218" fmla="*/ 1741154 w 9145011"/>
              <a:gd name="connsiteY218" fmla="*/ 13392 h 4553316"/>
              <a:gd name="connsiteX219" fmla="*/ 1776273 w 9145011"/>
              <a:gd name="connsiteY219" fmla="*/ 24982 h 4553316"/>
              <a:gd name="connsiteX220" fmla="*/ 1889644 w 9145011"/>
              <a:gd name="connsiteY220" fmla="*/ 68121 h 4553316"/>
              <a:gd name="connsiteX221" fmla="*/ 1927561 w 9145011"/>
              <a:gd name="connsiteY221" fmla="*/ 65160 h 4553316"/>
              <a:gd name="connsiteX222" fmla="*/ 1958608 w 9145011"/>
              <a:gd name="connsiteY222" fmla="*/ 41852 h 4553316"/>
              <a:gd name="connsiteX223" fmla="*/ 2010395 w 9145011"/>
              <a:gd name="connsiteY223" fmla="*/ 19187 h 4553316"/>
              <a:gd name="connsiteX224" fmla="*/ 2042078 w 9145011"/>
              <a:gd name="connsiteY224" fmla="*/ 11590 h 4553316"/>
              <a:gd name="connsiteX225" fmla="*/ 2633618 w 9145011"/>
              <a:gd name="connsiteY225" fmla="*/ 13392 h 4553316"/>
              <a:gd name="connsiteX226" fmla="*/ 2770528 w 9145011"/>
              <a:gd name="connsiteY226" fmla="*/ 60009 h 4553316"/>
              <a:gd name="connsiteX227" fmla="*/ 2863159 w 9145011"/>
              <a:gd name="connsiteY227" fmla="*/ 66962 h 4553316"/>
              <a:gd name="connsiteX228" fmla="*/ 2902349 w 9145011"/>
              <a:gd name="connsiteY228" fmla="*/ 56532 h 4553316"/>
              <a:gd name="connsiteX229" fmla="*/ 2952991 w 9145011"/>
              <a:gd name="connsiteY229" fmla="*/ 46101 h 4553316"/>
              <a:gd name="connsiteX230" fmla="*/ 2995616 w 9145011"/>
              <a:gd name="connsiteY230" fmla="*/ 32709 h 4553316"/>
              <a:gd name="connsiteX231" fmla="*/ 3077305 w 9145011"/>
              <a:gd name="connsiteY231" fmla="*/ 28073 h 4553316"/>
              <a:gd name="connsiteX232" fmla="*/ 3104916 w 9145011"/>
              <a:gd name="connsiteY232" fmla="*/ 16998 h 4553316"/>
              <a:gd name="connsiteX233" fmla="*/ 3340819 w 9145011"/>
              <a:gd name="connsiteY233" fmla="*/ 22278 h 4553316"/>
              <a:gd name="connsiteX234" fmla="*/ 3358124 w 9145011"/>
              <a:gd name="connsiteY234" fmla="*/ 8885 h 4553316"/>
              <a:gd name="connsiteX235" fmla="*/ 3565907 w 9145011"/>
              <a:gd name="connsiteY235" fmla="*/ 12362 h 4553316"/>
              <a:gd name="connsiteX236" fmla="*/ 3582067 w 9145011"/>
              <a:gd name="connsiteY236" fmla="*/ 22278 h 4553316"/>
              <a:gd name="connsiteX237" fmla="*/ 3678133 w 9145011"/>
              <a:gd name="connsiteY237" fmla="*/ 22278 h 4553316"/>
              <a:gd name="connsiteX238" fmla="*/ 3696583 w 9145011"/>
              <a:gd name="connsiteY238" fmla="*/ 9529 h 4553316"/>
              <a:gd name="connsiteX239" fmla="*/ 3818606 w 9145011"/>
              <a:gd name="connsiteY239" fmla="*/ 9529 h 4553316"/>
              <a:gd name="connsiteX240" fmla="*/ 3839855 w 9145011"/>
              <a:gd name="connsiteY240" fmla="*/ 19445 h 4553316"/>
              <a:gd name="connsiteX241" fmla="*/ 3918108 w 9145011"/>
              <a:gd name="connsiteY241" fmla="*/ 24725 h 4553316"/>
              <a:gd name="connsiteX242" fmla="*/ 3995216 w 9145011"/>
              <a:gd name="connsiteY242" fmla="*/ 44556 h 4553316"/>
              <a:gd name="connsiteX243" fmla="*/ 4084411 w 9145011"/>
              <a:gd name="connsiteY243" fmla="*/ 83574 h 4553316"/>
              <a:gd name="connsiteX244" fmla="*/ 4122965 w 9145011"/>
              <a:gd name="connsiteY244" fmla="*/ 84218 h 4553316"/>
              <a:gd name="connsiteX245" fmla="*/ 4178824 w 9145011"/>
              <a:gd name="connsiteY245" fmla="*/ 78938 h 4553316"/>
              <a:gd name="connsiteX246" fmla="*/ 4216741 w 9145011"/>
              <a:gd name="connsiteY246" fmla="*/ 55115 h 4553316"/>
              <a:gd name="connsiteX247" fmla="*/ 4243843 w 9145011"/>
              <a:gd name="connsiteY247" fmla="*/ 27686 h 4553316"/>
              <a:gd name="connsiteX248" fmla="*/ 4308354 w 9145011"/>
              <a:gd name="connsiteY248" fmla="*/ 30648 h 4553316"/>
              <a:gd name="connsiteX249" fmla="*/ 4322733 w 9145011"/>
              <a:gd name="connsiteY249" fmla="*/ 15453 h 4553316"/>
              <a:gd name="connsiteX250" fmla="*/ 4703690 w 9145011"/>
              <a:gd name="connsiteY250" fmla="*/ 20089 h 4553316"/>
              <a:gd name="connsiteX251" fmla="*/ 4744025 w 9145011"/>
              <a:gd name="connsiteY251" fmla="*/ 33481 h 4553316"/>
              <a:gd name="connsiteX252" fmla="*/ 4826349 w 9145011"/>
              <a:gd name="connsiteY252" fmla="*/ 59107 h 4553316"/>
              <a:gd name="connsiteX253" fmla="*/ 4861468 w 9145011"/>
              <a:gd name="connsiteY253" fmla="*/ 65546 h 4553316"/>
              <a:gd name="connsiteX254" fmla="*/ 4887934 w 9145011"/>
              <a:gd name="connsiteY254" fmla="*/ 70826 h 4553316"/>
              <a:gd name="connsiteX255" fmla="*/ 4905239 w 9145011"/>
              <a:gd name="connsiteY255" fmla="*/ 62069 h 4553316"/>
              <a:gd name="connsiteX256" fmla="*/ 5054237 w 9145011"/>
              <a:gd name="connsiteY256" fmla="*/ 60910 h 4553316"/>
              <a:gd name="connsiteX257" fmla="*/ 5068615 w 9145011"/>
              <a:gd name="connsiteY257" fmla="*/ 73659 h 4553316"/>
              <a:gd name="connsiteX258" fmla="*/ 5135925 w 9145011"/>
              <a:gd name="connsiteY258" fmla="*/ 71856 h 4553316"/>
              <a:gd name="connsiteX259" fmla="*/ 5162391 w 9145011"/>
              <a:gd name="connsiteY259" fmla="*/ 62584 h 4553316"/>
              <a:gd name="connsiteX260" fmla="*/ 5310881 w 9145011"/>
              <a:gd name="connsiteY260" fmla="*/ 60781 h 4553316"/>
              <a:gd name="connsiteX261" fmla="*/ 5364449 w 9145011"/>
              <a:gd name="connsiteY261" fmla="*/ 47389 h 4553316"/>
              <a:gd name="connsiteX262" fmla="*/ 5428323 w 9145011"/>
              <a:gd name="connsiteY262" fmla="*/ 29360 h 4553316"/>
              <a:gd name="connsiteX263" fmla="*/ 5458861 w 9145011"/>
              <a:gd name="connsiteY263" fmla="*/ 24081 h 4553316"/>
              <a:gd name="connsiteX264" fmla="*/ 5501486 w 9145011"/>
              <a:gd name="connsiteY264" fmla="*/ 14165 h 4553316"/>
              <a:gd name="connsiteX265" fmla="*/ 5600988 w 9145011"/>
              <a:gd name="connsiteY265" fmla="*/ 11847 h 4553316"/>
              <a:gd name="connsiteX266" fmla="*/ 5690820 w 9145011"/>
              <a:gd name="connsiteY266" fmla="*/ 33352 h 4553316"/>
              <a:gd name="connsiteX267" fmla="*/ 5829512 w 9145011"/>
              <a:gd name="connsiteY267" fmla="*/ 74689 h 4553316"/>
              <a:gd name="connsiteX268" fmla="*/ 5931940 w 9145011"/>
              <a:gd name="connsiteY268" fmla="*/ 78810 h 4553316"/>
              <a:gd name="connsiteX269" fmla="*/ 5947464 w 9145011"/>
              <a:gd name="connsiteY269" fmla="*/ 68894 h 4553316"/>
              <a:gd name="connsiteX270" fmla="*/ 5987163 w 9145011"/>
              <a:gd name="connsiteY270" fmla="*/ 54858 h 4553316"/>
              <a:gd name="connsiteX271" fmla="*/ 6103969 w 9145011"/>
              <a:gd name="connsiteY271" fmla="*/ 62455 h 4553316"/>
              <a:gd name="connsiteX272" fmla="*/ 6118347 w 9145011"/>
              <a:gd name="connsiteY272" fmla="*/ 52025 h 4553316"/>
              <a:gd name="connsiteX273" fmla="*/ 6185148 w 9145011"/>
              <a:gd name="connsiteY273" fmla="*/ 50222 h 4553316"/>
              <a:gd name="connsiteX274" fmla="*/ 6207543 w 9145011"/>
              <a:gd name="connsiteY274" fmla="*/ 35027 h 4553316"/>
              <a:gd name="connsiteX275" fmla="*/ 6235154 w 9145011"/>
              <a:gd name="connsiteY275" fmla="*/ 19316 h 4553316"/>
              <a:gd name="connsiteX276" fmla="*/ 6284014 w 9145011"/>
              <a:gd name="connsiteY276" fmla="*/ 22278 h 4553316"/>
              <a:gd name="connsiteX277" fmla="*/ 6301828 w 9145011"/>
              <a:gd name="connsiteY277" fmla="*/ 14680 h 4553316"/>
              <a:gd name="connsiteX278" fmla="*/ 6460624 w 9145011"/>
              <a:gd name="connsiteY278" fmla="*/ 12362 h 4553316"/>
              <a:gd name="connsiteX279" fmla="*/ 6545747 w 9145011"/>
              <a:gd name="connsiteY279" fmla="*/ 20475 h 4553316"/>
              <a:gd name="connsiteX280" fmla="*/ 6615347 w 9145011"/>
              <a:gd name="connsiteY280" fmla="*/ 33868 h 4553316"/>
              <a:gd name="connsiteX281" fmla="*/ 6687875 w 9145011"/>
              <a:gd name="connsiteY281" fmla="*/ 53055 h 4553316"/>
              <a:gd name="connsiteX282" fmla="*/ 6777070 w 9145011"/>
              <a:gd name="connsiteY282" fmla="*/ 54214 h 4553316"/>
              <a:gd name="connsiteX283" fmla="*/ 6786868 w 9145011"/>
              <a:gd name="connsiteY283" fmla="*/ 46101 h 4553316"/>
              <a:gd name="connsiteX284" fmla="*/ 6916907 w 9145011"/>
              <a:gd name="connsiteY284" fmla="*/ 52540 h 4553316"/>
              <a:gd name="connsiteX285" fmla="*/ 6946300 w 9145011"/>
              <a:gd name="connsiteY285" fmla="*/ 31550 h 4553316"/>
              <a:gd name="connsiteX286" fmla="*/ 6978492 w 9145011"/>
              <a:gd name="connsiteY286" fmla="*/ 20475 h 4553316"/>
              <a:gd name="connsiteX287" fmla="*/ 7004448 w 9145011"/>
              <a:gd name="connsiteY287" fmla="*/ 23952 h 4553316"/>
              <a:gd name="connsiteX288" fmla="*/ 7024044 w 9145011"/>
              <a:gd name="connsiteY288" fmla="*/ 14680 h 4553316"/>
              <a:gd name="connsiteX289" fmla="*/ 7053436 w 9145011"/>
              <a:gd name="connsiteY289" fmla="*/ 11718 h 4553316"/>
              <a:gd name="connsiteX290" fmla="*/ 7483890 w 9145011"/>
              <a:gd name="connsiteY290" fmla="*/ 10559 h 4553316"/>
              <a:gd name="connsiteX291" fmla="*/ 7493687 w 9145011"/>
              <a:gd name="connsiteY291" fmla="*/ 19316 h 4553316"/>
              <a:gd name="connsiteX292" fmla="*/ 7563288 w 9145011"/>
              <a:gd name="connsiteY292" fmla="*/ 33868 h 4553316"/>
              <a:gd name="connsiteX293" fmla="*/ 7655919 w 9145011"/>
              <a:gd name="connsiteY293" fmla="*/ 32709 h 4553316"/>
              <a:gd name="connsiteX294" fmla="*/ 7684675 w 9145011"/>
              <a:gd name="connsiteY294" fmla="*/ 30906 h 4553316"/>
              <a:gd name="connsiteX295" fmla="*/ 7691546 w 9145011"/>
              <a:gd name="connsiteY295" fmla="*/ 20475 h 4553316"/>
              <a:gd name="connsiteX296" fmla="*/ 7799191 w 9145011"/>
              <a:gd name="connsiteY296" fmla="*/ 21634 h 4553316"/>
              <a:gd name="connsiteX297" fmla="*/ 7820440 w 9145011"/>
              <a:gd name="connsiteY297" fmla="*/ 29747 h 4553316"/>
              <a:gd name="connsiteX298" fmla="*/ 7854413 w 9145011"/>
              <a:gd name="connsiteY298" fmla="*/ 43139 h 4553316"/>
              <a:gd name="connsiteX299" fmla="*/ 7884315 w 9145011"/>
              <a:gd name="connsiteY299" fmla="*/ 54729 h 4553316"/>
              <a:gd name="connsiteX300" fmla="*/ 7975801 w 9145011"/>
              <a:gd name="connsiteY300" fmla="*/ 54729 h 4553316"/>
              <a:gd name="connsiteX301" fmla="*/ 8021862 w 9145011"/>
              <a:gd name="connsiteY301" fmla="*/ 70439 h 4553316"/>
              <a:gd name="connsiteX302" fmla="*/ 8058125 w 9145011"/>
              <a:gd name="connsiteY302" fmla="*/ 77393 h 4553316"/>
              <a:gd name="connsiteX303" fmla="*/ 8090317 w 9145011"/>
              <a:gd name="connsiteY303" fmla="*/ 68121 h 4553316"/>
              <a:gd name="connsiteX304" fmla="*/ 8187020 w 9145011"/>
              <a:gd name="connsiteY304" fmla="*/ 61168 h 4553316"/>
              <a:gd name="connsiteX305" fmla="*/ 8262346 w 9145011"/>
              <a:gd name="connsiteY305" fmla="*/ 55888 h 4553316"/>
              <a:gd name="connsiteX306" fmla="*/ 8311842 w 9145011"/>
              <a:gd name="connsiteY306" fmla="*/ 41336 h 4553316"/>
              <a:gd name="connsiteX307" fmla="*/ 8397602 w 9145011"/>
              <a:gd name="connsiteY307" fmla="*/ 27944 h 4553316"/>
              <a:gd name="connsiteX308" fmla="*/ 8433866 w 9145011"/>
              <a:gd name="connsiteY308" fmla="*/ 13908 h 4553316"/>
              <a:gd name="connsiteX309" fmla="*/ 8599023 w 9145011"/>
              <a:gd name="connsiteY309" fmla="*/ 13264 h 4553316"/>
              <a:gd name="connsiteX310" fmla="*/ 8635796 w 9145011"/>
              <a:gd name="connsiteY310" fmla="*/ 37731 h 4553316"/>
              <a:gd name="connsiteX311" fmla="*/ 8678931 w 9145011"/>
              <a:gd name="connsiteY311" fmla="*/ 55244 h 4553316"/>
              <a:gd name="connsiteX312" fmla="*/ 8738224 w 9145011"/>
              <a:gd name="connsiteY312" fmla="*/ 54600 h 4553316"/>
              <a:gd name="connsiteX313" fmla="*/ 8762400 w 9145011"/>
              <a:gd name="connsiteY313" fmla="*/ 37731 h 4553316"/>
              <a:gd name="connsiteX314" fmla="*/ 8833146 w 9145011"/>
              <a:gd name="connsiteY314" fmla="*/ 38375 h 4553316"/>
              <a:gd name="connsiteX315" fmla="*/ 8844088 w 9145011"/>
              <a:gd name="connsiteY315" fmla="*/ 29618 h 4553316"/>
              <a:gd name="connsiteX316" fmla="*/ 8918906 w 9145011"/>
              <a:gd name="connsiteY316" fmla="*/ 24982 h 4553316"/>
              <a:gd name="connsiteX317" fmla="*/ 8969547 w 9145011"/>
              <a:gd name="connsiteY317" fmla="*/ 23823 h 4553316"/>
              <a:gd name="connsiteX318" fmla="*/ 9019044 w 9145011"/>
              <a:gd name="connsiteY318" fmla="*/ 20346 h 455331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</a:cxnLst>
            <a:rect l="l" t="t" r="r" b="b"/>
            <a:pathLst>
              <a:path w="9145011" h="4553316">
                <a:moveTo>
                  <a:pt x="9053017" y="0"/>
                </a:moveTo>
                <a:lnTo>
                  <a:pt x="9145011" y="0"/>
                </a:lnTo>
                <a:lnTo>
                  <a:pt x="9145011" y="4492664"/>
                </a:lnTo>
                <a:lnTo>
                  <a:pt x="9090044" y="4518805"/>
                </a:lnTo>
                <a:lnTo>
                  <a:pt x="8881370" y="4518805"/>
                </a:lnTo>
                <a:cubicBezTo>
                  <a:pt x="8881370" y="4518805"/>
                  <a:pt x="8815459" y="4511079"/>
                  <a:pt x="8812278" y="4506443"/>
                </a:cubicBezTo>
                <a:cubicBezTo>
                  <a:pt x="8809097" y="4501807"/>
                  <a:pt x="8747767" y="4478499"/>
                  <a:pt x="8747767" y="4478499"/>
                </a:cubicBezTo>
                <a:lnTo>
                  <a:pt x="8710995" y="4466137"/>
                </a:lnTo>
                <a:lnTo>
                  <a:pt x="8686437" y="4481718"/>
                </a:lnTo>
                <a:lnTo>
                  <a:pt x="8605131" y="4523699"/>
                </a:lnTo>
                <a:lnTo>
                  <a:pt x="7992851" y="4519063"/>
                </a:lnTo>
                <a:lnTo>
                  <a:pt x="7934575" y="4500391"/>
                </a:lnTo>
                <a:lnTo>
                  <a:pt x="7867011" y="4469356"/>
                </a:lnTo>
                <a:lnTo>
                  <a:pt x="7778069" y="4466265"/>
                </a:lnTo>
                <a:cubicBezTo>
                  <a:pt x="7778069" y="4466265"/>
                  <a:pt x="7681367" y="4491119"/>
                  <a:pt x="7676786" y="4492921"/>
                </a:cubicBezTo>
                <a:cubicBezTo>
                  <a:pt x="7672205" y="4494725"/>
                  <a:pt x="7575503" y="4508246"/>
                  <a:pt x="7575503" y="4508246"/>
                </a:cubicBezTo>
                <a:lnTo>
                  <a:pt x="7377517" y="4511336"/>
                </a:lnTo>
                <a:lnTo>
                  <a:pt x="7317714" y="4520608"/>
                </a:lnTo>
                <a:lnTo>
                  <a:pt x="7124309" y="4525244"/>
                </a:lnTo>
                <a:lnTo>
                  <a:pt x="7066033" y="4508117"/>
                </a:lnTo>
                <a:lnTo>
                  <a:pt x="7013864" y="4509662"/>
                </a:lnTo>
                <a:lnTo>
                  <a:pt x="6954062" y="4515843"/>
                </a:lnTo>
                <a:lnTo>
                  <a:pt x="6751495" y="4518934"/>
                </a:lnTo>
                <a:lnTo>
                  <a:pt x="6688638" y="4492793"/>
                </a:lnTo>
                <a:lnTo>
                  <a:pt x="6657973" y="4492793"/>
                </a:lnTo>
                <a:lnTo>
                  <a:pt x="6605804" y="4464591"/>
                </a:lnTo>
                <a:cubicBezTo>
                  <a:pt x="6605804" y="4464591"/>
                  <a:pt x="6550710" y="4447464"/>
                  <a:pt x="6544475" y="4451070"/>
                </a:cubicBezTo>
                <a:cubicBezTo>
                  <a:pt x="6538240" y="4454676"/>
                  <a:pt x="6486072" y="4450555"/>
                  <a:pt x="6479964" y="4451070"/>
                </a:cubicBezTo>
                <a:cubicBezTo>
                  <a:pt x="6473857" y="4451585"/>
                  <a:pt x="6459988" y="4467682"/>
                  <a:pt x="6459988" y="4467682"/>
                </a:cubicBezTo>
                <a:lnTo>
                  <a:pt x="6404765" y="4506571"/>
                </a:lnTo>
                <a:lnTo>
                  <a:pt x="5988944" y="4518934"/>
                </a:lnTo>
                <a:cubicBezTo>
                  <a:pt x="5988944" y="4518934"/>
                  <a:pt x="5882953" y="4500262"/>
                  <a:pt x="5873792" y="4498716"/>
                </a:cubicBezTo>
                <a:cubicBezTo>
                  <a:pt x="5864630" y="4497171"/>
                  <a:pt x="5800119" y="4466137"/>
                  <a:pt x="5800119" y="4466137"/>
                </a:cubicBezTo>
                <a:lnTo>
                  <a:pt x="5741843" y="4476954"/>
                </a:lnTo>
                <a:lnTo>
                  <a:pt x="5629872" y="4469227"/>
                </a:lnTo>
                <a:cubicBezTo>
                  <a:pt x="5629872" y="4469227"/>
                  <a:pt x="5556200" y="4466137"/>
                  <a:pt x="5550092" y="4466137"/>
                </a:cubicBezTo>
                <a:cubicBezTo>
                  <a:pt x="5543985" y="4466137"/>
                  <a:pt x="5471840" y="4478499"/>
                  <a:pt x="5461151" y="4478499"/>
                </a:cubicBezTo>
                <a:cubicBezTo>
                  <a:pt x="5450463" y="4478499"/>
                  <a:pt x="5358341" y="4475408"/>
                  <a:pt x="5358341" y="4475408"/>
                </a:cubicBezTo>
                <a:lnTo>
                  <a:pt x="5286196" y="4500262"/>
                </a:lnTo>
                <a:cubicBezTo>
                  <a:pt x="5286196" y="4500262"/>
                  <a:pt x="5177278" y="4522025"/>
                  <a:pt x="5164936" y="4520479"/>
                </a:cubicBezTo>
                <a:cubicBezTo>
                  <a:pt x="5152594" y="4518934"/>
                  <a:pt x="5049783" y="4520479"/>
                  <a:pt x="5043676" y="4518934"/>
                </a:cubicBezTo>
                <a:cubicBezTo>
                  <a:pt x="5037568" y="4517388"/>
                  <a:pt x="4956262" y="4500262"/>
                  <a:pt x="4934758" y="4493050"/>
                </a:cubicBezTo>
                <a:cubicBezTo>
                  <a:pt x="4913255" y="4485839"/>
                  <a:pt x="4850398" y="4464591"/>
                  <a:pt x="4839583" y="4455320"/>
                </a:cubicBezTo>
                <a:cubicBezTo>
                  <a:pt x="4828767" y="4446048"/>
                  <a:pt x="4761202" y="4455320"/>
                  <a:pt x="4748988" y="4455320"/>
                </a:cubicBezTo>
                <a:cubicBezTo>
                  <a:pt x="4736772" y="4455320"/>
                  <a:pt x="4721376" y="4483263"/>
                  <a:pt x="4721376" y="4483263"/>
                </a:cubicBezTo>
                <a:lnTo>
                  <a:pt x="4623147" y="4475537"/>
                </a:lnTo>
                <a:lnTo>
                  <a:pt x="4506468" y="4495755"/>
                </a:lnTo>
                <a:lnTo>
                  <a:pt x="4469695" y="4519063"/>
                </a:lnTo>
                <a:cubicBezTo>
                  <a:pt x="4469695" y="4519063"/>
                  <a:pt x="4325532" y="4531554"/>
                  <a:pt x="4320824" y="4534644"/>
                </a:cubicBezTo>
                <a:cubicBezTo>
                  <a:pt x="4316116" y="4537735"/>
                  <a:pt x="4153503" y="4525373"/>
                  <a:pt x="4153503" y="4525373"/>
                </a:cubicBezTo>
                <a:cubicBezTo>
                  <a:pt x="4153503" y="4525373"/>
                  <a:pt x="4035297" y="4486483"/>
                  <a:pt x="4024608" y="4486483"/>
                </a:cubicBezTo>
                <a:lnTo>
                  <a:pt x="3771400" y="4486483"/>
                </a:lnTo>
                <a:lnTo>
                  <a:pt x="3697728" y="4525373"/>
                </a:lnTo>
                <a:lnTo>
                  <a:pt x="3217396" y="4525373"/>
                </a:lnTo>
                <a:lnTo>
                  <a:pt x="3163958" y="4497563"/>
                </a:lnTo>
                <a:lnTo>
                  <a:pt x="3164082" y="4497558"/>
                </a:lnTo>
                <a:lnTo>
                  <a:pt x="3163701" y="4497429"/>
                </a:lnTo>
                <a:lnTo>
                  <a:pt x="3163958" y="4497563"/>
                </a:lnTo>
                <a:lnTo>
                  <a:pt x="3071579" y="4500905"/>
                </a:lnTo>
                <a:lnTo>
                  <a:pt x="3043331" y="4509662"/>
                </a:lnTo>
                <a:lnTo>
                  <a:pt x="2894842" y="4509662"/>
                </a:lnTo>
                <a:lnTo>
                  <a:pt x="2844837" y="4482877"/>
                </a:lnTo>
                <a:lnTo>
                  <a:pt x="2743553" y="4478756"/>
                </a:lnTo>
                <a:lnTo>
                  <a:pt x="2681460" y="4456607"/>
                </a:lnTo>
                <a:lnTo>
                  <a:pt x="2538187" y="4469356"/>
                </a:lnTo>
                <a:lnTo>
                  <a:pt x="2493272" y="4476954"/>
                </a:lnTo>
                <a:lnTo>
                  <a:pt x="2450646" y="4486225"/>
                </a:lnTo>
                <a:lnTo>
                  <a:pt x="2351653" y="4499618"/>
                </a:lnTo>
                <a:lnTo>
                  <a:pt x="2293504" y="4519964"/>
                </a:lnTo>
                <a:lnTo>
                  <a:pt x="2128347" y="4519964"/>
                </a:lnTo>
                <a:lnTo>
                  <a:pt x="2073633" y="4483263"/>
                </a:lnTo>
                <a:lnTo>
                  <a:pt x="1992454" y="4480946"/>
                </a:lnTo>
                <a:lnTo>
                  <a:pt x="1952755" y="4497815"/>
                </a:lnTo>
                <a:cubicBezTo>
                  <a:pt x="1952755" y="4497815"/>
                  <a:pt x="1856052" y="4501936"/>
                  <a:pt x="1854398" y="4501936"/>
                </a:cubicBezTo>
                <a:cubicBezTo>
                  <a:pt x="1852744" y="4501936"/>
                  <a:pt x="1782507" y="4511851"/>
                  <a:pt x="1782507" y="4511851"/>
                </a:cubicBezTo>
                <a:lnTo>
                  <a:pt x="1674862" y="4535675"/>
                </a:lnTo>
                <a:lnTo>
                  <a:pt x="1479803" y="4540310"/>
                </a:lnTo>
                <a:cubicBezTo>
                  <a:pt x="1479803" y="4540310"/>
                  <a:pt x="1402059" y="4537992"/>
                  <a:pt x="1400405" y="4537992"/>
                </a:cubicBezTo>
                <a:cubicBezTo>
                  <a:pt x="1398751" y="4537992"/>
                  <a:pt x="1350399" y="4524600"/>
                  <a:pt x="1350399" y="4524600"/>
                </a:cubicBezTo>
                <a:lnTo>
                  <a:pt x="1264639" y="4487900"/>
                </a:lnTo>
                <a:cubicBezTo>
                  <a:pt x="1264639" y="4487900"/>
                  <a:pt x="1221505" y="4476825"/>
                  <a:pt x="1216924" y="4476310"/>
                </a:cubicBezTo>
                <a:cubicBezTo>
                  <a:pt x="1212344" y="4475795"/>
                  <a:pt x="1169718" y="4493823"/>
                  <a:pt x="1169718" y="4493823"/>
                </a:cubicBezTo>
                <a:cubicBezTo>
                  <a:pt x="1169718" y="4493823"/>
                  <a:pt x="1151777" y="4512495"/>
                  <a:pt x="1148978" y="4514169"/>
                </a:cubicBezTo>
                <a:cubicBezTo>
                  <a:pt x="1146179" y="4515843"/>
                  <a:pt x="1120222" y="4524600"/>
                  <a:pt x="1120222" y="4524600"/>
                </a:cubicBezTo>
                <a:lnTo>
                  <a:pt x="1075942" y="4514684"/>
                </a:lnTo>
                <a:lnTo>
                  <a:pt x="949338" y="4515328"/>
                </a:lnTo>
                <a:lnTo>
                  <a:pt x="917146" y="4529365"/>
                </a:lnTo>
                <a:lnTo>
                  <a:pt x="787107" y="4525888"/>
                </a:lnTo>
                <a:lnTo>
                  <a:pt x="735320" y="4534644"/>
                </a:lnTo>
                <a:lnTo>
                  <a:pt x="453355" y="4535288"/>
                </a:lnTo>
                <a:lnTo>
                  <a:pt x="413020" y="4548037"/>
                </a:lnTo>
                <a:lnTo>
                  <a:pt x="323189" y="4553316"/>
                </a:lnTo>
                <a:lnTo>
                  <a:pt x="287561" y="4545719"/>
                </a:lnTo>
                <a:cubicBezTo>
                  <a:pt x="287561" y="4545719"/>
                  <a:pt x="219106" y="4503867"/>
                  <a:pt x="213889" y="4500905"/>
                </a:cubicBezTo>
                <a:cubicBezTo>
                  <a:pt x="208672" y="4497944"/>
                  <a:pt x="185642" y="4500262"/>
                  <a:pt x="185642" y="4500262"/>
                </a:cubicBezTo>
                <a:lnTo>
                  <a:pt x="158540" y="4509533"/>
                </a:lnTo>
                <a:cubicBezTo>
                  <a:pt x="158540" y="4509533"/>
                  <a:pt x="102045" y="4512495"/>
                  <a:pt x="100391" y="4512495"/>
                </a:cubicBezTo>
                <a:cubicBezTo>
                  <a:pt x="98737" y="4512495"/>
                  <a:pt x="77360" y="4533357"/>
                  <a:pt x="75706" y="4535288"/>
                </a:cubicBezTo>
                <a:cubicBezTo>
                  <a:pt x="74052" y="4537220"/>
                  <a:pt x="41733" y="4525888"/>
                  <a:pt x="40079" y="4524729"/>
                </a:cubicBezTo>
                <a:cubicBezTo>
                  <a:pt x="38425" y="4523570"/>
                  <a:pt x="48731" y="4494467"/>
                  <a:pt x="48731" y="4494467"/>
                </a:cubicBezTo>
                <a:lnTo>
                  <a:pt x="73416" y="4479271"/>
                </a:lnTo>
                <a:lnTo>
                  <a:pt x="79778" y="4404711"/>
                </a:lnTo>
                <a:cubicBezTo>
                  <a:pt x="79778" y="4404711"/>
                  <a:pt x="71762" y="4381403"/>
                  <a:pt x="68326" y="4379085"/>
                </a:cubicBezTo>
                <a:cubicBezTo>
                  <a:pt x="64891" y="4376768"/>
                  <a:pt x="40715" y="4356936"/>
                  <a:pt x="40715" y="4356936"/>
                </a:cubicBezTo>
                <a:lnTo>
                  <a:pt x="33844" y="4332469"/>
                </a:lnTo>
                <a:lnTo>
                  <a:pt x="33844" y="4199059"/>
                </a:lnTo>
                <a:lnTo>
                  <a:pt x="81559" y="4182190"/>
                </a:lnTo>
                <a:cubicBezTo>
                  <a:pt x="81559" y="4182190"/>
                  <a:pt x="100009" y="4159397"/>
                  <a:pt x="100009" y="4157723"/>
                </a:cubicBezTo>
                <a:cubicBezTo>
                  <a:pt x="100009" y="4156049"/>
                  <a:pt x="87412" y="4139695"/>
                  <a:pt x="87412" y="4139695"/>
                </a:cubicBezTo>
                <a:lnTo>
                  <a:pt x="56366" y="4115228"/>
                </a:lnTo>
                <a:lnTo>
                  <a:pt x="33335" y="4079171"/>
                </a:lnTo>
                <a:lnTo>
                  <a:pt x="39061" y="3959154"/>
                </a:lnTo>
                <a:lnTo>
                  <a:pt x="58020" y="3926574"/>
                </a:lnTo>
                <a:lnTo>
                  <a:pt x="66036" y="3849696"/>
                </a:lnTo>
                <a:lnTo>
                  <a:pt x="93138" y="3829865"/>
                </a:lnTo>
                <a:lnTo>
                  <a:pt x="88557" y="3801921"/>
                </a:lnTo>
                <a:lnTo>
                  <a:pt x="43642" y="3780930"/>
                </a:lnTo>
                <a:lnTo>
                  <a:pt x="38425" y="3722725"/>
                </a:lnTo>
                <a:lnTo>
                  <a:pt x="44787" y="3696455"/>
                </a:lnTo>
                <a:lnTo>
                  <a:pt x="84486" y="3658595"/>
                </a:lnTo>
                <a:lnTo>
                  <a:pt x="98355" y="3603866"/>
                </a:lnTo>
                <a:lnTo>
                  <a:pt x="104081" y="3543858"/>
                </a:lnTo>
                <a:lnTo>
                  <a:pt x="93774" y="3492606"/>
                </a:lnTo>
                <a:lnTo>
                  <a:pt x="78251" y="3458223"/>
                </a:lnTo>
                <a:lnTo>
                  <a:pt x="52930" y="3436718"/>
                </a:lnTo>
                <a:lnTo>
                  <a:pt x="48350" y="3390746"/>
                </a:lnTo>
                <a:lnTo>
                  <a:pt x="70744" y="3368596"/>
                </a:lnTo>
                <a:lnTo>
                  <a:pt x="67817" y="3331381"/>
                </a:lnTo>
                <a:lnTo>
                  <a:pt x="49367" y="3310391"/>
                </a:lnTo>
                <a:lnTo>
                  <a:pt x="42496" y="3287083"/>
                </a:lnTo>
                <a:lnTo>
                  <a:pt x="42496" y="3116972"/>
                </a:lnTo>
                <a:lnTo>
                  <a:pt x="88557" y="3062758"/>
                </a:lnTo>
                <a:lnTo>
                  <a:pt x="93774" y="2979442"/>
                </a:lnTo>
                <a:lnTo>
                  <a:pt x="77615" y="2957937"/>
                </a:lnTo>
                <a:lnTo>
                  <a:pt x="59165" y="2932311"/>
                </a:lnTo>
                <a:lnTo>
                  <a:pt x="57384" y="2892133"/>
                </a:lnTo>
                <a:lnTo>
                  <a:pt x="43514" y="2864704"/>
                </a:lnTo>
                <a:lnTo>
                  <a:pt x="43514" y="2793621"/>
                </a:lnTo>
                <a:lnTo>
                  <a:pt x="68835" y="2769154"/>
                </a:lnTo>
                <a:lnTo>
                  <a:pt x="80287" y="2730779"/>
                </a:lnTo>
                <a:lnTo>
                  <a:pt x="86649" y="2677725"/>
                </a:lnTo>
                <a:lnTo>
                  <a:pt x="110825" y="2664976"/>
                </a:lnTo>
                <a:lnTo>
                  <a:pt x="113751" y="2630078"/>
                </a:lnTo>
                <a:lnTo>
                  <a:pt x="102808" y="2607929"/>
                </a:lnTo>
                <a:lnTo>
                  <a:pt x="69980" y="2557836"/>
                </a:lnTo>
                <a:lnTo>
                  <a:pt x="53312" y="2524612"/>
                </a:lnTo>
                <a:lnTo>
                  <a:pt x="53312" y="2440781"/>
                </a:lnTo>
                <a:lnTo>
                  <a:pt x="97083" y="2404080"/>
                </a:lnTo>
                <a:lnTo>
                  <a:pt x="93011" y="2337633"/>
                </a:lnTo>
                <a:lnTo>
                  <a:pt x="102172" y="2314325"/>
                </a:lnTo>
                <a:lnTo>
                  <a:pt x="105608" y="2235129"/>
                </a:lnTo>
                <a:lnTo>
                  <a:pt x="100391" y="2203064"/>
                </a:lnTo>
                <a:cubicBezTo>
                  <a:pt x="100391" y="2203064"/>
                  <a:pt x="75070" y="2172802"/>
                  <a:pt x="73289" y="2170484"/>
                </a:cubicBezTo>
                <a:cubicBezTo>
                  <a:pt x="71507" y="2168166"/>
                  <a:pt x="50258" y="2147820"/>
                  <a:pt x="50258" y="2147820"/>
                </a:cubicBezTo>
                <a:lnTo>
                  <a:pt x="50258" y="1954402"/>
                </a:lnTo>
                <a:lnTo>
                  <a:pt x="89957" y="1931094"/>
                </a:lnTo>
                <a:lnTo>
                  <a:pt x="118204" y="1905467"/>
                </a:lnTo>
                <a:lnTo>
                  <a:pt x="117568" y="1874562"/>
                </a:lnTo>
                <a:lnTo>
                  <a:pt x="99118" y="1861169"/>
                </a:lnTo>
                <a:lnTo>
                  <a:pt x="47332" y="1783647"/>
                </a:lnTo>
                <a:lnTo>
                  <a:pt x="43260" y="1741667"/>
                </a:lnTo>
                <a:lnTo>
                  <a:pt x="54712" y="1712564"/>
                </a:lnTo>
                <a:lnTo>
                  <a:pt x="61583" y="1667751"/>
                </a:lnTo>
                <a:lnTo>
                  <a:pt x="38552" y="1653714"/>
                </a:lnTo>
                <a:lnTo>
                  <a:pt x="40842" y="1595509"/>
                </a:lnTo>
                <a:lnTo>
                  <a:pt x="51149" y="1566921"/>
                </a:lnTo>
                <a:lnTo>
                  <a:pt x="51149" y="1464417"/>
                </a:lnTo>
                <a:lnTo>
                  <a:pt x="73543" y="1411362"/>
                </a:lnTo>
                <a:lnTo>
                  <a:pt x="91357" y="1374661"/>
                </a:lnTo>
                <a:lnTo>
                  <a:pt x="99373" y="1338605"/>
                </a:lnTo>
                <a:lnTo>
                  <a:pt x="82068" y="1311820"/>
                </a:lnTo>
                <a:lnTo>
                  <a:pt x="43514" y="1264045"/>
                </a:lnTo>
                <a:lnTo>
                  <a:pt x="43514" y="1019503"/>
                </a:lnTo>
                <a:lnTo>
                  <a:pt x="64764" y="995036"/>
                </a:lnTo>
                <a:lnTo>
                  <a:pt x="98737" y="962971"/>
                </a:lnTo>
                <a:lnTo>
                  <a:pt x="91230" y="939663"/>
                </a:lnTo>
                <a:lnTo>
                  <a:pt x="47459" y="905924"/>
                </a:lnTo>
                <a:lnTo>
                  <a:pt x="46314" y="850552"/>
                </a:lnTo>
                <a:lnTo>
                  <a:pt x="46950" y="812692"/>
                </a:lnTo>
                <a:lnTo>
                  <a:pt x="67054" y="778309"/>
                </a:lnTo>
                <a:lnTo>
                  <a:pt x="106244" y="742768"/>
                </a:lnTo>
                <a:lnTo>
                  <a:pt x="111970" y="688039"/>
                </a:lnTo>
                <a:lnTo>
                  <a:pt x="106753" y="651982"/>
                </a:lnTo>
                <a:lnTo>
                  <a:pt x="82577" y="607684"/>
                </a:lnTo>
                <a:lnTo>
                  <a:pt x="63618" y="577937"/>
                </a:lnTo>
                <a:lnTo>
                  <a:pt x="44660" y="508013"/>
                </a:lnTo>
                <a:lnTo>
                  <a:pt x="44660" y="429976"/>
                </a:lnTo>
                <a:cubicBezTo>
                  <a:pt x="44660" y="429976"/>
                  <a:pt x="95301" y="383231"/>
                  <a:pt x="101027" y="376921"/>
                </a:cubicBezTo>
                <a:cubicBezTo>
                  <a:pt x="106753" y="370611"/>
                  <a:pt x="103317" y="343182"/>
                  <a:pt x="103317" y="343182"/>
                </a:cubicBezTo>
                <a:lnTo>
                  <a:pt x="91230" y="327472"/>
                </a:lnTo>
                <a:cubicBezTo>
                  <a:pt x="91230" y="327472"/>
                  <a:pt x="92884" y="295536"/>
                  <a:pt x="92375" y="292574"/>
                </a:cubicBezTo>
                <a:cubicBezTo>
                  <a:pt x="91866" y="289613"/>
                  <a:pt x="110825" y="260510"/>
                  <a:pt x="110825" y="260510"/>
                </a:cubicBezTo>
                <a:lnTo>
                  <a:pt x="103317" y="226771"/>
                </a:lnTo>
                <a:lnTo>
                  <a:pt x="83213" y="188396"/>
                </a:lnTo>
                <a:lnTo>
                  <a:pt x="29136" y="140106"/>
                </a:lnTo>
                <a:lnTo>
                  <a:pt x="29136" y="70826"/>
                </a:lnTo>
                <a:lnTo>
                  <a:pt x="19975" y="55115"/>
                </a:lnTo>
                <a:lnTo>
                  <a:pt x="0" y="36563"/>
                </a:lnTo>
                <a:lnTo>
                  <a:pt x="0" y="36285"/>
                </a:lnTo>
                <a:lnTo>
                  <a:pt x="16031" y="16612"/>
                </a:lnTo>
                <a:lnTo>
                  <a:pt x="34480" y="34640"/>
                </a:lnTo>
                <a:lnTo>
                  <a:pt x="82832" y="57948"/>
                </a:lnTo>
                <a:lnTo>
                  <a:pt x="135764" y="73144"/>
                </a:lnTo>
                <a:lnTo>
                  <a:pt x="250280" y="73144"/>
                </a:lnTo>
                <a:lnTo>
                  <a:pt x="322807" y="55115"/>
                </a:lnTo>
                <a:lnTo>
                  <a:pt x="386045" y="56918"/>
                </a:lnTo>
                <a:lnTo>
                  <a:pt x="454501" y="66190"/>
                </a:lnTo>
                <a:lnTo>
                  <a:pt x="524101" y="52797"/>
                </a:lnTo>
                <a:lnTo>
                  <a:pt x="585049" y="41208"/>
                </a:lnTo>
                <a:lnTo>
                  <a:pt x="637981" y="14423"/>
                </a:lnTo>
                <a:lnTo>
                  <a:pt x="890044" y="14423"/>
                </a:lnTo>
                <a:lnTo>
                  <a:pt x="963716" y="29618"/>
                </a:lnTo>
                <a:lnTo>
                  <a:pt x="1074161" y="52926"/>
                </a:lnTo>
                <a:lnTo>
                  <a:pt x="1169718" y="69280"/>
                </a:lnTo>
                <a:lnTo>
                  <a:pt x="1377502" y="69924"/>
                </a:lnTo>
                <a:lnTo>
                  <a:pt x="1442521" y="48934"/>
                </a:lnTo>
                <a:lnTo>
                  <a:pt x="1490236" y="25111"/>
                </a:lnTo>
                <a:lnTo>
                  <a:pt x="1530572" y="8757"/>
                </a:lnTo>
                <a:lnTo>
                  <a:pt x="1741154" y="13392"/>
                </a:lnTo>
                <a:lnTo>
                  <a:pt x="1776273" y="24982"/>
                </a:lnTo>
                <a:lnTo>
                  <a:pt x="1889644" y="68121"/>
                </a:lnTo>
                <a:lnTo>
                  <a:pt x="1927561" y="65160"/>
                </a:lnTo>
                <a:lnTo>
                  <a:pt x="1958608" y="41852"/>
                </a:lnTo>
                <a:lnTo>
                  <a:pt x="2010395" y="19187"/>
                </a:lnTo>
                <a:lnTo>
                  <a:pt x="2042078" y="11590"/>
                </a:lnTo>
                <a:lnTo>
                  <a:pt x="2633618" y="13392"/>
                </a:lnTo>
                <a:lnTo>
                  <a:pt x="2770528" y="60009"/>
                </a:lnTo>
                <a:lnTo>
                  <a:pt x="2863159" y="66962"/>
                </a:lnTo>
                <a:lnTo>
                  <a:pt x="2902349" y="56532"/>
                </a:lnTo>
                <a:lnTo>
                  <a:pt x="2952991" y="46101"/>
                </a:lnTo>
                <a:lnTo>
                  <a:pt x="2995616" y="32709"/>
                </a:lnTo>
                <a:lnTo>
                  <a:pt x="3077305" y="28073"/>
                </a:lnTo>
                <a:lnTo>
                  <a:pt x="3104916" y="16998"/>
                </a:lnTo>
                <a:lnTo>
                  <a:pt x="3340819" y="22278"/>
                </a:lnTo>
                <a:lnTo>
                  <a:pt x="3358124" y="8885"/>
                </a:lnTo>
                <a:lnTo>
                  <a:pt x="3565907" y="12362"/>
                </a:lnTo>
                <a:lnTo>
                  <a:pt x="3582067" y="22278"/>
                </a:lnTo>
                <a:lnTo>
                  <a:pt x="3678133" y="22278"/>
                </a:lnTo>
                <a:lnTo>
                  <a:pt x="3696583" y="9529"/>
                </a:lnTo>
                <a:lnTo>
                  <a:pt x="3818606" y="9529"/>
                </a:lnTo>
                <a:lnTo>
                  <a:pt x="3839855" y="19445"/>
                </a:lnTo>
                <a:lnTo>
                  <a:pt x="3918108" y="24725"/>
                </a:lnTo>
                <a:lnTo>
                  <a:pt x="3995216" y="44556"/>
                </a:lnTo>
                <a:lnTo>
                  <a:pt x="4084411" y="83574"/>
                </a:lnTo>
                <a:lnTo>
                  <a:pt x="4122965" y="84218"/>
                </a:lnTo>
                <a:lnTo>
                  <a:pt x="4178824" y="78938"/>
                </a:lnTo>
                <a:lnTo>
                  <a:pt x="4216741" y="55115"/>
                </a:lnTo>
                <a:lnTo>
                  <a:pt x="4243843" y="27686"/>
                </a:lnTo>
                <a:lnTo>
                  <a:pt x="4308354" y="30648"/>
                </a:lnTo>
                <a:lnTo>
                  <a:pt x="4322733" y="15453"/>
                </a:lnTo>
                <a:lnTo>
                  <a:pt x="4703690" y="20089"/>
                </a:lnTo>
                <a:lnTo>
                  <a:pt x="4744025" y="33481"/>
                </a:lnTo>
                <a:lnTo>
                  <a:pt x="4826349" y="59107"/>
                </a:lnTo>
                <a:lnTo>
                  <a:pt x="4861468" y="65546"/>
                </a:lnTo>
                <a:lnTo>
                  <a:pt x="4887934" y="70826"/>
                </a:lnTo>
                <a:lnTo>
                  <a:pt x="4905239" y="62069"/>
                </a:lnTo>
                <a:lnTo>
                  <a:pt x="5054237" y="60910"/>
                </a:lnTo>
                <a:lnTo>
                  <a:pt x="5068615" y="73659"/>
                </a:lnTo>
                <a:lnTo>
                  <a:pt x="5135925" y="71856"/>
                </a:lnTo>
                <a:lnTo>
                  <a:pt x="5162391" y="62584"/>
                </a:lnTo>
                <a:lnTo>
                  <a:pt x="5310881" y="60781"/>
                </a:lnTo>
                <a:lnTo>
                  <a:pt x="5364449" y="47389"/>
                </a:lnTo>
                <a:lnTo>
                  <a:pt x="5428323" y="29360"/>
                </a:lnTo>
                <a:lnTo>
                  <a:pt x="5458861" y="24081"/>
                </a:lnTo>
                <a:lnTo>
                  <a:pt x="5501486" y="14165"/>
                </a:lnTo>
                <a:lnTo>
                  <a:pt x="5600988" y="11847"/>
                </a:lnTo>
                <a:lnTo>
                  <a:pt x="5690820" y="33352"/>
                </a:lnTo>
                <a:lnTo>
                  <a:pt x="5829512" y="74689"/>
                </a:lnTo>
                <a:lnTo>
                  <a:pt x="5931940" y="78810"/>
                </a:lnTo>
                <a:lnTo>
                  <a:pt x="5947464" y="68894"/>
                </a:lnTo>
                <a:lnTo>
                  <a:pt x="5987163" y="54858"/>
                </a:lnTo>
                <a:lnTo>
                  <a:pt x="6103969" y="62455"/>
                </a:lnTo>
                <a:lnTo>
                  <a:pt x="6118347" y="52025"/>
                </a:lnTo>
                <a:lnTo>
                  <a:pt x="6185148" y="50222"/>
                </a:lnTo>
                <a:lnTo>
                  <a:pt x="6207543" y="35027"/>
                </a:lnTo>
                <a:lnTo>
                  <a:pt x="6235154" y="19316"/>
                </a:lnTo>
                <a:lnTo>
                  <a:pt x="6284014" y="22278"/>
                </a:lnTo>
                <a:lnTo>
                  <a:pt x="6301828" y="14680"/>
                </a:lnTo>
                <a:lnTo>
                  <a:pt x="6460624" y="12362"/>
                </a:lnTo>
                <a:lnTo>
                  <a:pt x="6545747" y="20475"/>
                </a:lnTo>
                <a:lnTo>
                  <a:pt x="6615347" y="33868"/>
                </a:lnTo>
                <a:lnTo>
                  <a:pt x="6687875" y="53055"/>
                </a:lnTo>
                <a:lnTo>
                  <a:pt x="6777070" y="54214"/>
                </a:lnTo>
                <a:lnTo>
                  <a:pt x="6786868" y="46101"/>
                </a:lnTo>
                <a:lnTo>
                  <a:pt x="6916907" y="52540"/>
                </a:lnTo>
                <a:lnTo>
                  <a:pt x="6946300" y="31550"/>
                </a:lnTo>
                <a:lnTo>
                  <a:pt x="6978492" y="20475"/>
                </a:lnTo>
                <a:lnTo>
                  <a:pt x="7004448" y="23952"/>
                </a:lnTo>
                <a:lnTo>
                  <a:pt x="7024044" y="14680"/>
                </a:lnTo>
                <a:lnTo>
                  <a:pt x="7053436" y="11718"/>
                </a:lnTo>
                <a:lnTo>
                  <a:pt x="7483890" y="10559"/>
                </a:lnTo>
                <a:lnTo>
                  <a:pt x="7493687" y="19316"/>
                </a:lnTo>
                <a:lnTo>
                  <a:pt x="7563288" y="33868"/>
                </a:lnTo>
                <a:cubicBezTo>
                  <a:pt x="7563288" y="33868"/>
                  <a:pt x="7653119" y="33352"/>
                  <a:pt x="7655919" y="32709"/>
                </a:cubicBezTo>
                <a:cubicBezTo>
                  <a:pt x="7658718" y="32065"/>
                  <a:pt x="7682385" y="31421"/>
                  <a:pt x="7684675" y="30906"/>
                </a:cubicBezTo>
                <a:cubicBezTo>
                  <a:pt x="7686965" y="30391"/>
                  <a:pt x="7691546" y="20475"/>
                  <a:pt x="7691546" y="20475"/>
                </a:cubicBezTo>
                <a:lnTo>
                  <a:pt x="7799191" y="21634"/>
                </a:lnTo>
                <a:lnTo>
                  <a:pt x="7820440" y="29747"/>
                </a:lnTo>
                <a:lnTo>
                  <a:pt x="7854413" y="43139"/>
                </a:lnTo>
                <a:lnTo>
                  <a:pt x="7884315" y="54729"/>
                </a:lnTo>
                <a:lnTo>
                  <a:pt x="7975801" y="54729"/>
                </a:lnTo>
                <a:cubicBezTo>
                  <a:pt x="7975801" y="54729"/>
                  <a:pt x="8019572" y="70439"/>
                  <a:pt x="8021862" y="70439"/>
                </a:cubicBezTo>
                <a:cubicBezTo>
                  <a:pt x="8024152" y="70439"/>
                  <a:pt x="8058125" y="77393"/>
                  <a:pt x="8058125" y="77393"/>
                </a:cubicBezTo>
                <a:lnTo>
                  <a:pt x="8090317" y="68121"/>
                </a:lnTo>
                <a:lnTo>
                  <a:pt x="8187020" y="61168"/>
                </a:lnTo>
                <a:lnTo>
                  <a:pt x="8262346" y="55888"/>
                </a:lnTo>
                <a:lnTo>
                  <a:pt x="8311842" y="41336"/>
                </a:lnTo>
                <a:lnTo>
                  <a:pt x="8397602" y="27944"/>
                </a:lnTo>
                <a:lnTo>
                  <a:pt x="8433866" y="13908"/>
                </a:lnTo>
                <a:lnTo>
                  <a:pt x="8599023" y="13264"/>
                </a:lnTo>
                <a:lnTo>
                  <a:pt x="8635796" y="37731"/>
                </a:lnTo>
                <a:lnTo>
                  <a:pt x="8678931" y="55244"/>
                </a:lnTo>
                <a:lnTo>
                  <a:pt x="8738224" y="54600"/>
                </a:lnTo>
                <a:lnTo>
                  <a:pt x="8762400" y="37731"/>
                </a:lnTo>
                <a:lnTo>
                  <a:pt x="8833146" y="38375"/>
                </a:lnTo>
                <a:lnTo>
                  <a:pt x="8844088" y="29618"/>
                </a:lnTo>
                <a:lnTo>
                  <a:pt x="8918906" y="24982"/>
                </a:lnTo>
                <a:lnTo>
                  <a:pt x="8969547" y="23823"/>
                </a:lnTo>
                <a:lnTo>
                  <a:pt x="9019044" y="20346"/>
                </a:lnTo>
                <a:close/>
              </a:path>
            </a:pathLst>
          </a:custGeom>
          <a:solidFill>
            <a:schemeClr val="bg2"/>
          </a:solidFill>
        </p:spPr>
        <p:txBody>
          <a:bodyPr wrap="square">
            <a:noAutofit/>
          </a:bodyPr>
          <a:lstStyle>
            <a:lvl1pPr marL="0" indent="0" algn="ctr">
              <a:buNone/>
              <a:defRPr sz="1400"/>
            </a:lvl1pPr>
          </a:lstStyle>
          <a:p>
            <a:endParaRPr lang="en-US" dirty="0"/>
          </a:p>
        </p:txBody>
      </p:sp>
      <p:sp>
        <p:nvSpPr>
          <p:cNvPr id="36" name="Title 93">
            <a:extLst>
              <a:ext uri="{FF2B5EF4-FFF2-40B4-BE49-F238E27FC236}">
                <a16:creationId xmlns:a16="http://schemas.microsoft.com/office/drawing/2014/main" id="{074CFA01-0C22-90CA-7B82-F9F1AD777FD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95717" y="2728624"/>
            <a:ext cx="4370832" cy="1060704"/>
          </a:xfrm>
          <a:blipFill dpi="0" rotWithShape="1">
            <a:blip r:embed="rId5" cstate="email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a:blipFill>
          <a:effectLst>
            <a:outerShdw blurRad="50800" dist="38100" dir="5400000" algn="ctr" rotWithShape="0">
              <a:schemeClr val="accent2">
                <a:lumMod val="50000"/>
                <a:alpha val="40000"/>
              </a:schemeClr>
            </a:outerShdw>
          </a:effectLst>
        </p:spPr>
        <p:txBody>
          <a:bodyPr/>
          <a:lstStyle>
            <a:lvl1pPr>
              <a:defRPr sz="3600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7" name="Text Placeholder 98">
            <a:extLst>
              <a:ext uri="{FF2B5EF4-FFF2-40B4-BE49-F238E27FC236}">
                <a16:creationId xmlns:a16="http://schemas.microsoft.com/office/drawing/2014/main" id="{83088FC6-7135-2EE1-626C-2450B7C88371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1138995" y="3541328"/>
            <a:ext cx="3020410" cy="572228"/>
          </a:xfrm>
          <a:blipFill dpi="0" rotWithShape="1">
            <a:blip r:embed="rId6" cstate="email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a:blipFill>
          <a:effectLst/>
        </p:spPr>
        <p:txBody>
          <a:bodyPr tIns="0" bIns="91440" anchor="ctr">
            <a:noAutofit/>
          </a:bodyPr>
          <a:lstStyle>
            <a:lvl1pPr marL="0" indent="0" algn="ctr">
              <a:spcBef>
                <a:spcPts val="0"/>
              </a:spcBef>
              <a:buNone/>
              <a:defRPr sz="2000" i="1" spc="500" baseline="0"/>
            </a:lvl1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242" name="Text Placeholder 241">
            <a:extLst>
              <a:ext uri="{FF2B5EF4-FFF2-40B4-BE49-F238E27FC236}">
                <a16:creationId xmlns:a16="http://schemas.microsoft.com/office/drawing/2014/main" id="{B738E050-049B-36E3-E414-2D374DBC4641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9495252" y="1524985"/>
            <a:ext cx="2279711" cy="5333014"/>
          </a:xfrm>
          <a:custGeom>
            <a:avLst/>
            <a:gdLst>
              <a:gd name="connsiteX0" fmla="*/ 178169 w 2279711"/>
              <a:gd name="connsiteY0" fmla="*/ 5313059 h 5333014"/>
              <a:gd name="connsiteX1" fmla="*/ 219901 w 2279711"/>
              <a:gd name="connsiteY1" fmla="*/ 5315955 h 5333014"/>
              <a:gd name="connsiteX2" fmla="*/ 299833 w 2279711"/>
              <a:gd name="connsiteY2" fmla="*/ 5330059 h 5333014"/>
              <a:gd name="connsiteX3" fmla="*/ 309699 w 2279711"/>
              <a:gd name="connsiteY3" fmla="*/ 5333014 h 5333014"/>
              <a:gd name="connsiteX4" fmla="*/ 137863 w 2279711"/>
              <a:gd name="connsiteY4" fmla="*/ 5333014 h 5333014"/>
              <a:gd name="connsiteX5" fmla="*/ 132343 w 2279711"/>
              <a:gd name="connsiteY5" fmla="*/ 5326456 h 5333014"/>
              <a:gd name="connsiteX6" fmla="*/ 140130 w 2279711"/>
              <a:gd name="connsiteY6" fmla="*/ 5316990 h 5333014"/>
              <a:gd name="connsiteX7" fmla="*/ 178169 w 2279711"/>
              <a:gd name="connsiteY7" fmla="*/ 5313059 h 5333014"/>
              <a:gd name="connsiteX8" fmla="*/ 917811 w 2279711"/>
              <a:gd name="connsiteY8" fmla="*/ 5297682 h 5333014"/>
              <a:gd name="connsiteX9" fmla="*/ 994652 w 2279711"/>
              <a:gd name="connsiteY9" fmla="*/ 5310134 h 5333014"/>
              <a:gd name="connsiteX10" fmla="*/ 1035410 w 2279711"/>
              <a:gd name="connsiteY10" fmla="*/ 5329322 h 5333014"/>
              <a:gd name="connsiteX11" fmla="*/ 1040563 w 2279711"/>
              <a:gd name="connsiteY11" fmla="*/ 5333014 h 5333014"/>
              <a:gd name="connsiteX12" fmla="*/ 950485 w 2279711"/>
              <a:gd name="connsiteY12" fmla="*/ 5333014 h 5333014"/>
              <a:gd name="connsiteX13" fmla="*/ 932107 w 2279711"/>
              <a:gd name="connsiteY13" fmla="*/ 5329753 h 5333014"/>
              <a:gd name="connsiteX14" fmla="*/ 882335 w 2279711"/>
              <a:gd name="connsiteY14" fmla="*/ 5329730 h 5333014"/>
              <a:gd name="connsiteX15" fmla="*/ 862184 w 2279711"/>
              <a:gd name="connsiteY15" fmla="*/ 5333014 h 5333014"/>
              <a:gd name="connsiteX16" fmla="*/ 773986 w 2279711"/>
              <a:gd name="connsiteY16" fmla="*/ 5333014 h 5333014"/>
              <a:gd name="connsiteX17" fmla="*/ 796126 w 2279711"/>
              <a:gd name="connsiteY17" fmla="*/ 5320225 h 5333014"/>
              <a:gd name="connsiteX18" fmla="*/ 840441 w 2279711"/>
              <a:gd name="connsiteY18" fmla="*/ 5304917 h 5333014"/>
              <a:gd name="connsiteX19" fmla="*/ 917811 w 2279711"/>
              <a:gd name="connsiteY19" fmla="*/ 5297682 h 5333014"/>
              <a:gd name="connsiteX20" fmla="*/ 1182713 w 2279711"/>
              <a:gd name="connsiteY20" fmla="*/ 5279841 h 5333014"/>
              <a:gd name="connsiteX21" fmla="*/ 1305522 w 2279711"/>
              <a:gd name="connsiteY21" fmla="*/ 5312051 h 5333014"/>
              <a:gd name="connsiteX22" fmla="*/ 1307323 w 2279711"/>
              <a:gd name="connsiteY22" fmla="*/ 5325737 h 5333014"/>
              <a:gd name="connsiteX23" fmla="*/ 1267393 w 2279711"/>
              <a:gd name="connsiteY23" fmla="*/ 5333014 h 5333014"/>
              <a:gd name="connsiteX24" fmla="*/ 1265142 w 2279711"/>
              <a:gd name="connsiteY24" fmla="*/ 5333014 h 5333014"/>
              <a:gd name="connsiteX25" fmla="*/ 1224443 w 2279711"/>
              <a:gd name="connsiteY25" fmla="*/ 5327118 h 5333014"/>
              <a:gd name="connsiteX26" fmla="*/ 1169899 w 2279711"/>
              <a:gd name="connsiteY26" fmla="*/ 5289669 h 5333014"/>
              <a:gd name="connsiteX27" fmla="*/ 1182713 w 2279711"/>
              <a:gd name="connsiteY27" fmla="*/ 5279841 h 5333014"/>
              <a:gd name="connsiteX28" fmla="*/ 971779 w 2279711"/>
              <a:gd name="connsiteY28" fmla="*/ 5261836 h 5333014"/>
              <a:gd name="connsiteX29" fmla="*/ 1050441 w 2279711"/>
              <a:gd name="connsiteY29" fmla="*/ 5307213 h 5333014"/>
              <a:gd name="connsiteX30" fmla="*/ 1084763 w 2279711"/>
              <a:gd name="connsiteY30" fmla="*/ 5333014 h 5333014"/>
              <a:gd name="connsiteX31" fmla="*/ 1052290 w 2279711"/>
              <a:gd name="connsiteY31" fmla="*/ 5333014 h 5333014"/>
              <a:gd name="connsiteX32" fmla="*/ 1024562 w 2279711"/>
              <a:gd name="connsiteY32" fmla="*/ 5312139 h 5333014"/>
              <a:gd name="connsiteX33" fmla="*/ 970313 w 2279711"/>
              <a:gd name="connsiteY33" fmla="*/ 5273650 h 5333014"/>
              <a:gd name="connsiteX34" fmla="*/ 971779 w 2279711"/>
              <a:gd name="connsiteY34" fmla="*/ 5261836 h 5333014"/>
              <a:gd name="connsiteX35" fmla="*/ 1276522 w 2279711"/>
              <a:gd name="connsiteY35" fmla="*/ 5258439 h 5333014"/>
              <a:gd name="connsiteX36" fmla="*/ 1284555 w 2279711"/>
              <a:gd name="connsiteY36" fmla="*/ 5259304 h 5333014"/>
              <a:gd name="connsiteX37" fmla="*/ 1357370 w 2279711"/>
              <a:gd name="connsiteY37" fmla="*/ 5282563 h 5333014"/>
              <a:gd name="connsiteX38" fmla="*/ 1359574 w 2279711"/>
              <a:gd name="connsiteY38" fmla="*/ 5296423 h 5333014"/>
              <a:gd name="connsiteX39" fmla="*/ 1271592 w 2279711"/>
              <a:gd name="connsiteY39" fmla="*/ 5265000 h 5333014"/>
              <a:gd name="connsiteX40" fmla="*/ 1276522 w 2279711"/>
              <a:gd name="connsiteY40" fmla="*/ 5258439 h 5333014"/>
              <a:gd name="connsiteX41" fmla="*/ 1052514 w 2279711"/>
              <a:gd name="connsiteY41" fmla="*/ 5249253 h 5333014"/>
              <a:gd name="connsiteX42" fmla="*/ 1164467 w 2279711"/>
              <a:gd name="connsiteY42" fmla="*/ 5330879 h 5333014"/>
              <a:gd name="connsiteX43" fmla="*/ 1176498 w 2279711"/>
              <a:gd name="connsiteY43" fmla="*/ 5333014 h 5333014"/>
              <a:gd name="connsiteX44" fmla="*/ 1116748 w 2279711"/>
              <a:gd name="connsiteY44" fmla="*/ 5333014 h 5333014"/>
              <a:gd name="connsiteX45" fmla="*/ 1100771 w 2279711"/>
              <a:gd name="connsiteY45" fmla="*/ 5321808 h 5333014"/>
              <a:gd name="connsiteX46" fmla="*/ 1044695 w 2279711"/>
              <a:gd name="connsiteY46" fmla="*/ 5260260 h 5333014"/>
              <a:gd name="connsiteX47" fmla="*/ 1052514 w 2279711"/>
              <a:gd name="connsiteY47" fmla="*/ 5249253 h 5333014"/>
              <a:gd name="connsiteX48" fmla="*/ 1337482 w 2279711"/>
              <a:gd name="connsiteY48" fmla="*/ 5221173 h 5333014"/>
              <a:gd name="connsiteX49" fmla="*/ 1347284 w 2279711"/>
              <a:gd name="connsiteY49" fmla="*/ 5223946 h 5333014"/>
              <a:gd name="connsiteX50" fmla="*/ 1374506 w 2279711"/>
              <a:gd name="connsiteY50" fmla="*/ 5254252 h 5333014"/>
              <a:gd name="connsiteX51" fmla="*/ 1365414 w 2279711"/>
              <a:gd name="connsiteY51" fmla="*/ 5263758 h 5333014"/>
              <a:gd name="connsiteX52" fmla="*/ 1332137 w 2279711"/>
              <a:gd name="connsiteY52" fmla="*/ 5245932 h 5333014"/>
              <a:gd name="connsiteX53" fmla="*/ 1337482 w 2279711"/>
              <a:gd name="connsiteY53" fmla="*/ 5221173 h 5333014"/>
              <a:gd name="connsiteX54" fmla="*/ 1369204 w 2279711"/>
              <a:gd name="connsiteY54" fmla="*/ 5185153 h 5333014"/>
              <a:gd name="connsiteX55" fmla="*/ 1379259 w 2279711"/>
              <a:gd name="connsiteY55" fmla="*/ 5188349 h 5333014"/>
              <a:gd name="connsiteX56" fmla="*/ 1397782 w 2279711"/>
              <a:gd name="connsiteY56" fmla="*/ 5208234 h 5333014"/>
              <a:gd name="connsiteX57" fmla="*/ 1386099 w 2279711"/>
              <a:gd name="connsiteY57" fmla="*/ 5228832 h 5333014"/>
              <a:gd name="connsiteX58" fmla="*/ 1362773 w 2279711"/>
              <a:gd name="connsiteY58" fmla="*/ 5194452 h 5333014"/>
              <a:gd name="connsiteX59" fmla="*/ 1369204 w 2279711"/>
              <a:gd name="connsiteY59" fmla="*/ 5185153 h 5333014"/>
              <a:gd name="connsiteX60" fmla="*/ 233676 w 2279711"/>
              <a:gd name="connsiteY60" fmla="*/ 5162238 h 5333014"/>
              <a:gd name="connsiteX61" fmla="*/ 458692 w 2279711"/>
              <a:gd name="connsiteY61" fmla="*/ 5194696 h 5333014"/>
              <a:gd name="connsiteX62" fmla="*/ 617154 w 2279711"/>
              <a:gd name="connsiteY62" fmla="*/ 5303464 h 5333014"/>
              <a:gd name="connsiteX63" fmla="*/ 631623 w 2279711"/>
              <a:gd name="connsiteY63" fmla="*/ 5333014 h 5333014"/>
              <a:gd name="connsiteX64" fmla="*/ 598601 w 2279711"/>
              <a:gd name="connsiteY64" fmla="*/ 5333014 h 5333014"/>
              <a:gd name="connsiteX65" fmla="*/ 582030 w 2279711"/>
              <a:gd name="connsiteY65" fmla="*/ 5304599 h 5333014"/>
              <a:gd name="connsiteX66" fmla="*/ 554760 w 2279711"/>
              <a:gd name="connsiteY66" fmla="*/ 5274310 h 5333014"/>
              <a:gd name="connsiteX67" fmla="*/ 289762 w 2279711"/>
              <a:gd name="connsiteY67" fmla="*/ 5202078 h 5333014"/>
              <a:gd name="connsiteX68" fmla="*/ 194474 w 2279711"/>
              <a:gd name="connsiteY68" fmla="*/ 5195070 h 5333014"/>
              <a:gd name="connsiteX69" fmla="*/ 101712 w 2279711"/>
              <a:gd name="connsiteY69" fmla="*/ 5209415 h 5333014"/>
              <a:gd name="connsiteX70" fmla="*/ 49106 w 2279711"/>
              <a:gd name="connsiteY70" fmla="*/ 5269196 h 5333014"/>
              <a:gd name="connsiteX71" fmla="*/ 27677 w 2279711"/>
              <a:gd name="connsiteY71" fmla="*/ 5333014 h 5333014"/>
              <a:gd name="connsiteX72" fmla="*/ 0 w 2279711"/>
              <a:gd name="connsiteY72" fmla="*/ 5333014 h 5333014"/>
              <a:gd name="connsiteX73" fmla="*/ 539 w 2279711"/>
              <a:gd name="connsiteY73" fmla="*/ 5331065 h 5333014"/>
              <a:gd name="connsiteX74" fmla="*/ 12961 w 2279711"/>
              <a:gd name="connsiteY74" fmla="*/ 5286025 h 5333014"/>
              <a:gd name="connsiteX75" fmla="*/ 8539 w 2279711"/>
              <a:gd name="connsiteY75" fmla="*/ 5233182 h 5333014"/>
              <a:gd name="connsiteX76" fmla="*/ 161781 w 2279711"/>
              <a:gd name="connsiteY76" fmla="*/ 5164067 h 5333014"/>
              <a:gd name="connsiteX77" fmla="*/ 233676 w 2279711"/>
              <a:gd name="connsiteY77" fmla="*/ 5162238 h 5333014"/>
              <a:gd name="connsiteX78" fmla="*/ 1395780 w 2279711"/>
              <a:gd name="connsiteY78" fmla="*/ 5146378 h 5333014"/>
              <a:gd name="connsiteX79" fmla="*/ 1422727 w 2279711"/>
              <a:gd name="connsiteY79" fmla="*/ 5196898 h 5333014"/>
              <a:gd name="connsiteX80" fmla="*/ 1412591 w 2279711"/>
              <a:gd name="connsiteY80" fmla="*/ 5198781 h 5333014"/>
              <a:gd name="connsiteX81" fmla="*/ 1399179 w 2279711"/>
              <a:gd name="connsiteY81" fmla="*/ 5178691 h 5333014"/>
              <a:gd name="connsiteX82" fmla="*/ 1386775 w 2279711"/>
              <a:gd name="connsiteY82" fmla="*/ 5154008 h 5333014"/>
              <a:gd name="connsiteX83" fmla="*/ 1395780 w 2279711"/>
              <a:gd name="connsiteY83" fmla="*/ 5146378 h 5333014"/>
              <a:gd name="connsiteX84" fmla="*/ 533084 w 2279711"/>
              <a:gd name="connsiteY84" fmla="*/ 4853923 h 5333014"/>
              <a:gd name="connsiteX85" fmla="*/ 548524 w 2279711"/>
              <a:gd name="connsiteY85" fmla="*/ 4856133 h 5333014"/>
              <a:gd name="connsiteX86" fmla="*/ 599146 w 2279711"/>
              <a:gd name="connsiteY86" fmla="*/ 4903865 h 5333014"/>
              <a:gd name="connsiteX87" fmla="*/ 591098 w 2279711"/>
              <a:gd name="connsiteY87" fmla="*/ 4915970 h 5333014"/>
              <a:gd name="connsiteX88" fmla="*/ 562183 w 2279711"/>
              <a:gd name="connsiteY88" fmla="*/ 4905274 h 5333014"/>
              <a:gd name="connsiteX89" fmla="*/ 528201 w 2279711"/>
              <a:gd name="connsiteY89" fmla="*/ 4868967 h 5333014"/>
              <a:gd name="connsiteX90" fmla="*/ 533084 w 2279711"/>
              <a:gd name="connsiteY90" fmla="*/ 4853923 h 5333014"/>
              <a:gd name="connsiteX91" fmla="*/ 451440 w 2279711"/>
              <a:gd name="connsiteY91" fmla="*/ 4842495 h 5333014"/>
              <a:gd name="connsiteX92" fmla="*/ 460901 w 2279711"/>
              <a:gd name="connsiteY92" fmla="*/ 4844001 h 5333014"/>
              <a:gd name="connsiteX93" fmla="*/ 493586 w 2279711"/>
              <a:gd name="connsiteY93" fmla="*/ 4881667 h 5333014"/>
              <a:gd name="connsiteX94" fmla="*/ 539502 w 2279711"/>
              <a:gd name="connsiteY94" fmla="*/ 4929778 h 5333014"/>
              <a:gd name="connsiteX95" fmla="*/ 532809 w 2279711"/>
              <a:gd name="connsiteY95" fmla="*/ 4939832 h 5333014"/>
              <a:gd name="connsiteX96" fmla="*/ 482887 w 2279711"/>
              <a:gd name="connsiteY96" fmla="*/ 4905556 h 5333014"/>
              <a:gd name="connsiteX97" fmla="*/ 456819 w 2279711"/>
              <a:gd name="connsiteY97" fmla="*/ 4873113 h 5333014"/>
              <a:gd name="connsiteX98" fmla="*/ 446034 w 2279711"/>
              <a:gd name="connsiteY98" fmla="*/ 4850797 h 5333014"/>
              <a:gd name="connsiteX99" fmla="*/ 451440 w 2279711"/>
              <a:gd name="connsiteY99" fmla="*/ 4842495 h 5333014"/>
              <a:gd name="connsiteX100" fmla="*/ 1631327 w 2279711"/>
              <a:gd name="connsiteY100" fmla="*/ 4669909 h 5333014"/>
              <a:gd name="connsiteX101" fmla="*/ 1638638 w 2279711"/>
              <a:gd name="connsiteY101" fmla="*/ 4673785 h 5333014"/>
              <a:gd name="connsiteX102" fmla="*/ 1606270 w 2279711"/>
              <a:gd name="connsiteY102" fmla="*/ 4725959 h 5333014"/>
              <a:gd name="connsiteX103" fmla="*/ 1505165 w 2279711"/>
              <a:gd name="connsiteY103" fmla="*/ 4765469 h 5333014"/>
              <a:gd name="connsiteX104" fmla="*/ 1503510 w 2279711"/>
              <a:gd name="connsiteY104" fmla="*/ 4752562 h 5333014"/>
              <a:gd name="connsiteX105" fmla="*/ 1578890 w 2279711"/>
              <a:gd name="connsiteY105" fmla="*/ 4717833 h 5333014"/>
              <a:gd name="connsiteX106" fmla="*/ 1625559 w 2279711"/>
              <a:gd name="connsiteY106" fmla="*/ 4675844 h 5333014"/>
              <a:gd name="connsiteX107" fmla="*/ 1631327 w 2279711"/>
              <a:gd name="connsiteY107" fmla="*/ 4669909 h 5333014"/>
              <a:gd name="connsiteX108" fmla="*/ 401316 w 2279711"/>
              <a:gd name="connsiteY108" fmla="*/ 4664576 h 5333014"/>
              <a:gd name="connsiteX109" fmla="*/ 405808 w 2279711"/>
              <a:gd name="connsiteY109" fmla="*/ 4668053 h 5333014"/>
              <a:gd name="connsiteX110" fmla="*/ 408168 w 2279711"/>
              <a:gd name="connsiteY110" fmla="*/ 4701116 h 5333014"/>
              <a:gd name="connsiteX111" fmla="*/ 417843 w 2279711"/>
              <a:gd name="connsiteY111" fmla="*/ 4749510 h 5333014"/>
              <a:gd name="connsiteX112" fmla="*/ 444787 w 2279711"/>
              <a:gd name="connsiteY112" fmla="*/ 4798355 h 5333014"/>
              <a:gd name="connsiteX113" fmla="*/ 439973 w 2279711"/>
              <a:gd name="connsiteY113" fmla="*/ 4811844 h 5333014"/>
              <a:gd name="connsiteX114" fmla="*/ 398709 w 2279711"/>
              <a:gd name="connsiteY114" fmla="*/ 4769072 h 5333014"/>
              <a:gd name="connsiteX115" fmla="*/ 386427 w 2279711"/>
              <a:gd name="connsiteY115" fmla="*/ 4706645 h 5333014"/>
              <a:gd name="connsiteX116" fmla="*/ 396307 w 2279711"/>
              <a:gd name="connsiteY116" fmla="*/ 4667337 h 5333014"/>
              <a:gd name="connsiteX117" fmla="*/ 401316 w 2279711"/>
              <a:gd name="connsiteY117" fmla="*/ 4664576 h 5333014"/>
              <a:gd name="connsiteX118" fmla="*/ 715735 w 2279711"/>
              <a:gd name="connsiteY118" fmla="*/ 4635835 h 5333014"/>
              <a:gd name="connsiteX119" fmla="*/ 767970 w 2279711"/>
              <a:gd name="connsiteY119" fmla="*/ 4674210 h 5333014"/>
              <a:gd name="connsiteX120" fmla="*/ 756798 w 2279711"/>
              <a:gd name="connsiteY120" fmla="*/ 4680195 h 5333014"/>
              <a:gd name="connsiteX121" fmla="*/ 735074 w 2279711"/>
              <a:gd name="connsiteY121" fmla="*/ 4667791 h 5333014"/>
              <a:gd name="connsiteX122" fmla="*/ 716583 w 2279711"/>
              <a:gd name="connsiteY122" fmla="*/ 4653421 h 5333014"/>
              <a:gd name="connsiteX123" fmla="*/ 715735 w 2279711"/>
              <a:gd name="connsiteY123" fmla="*/ 4635835 h 5333014"/>
              <a:gd name="connsiteX124" fmla="*/ 1634204 w 2279711"/>
              <a:gd name="connsiteY124" fmla="*/ 4587983 h 5333014"/>
              <a:gd name="connsiteX125" fmla="*/ 1644769 w 2279711"/>
              <a:gd name="connsiteY125" fmla="*/ 4592922 h 5333014"/>
              <a:gd name="connsiteX126" fmla="*/ 1610940 w 2279711"/>
              <a:gd name="connsiteY126" fmla="*/ 4665283 h 5333014"/>
              <a:gd name="connsiteX127" fmla="*/ 1510794 w 2279711"/>
              <a:gd name="connsiteY127" fmla="*/ 4715968 h 5333014"/>
              <a:gd name="connsiteX128" fmla="*/ 1507697 w 2279711"/>
              <a:gd name="connsiteY128" fmla="*/ 4703639 h 5333014"/>
              <a:gd name="connsiteX129" fmla="*/ 1542772 w 2279711"/>
              <a:gd name="connsiteY129" fmla="*/ 4683720 h 5333014"/>
              <a:gd name="connsiteX130" fmla="*/ 1581190 w 2279711"/>
              <a:gd name="connsiteY130" fmla="*/ 4657100 h 5333014"/>
              <a:gd name="connsiteX131" fmla="*/ 1626376 w 2279711"/>
              <a:gd name="connsiteY131" fmla="*/ 4596775 h 5333014"/>
              <a:gd name="connsiteX132" fmla="*/ 1634204 w 2279711"/>
              <a:gd name="connsiteY132" fmla="*/ 4587983 h 5333014"/>
              <a:gd name="connsiteX133" fmla="*/ 1599031 w 2279711"/>
              <a:gd name="connsiteY133" fmla="*/ 4550750 h 5333014"/>
              <a:gd name="connsiteX134" fmla="*/ 1605759 w 2279711"/>
              <a:gd name="connsiteY134" fmla="*/ 4553268 h 5333014"/>
              <a:gd name="connsiteX135" fmla="*/ 1594554 w 2279711"/>
              <a:gd name="connsiteY135" fmla="*/ 4600144 h 5333014"/>
              <a:gd name="connsiteX136" fmla="*/ 1572505 w 2279711"/>
              <a:gd name="connsiteY136" fmla="*/ 4622047 h 5333014"/>
              <a:gd name="connsiteX137" fmla="*/ 1556397 w 2279711"/>
              <a:gd name="connsiteY137" fmla="*/ 4631184 h 5333014"/>
              <a:gd name="connsiteX138" fmla="*/ 1540424 w 2279711"/>
              <a:gd name="connsiteY138" fmla="*/ 4626024 h 5333014"/>
              <a:gd name="connsiteX139" fmla="*/ 1556581 w 2279711"/>
              <a:gd name="connsiteY139" fmla="*/ 4601121 h 5333014"/>
              <a:gd name="connsiteX140" fmla="*/ 1593805 w 2279711"/>
              <a:gd name="connsiteY140" fmla="*/ 4556048 h 5333014"/>
              <a:gd name="connsiteX141" fmla="*/ 1599031 w 2279711"/>
              <a:gd name="connsiteY141" fmla="*/ 4550750 h 5333014"/>
              <a:gd name="connsiteX142" fmla="*/ 485006 w 2279711"/>
              <a:gd name="connsiteY142" fmla="*/ 4507978 h 5333014"/>
              <a:gd name="connsiteX143" fmla="*/ 455438 w 2279711"/>
              <a:gd name="connsiteY143" fmla="*/ 4508442 h 5333014"/>
              <a:gd name="connsiteX144" fmla="*/ 402728 w 2279711"/>
              <a:gd name="connsiteY144" fmla="*/ 4589709 h 5333014"/>
              <a:gd name="connsiteX145" fmla="*/ 500204 w 2279711"/>
              <a:gd name="connsiteY145" fmla="*/ 4938321 h 5333014"/>
              <a:gd name="connsiteX146" fmla="*/ 666361 w 2279711"/>
              <a:gd name="connsiteY146" fmla="*/ 5068255 h 5333014"/>
              <a:gd name="connsiteX147" fmla="*/ 566609 w 2279711"/>
              <a:gd name="connsiteY147" fmla="*/ 4961468 h 5333014"/>
              <a:gd name="connsiteX148" fmla="*/ 571225 w 2279711"/>
              <a:gd name="connsiteY148" fmla="*/ 4952917 h 5333014"/>
              <a:gd name="connsiteX149" fmla="*/ 680093 w 2279711"/>
              <a:gd name="connsiteY149" fmla="*/ 5043989 h 5333014"/>
              <a:gd name="connsiteX150" fmla="*/ 726541 w 2279711"/>
              <a:gd name="connsiteY150" fmla="*/ 5109311 h 5333014"/>
              <a:gd name="connsiteX151" fmla="*/ 691081 w 2279711"/>
              <a:gd name="connsiteY151" fmla="*/ 5019984 h 5333014"/>
              <a:gd name="connsiteX152" fmla="*/ 644287 w 2279711"/>
              <a:gd name="connsiteY152" fmla="*/ 4955471 h 5333014"/>
              <a:gd name="connsiteX153" fmla="*/ 622673 w 2279711"/>
              <a:gd name="connsiteY153" fmla="*/ 4933307 h 5333014"/>
              <a:gd name="connsiteX154" fmla="*/ 631128 w 2279711"/>
              <a:gd name="connsiteY154" fmla="*/ 4924724 h 5333014"/>
              <a:gd name="connsiteX155" fmla="*/ 700388 w 2279711"/>
              <a:gd name="connsiteY155" fmla="*/ 4989281 h 5333014"/>
              <a:gd name="connsiteX156" fmla="*/ 731382 w 2279711"/>
              <a:gd name="connsiteY156" fmla="*/ 5046556 h 5333014"/>
              <a:gd name="connsiteX157" fmla="*/ 741448 w 2279711"/>
              <a:gd name="connsiteY157" fmla="*/ 5075024 h 5333014"/>
              <a:gd name="connsiteX158" fmla="*/ 737536 w 2279711"/>
              <a:gd name="connsiteY158" fmla="*/ 5053973 h 5333014"/>
              <a:gd name="connsiteX159" fmla="*/ 719138 w 2279711"/>
              <a:gd name="connsiteY159" fmla="*/ 4999694 h 5333014"/>
              <a:gd name="connsiteX160" fmla="*/ 712857 w 2279711"/>
              <a:gd name="connsiteY160" fmla="*/ 4976915 h 5333014"/>
              <a:gd name="connsiteX161" fmla="*/ 724862 w 2279711"/>
              <a:gd name="connsiteY161" fmla="*/ 4963392 h 5333014"/>
              <a:gd name="connsiteX162" fmla="*/ 755195 w 2279711"/>
              <a:gd name="connsiteY162" fmla="*/ 5027800 h 5333014"/>
              <a:gd name="connsiteX163" fmla="*/ 756265 w 2279711"/>
              <a:gd name="connsiteY163" fmla="*/ 5030889 h 5333014"/>
              <a:gd name="connsiteX164" fmla="*/ 754253 w 2279711"/>
              <a:gd name="connsiteY164" fmla="*/ 5000366 h 5333014"/>
              <a:gd name="connsiteX165" fmla="*/ 717249 w 2279711"/>
              <a:gd name="connsiteY165" fmla="*/ 4888372 h 5333014"/>
              <a:gd name="connsiteX166" fmla="*/ 612354 w 2279711"/>
              <a:gd name="connsiteY166" fmla="*/ 4777949 h 5333014"/>
              <a:gd name="connsiteX167" fmla="*/ 570352 w 2279711"/>
              <a:gd name="connsiteY167" fmla="*/ 4709507 h 5333014"/>
              <a:gd name="connsiteX168" fmla="*/ 578408 w 2279711"/>
              <a:gd name="connsiteY168" fmla="*/ 4707451 h 5333014"/>
              <a:gd name="connsiteX169" fmla="*/ 793930 w 2279711"/>
              <a:gd name="connsiteY169" fmla="*/ 4996530 h 5333014"/>
              <a:gd name="connsiteX170" fmla="*/ 816303 w 2279711"/>
              <a:gd name="connsiteY170" fmla="*/ 4940319 h 5333014"/>
              <a:gd name="connsiteX171" fmla="*/ 815176 w 2279711"/>
              <a:gd name="connsiteY171" fmla="*/ 4937923 h 5333014"/>
              <a:gd name="connsiteX172" fmla="*/ 823706 w 2279711"/>
              <a:gd name="connsiteY172" fmla="*/ 4909040 h 5333014"/>
              <a:gd name="connsiteX173" fmla="*/ 814665 w 2279711"/>
              <a:gd name="connsiteY173" fmla="*/ 4858047 h 5333014"/>
              <a:gd name="connsiteX174" fmla="*/ 786638 w 2279711"/>
              <a:gd name="connsiteY174" fmla="*/ 4787689 h 5333014"/>
              <a:gd name="connsiteX175" fmla="*/ 798764 w 2279711"/>
              <a:gd name="connsiteY175" fmla="*/ 4782830 h 5333014"/>
              <a:gd name="connsiteX176" fmla="*/ 843346 w 2279711"/>
              <a:gd name="connsiteY176" fmla="*/ 4866490 h 5333014"/>
              <a:gd name="connsiteX177" fmla="*/ 830563 w 2279711"/>
              <a:gd name="connsiteY177" fmla="*/ 4792368 h 5333014"/>
              <a:gd name="connsiteX178" fmla="*/ 808100 w 2279711"/>
              <a:gd name="connsiteY178" fmla="*/ 4749268 h 5333014"/>
              <a:gd name="connsiteX179" fmla="*/ 775725 w 2279711"/>
              <a:gd name="connsiteY179" fmla="*/ 4698579 h 5333014"/>
              <a:gd name="connsiteX180" fmla="*/ 782884 w 2279711"/>
              <a:gd name="connsiteY180" fmla="*/ 4693028 h 5333014"/>
              <a:gd name="connsiteX181" fmla="*/ 858397 w 2279711"/>
              <a:gd name="connsiteY181" fmla="*/ 4829633 h 5333014"/>
              <a:gd name="connsiteX182" fmla="*/ 760231 w 2279711"/>
              <a:gd name="connsiteY182" fmla="*/ 4628558 h 5333014"/>
              <a:gd name="connsiteX183" fmla="*/ 610478 w 2279711"/>
              <a:gd name="connsiteY183" fmla="*/ 4549179 h 5333014"/>
              <a:gd name="connsiteX184" fmla="*/ 485006 w 2279711"/>
              <a:gd name="connsiteY184" fmla="*/ 4507978 h 5333014"/>
              <a:gd name="connsiteX185" fmla="*/ 1471292 w 2279711"/>
              <a:gd name="connsiteY185" fmla="*/ 4427085 h 5333014"/>
              <a:gd name="connsiteX186" fmla="*/ 1418372 w 2279711"/>
              <a:gd name="connsiteY186" fmla="*/ 4427109 h 5333014"/>
              <a:gd name="connsiteX187" fmla="*/ 1315931 w 2279711"/>
              <a:gd name="connsiteY187" fmla="*/ 4444578 h 5333014"/>
              <a:gd name="connsiteX188" fmla="*/ 1212454 w 2279711"/>
              <a:gd name="connsiteY188" fmla="*/ 4479008 h 5333014"/>
              <a:gd name="connsiteX189" fmla="*/ 1115170 w 2279711"/>
              <a:gd name="connsiteY189" fmla="*/ 4534744 h 5333014"/>
              <a:gd name="connsiteX190" fmla="*/ 1051042 w 2279711"/>
              <a:gd name="connsiteY190" fmla="*/ 4599643 h 5333014"/>
              <a:gd name="connsiteX191" fmla="*/ 1048879 w 2279711"/>
              <a:gd name="connsiteY191" fmla="*/ 4604699 h 5333014"/>
              <a:gd name="connsiteX192" fmla="*/ 1049720 w 2279711"/>
              <a:gd name="connsiteY192" fmla="*/ 4607211 h 5333014"/>
              <a:gd name="connsiteX193" fmla="*/ 1174523 w 2279711"/>
              <a:gd name="connsiteY193" fmla="*/ 4550330 h 5333014"/>
              <a:gd name="connsiteX194" fmla="*/ 1178315 w 2279711"/>
              <a:gd name="connsiteY194" fmla="*/ 4562717 h 5333014"/>
              <a:gd name="connsiteX195" fmla="*/ 1108941 w 2279711"/>
              <a:gd name="connsiteY195" fmla="*/ 4595710 h 5333014"/>
              <a:gd name="connsiteX196" fmla="*/ 1070029 w 2279711"/>
              <a:gd name="connsiteY196" fmla="*/ 4620685 h 5333014"/>
              <a:gd name="connsiteX197" fmla="*/ 1042172 w 2279711"/>
              <a:gd name="connsiteY197" fmla="*/ 4637711 h 5333014"/>
              <a:gd name="connsiteX198" fmla="*/ 1033486 w 2279711"/>
              <a:gd name="connsiteY198" fmla="*/ 4645715 h 5333014"/>
              <a:gd name="connsiteX199" fmla="*/ 1025239 w 2279711"/>
              <a:gd name="connsiteY199" fmla="*/ 4667783 h 5333014"/>
              <a:gd name="connsiteX200" fmla="*/ 1063113 w 2279711"/>
              <a:gd name="connsiteY200" fmla="*/ 4643559 h 5333014"/>
              <a:gd name="connsiteX201" fmla="*/ 1100640 w 2279711"/>
              <a:gd name="connsiteY201" fmla="*/ 4623495 h 5333014"/>
              <a:gd name="connsiteX202" fmla="*/ 1112545 w 2279711"/>
              <a:gd name="connsiteY202" fmla="*/ 4633133 h 5333014"/>
              <a:gd name="connsiteX203" fmla="*/ 1088590 w 2279711"/>
              <a:gd name="connsiteY203" fmla="*/ 4654460 h 5333014"/>
              <a:gd name="connsiteX204" fmla="*/ 1046821 w 2279711"/>
              <a:gd name="connsiteY204" fmla="*/ 4682758 h 5333014"/>
              <a:gd name="connsiteX205" fmla="*/ 1018506 w 2279711"/>
              <a:gd name="connsiteY205" fmla="*/ 4707003 h 5333014"/>
              <a:gd name="connsiteX206" fmla="*/ 1005491 w 2279711"/>
              <a:gd name="connsiteY206" fmla="*/ 4720093 h 5333014"/>
              <a:gd name="connsiteX207" fmla="*/ 996467 w 2279711"/>
              <a:gd name="connsiteY207" fmla="*/ 4743981 h 5333014"/>
              <a:gd name="connsiteX208" fmla="*/ 1202497 w 2279711"/>
              <a:gd name="connsiteY208" fmla="*/ 4628082 h 5333014"/>
              <a:gd name="connsiteX209" fmla="*/ 1449035 w 2279711"/>
              <a:gd name="connsiteY209" fmla="*/ 4593622 h 5333014"/>
              <a:gd name="connsiteX210" fmla="*/ 1447716 w 2279711"/>
              <a:gd name="connsiteY210" fmla="*/ 4609563 h 5333014"/>
              <a:gd name="connsiteX211" fmla="*/ 1188053 w 2279711"/>
              <a:gd name="connsiteY211" fmla="*/ 4666874 h 5333014"/>
              <a:gd name="connsiteX212" fmla="*/ 1034389 w 2279711"/>
              <a:gd name="connsiteY212" fmla="*/ 4755422 h 5333014"/>
              <a:gd name="connsiteX213" fmla="*/ 1011677 w 2279711"/>
              <a:gd name="connsiteY213" fmla="*/ 4777759 h 5333014"/>
              <a:gd name="connsiteX214" fmla="*/ 1048543 w 2279711"/>
              <a:gd name="connsiteY214" fmla="*/ 4758129 h 5333014"/>
              <a:gd name="connsiteX215" fmla="*/ 1169513 w 2279711"/>
              <a:gd name="connsiteY215" fmla="*/ 4713004 h 5333014"/>
              <a:gd name="connsiteX216" fmla="*/ 1172870 w 2279711"/>
              <a:gd name="connsiteY216" fmla="*/ 4724726 h 5333014"/>
              <a:gd name="connsiteX217" fmla="*/ 949069 w 2279711"/>
              <a:gd name="connsiteY217" fmla="*/ 4869861 h 5333014"/>
              <a:gd name="connsiteX218" fmla="*/ 946646 w 2279711"/>
              <a:gd name="connsiteY218" fmla="*/ 4875522 h 5333014"/>
              <a:gd name="connsiteX219" fmla="*/ 1218090 w 2279711"/>
              <a:gd name="connsiteY219" fmla="*/ 4766080 h 5333014"/>
              <a:gd name="connsiteX220" fmla="*/ 1391971 w 2279711"/>
              <a:gd name="connsiteY220" fmla="*/ 4777321 h 5333014"/>
              <a:gd name="connsiteX221" fmla="*/ 1663136 w 2279711"/>
              <a:gd name="connsiteY221" fmla="*/ 4686418 h 5333014"/>
              <a:gd name="connsiteX222" fmla="*/ 1655395 w 2279711"/>
              <a:gd name="connsiteY222" fmla="*/ 4542928 h 5333014"/>
              <a:gd name="connsiteX223" fmla="*/ 1628727 w 2279711"/>
              <a:gd name="connsiteY223" fmla="*/ 4521950 h 5333014"/>
              <a:gd name="connsiteX224" fmla="*/ 1521305 w 2279711"/>
              <a:gd name="connsiteY224" fmla="*/ 4435325 h 5333014"/>
              <a:gd name="connsiteX225" fmla="*/ 1471292 w 2279711"/>
              <a:gd name="connsiteY225" fmla="*/ 4427085 h 5333014"/>
              <a:gd name="connsiteX226" fmla="*/ 1001034 w 2279711"/>
              <a:gd name="connsiteY226" fmla="*/ 4123450 h 5333014"/>
              <a:gd name="connsiteX227" fmla="*/ 1010435 w 2279711"/>
              <a:gd name="connsiteY227" fmla="*/ 4123704 h 5333014"/>
              <a:gd name="connsiteX228" fmla="*/ 1030717 w 2279711"/>
              <a:gd name="connsiteY228" fmla="*/ 4140036 h 5333014"/>
              <a:gd name="connsiteX229" fmla="*/ 1044336 w 2279711"/>
              <a:gd name="connsiteY229" fmla="*/ 4166913 h 5333014"/>
              <a:gd name="connsiteX230" fmla="*/ 1071694 w 2279711"/>
              <a:gd name="connsiteY230" fmla="*/ 4231004 h 5333014"/>
              <a:gd name="connsiteX231" fmla="*/ 1059919 w 2279711"/>
              <a:gd name="connsiteY231" fmla="*/ 4243429 h 5333014"/>
              <a:gd name="connsiteX232" fmla="*/ 1026329 w 2279711"/>
              <a:gd name="connsiteY232" fmla="*/ 4188871 h 5333014"/>
              <a:gd name="connsiteX233" fmla="*/ 1009671 w 2279711"/>
              <a:gd name="connsiteY233" fmla="*/ 4150647 h 5333014"/>
              <a:gd name="connsiteX234" fmla="*/ 997965 w 2279711"/>
              <a:gd name="connsiteY234" fmla="*/ 4132722 h 5333014"/>
              <a:gd name="connsiteX235" fmla="*/ 1001034 w 2279711"/>
              <a:gd name="connsiteY235" fmla="*/ 4123450 h 5333014"/>
              <a:gd name="connsiteX236" fmla="*/ 933103 w 2279711"/>
              <a:gd name="connsiteY236" fmla="*/ 4111698 h 5333014"/>
              <a:gd name="connsiteX237" fmla="*/ 939475 w 2279711"/>
              <a:gd name="connsiteY237" fmla="*/ 4113438 h 5333014"/>
              <a:gd name="connsiteX238" fmla="*/ 1017744 w 2279711"/>
              <a:gd name="connsiteY238" fmla="*/ 4221797 h 5333014"/>
              <a:gd name="connsiteX239" fmla="*/ 1036659 w 2279711"/>
              <a:gd name="connsiteY239" fmla="*/ 4314571 h 5333014"/>
              <a:gd name="connsiteX240" fmla="*/ 1023491 w 2279711"/>
              <a:gd name="connsiteY240" fmla="*/ 4315156 h 5333014"/>
              <a:gd name="connsiteX241" fmla="*/ 990883 w 2279711"/>
              <a:gd name="connsiteY241" fmla="*/ 4217483 h 5333014"/>
              <a:gd name="connsiteX242" fmla="*/ 954027 w 2279711"/>
              <a:gd name="connsiteY242" fmla="*/ 4156023 h 5333014"/>
              <a:gd name="connsiteX243" fmla="*/ 929746 w 2279711"/>
              <a:gd name="connsiteY243" fmla="*/ 4117169 h 5333014"/>
              <a:gd name="connsiteX244" fmla="*/ 933103 w 2279711"/>
              <a:gd name="connsiteY244" fmla="*/ 4111698 h 5333014"/>
              <a:gd name="connsiteX245" fmla="*/ 593659 w 2279711"/>
              <a:gd name="connsiteY245" fmla="*/ 3923144 h 5333014"/>
              <a:gd name="connsiteX246" fmla="*/ 544058 w 2279711"/>
              <a:gd name="connsiteY246" fmla="*/ 3988757 h 5333014"/>
              <a:gd name="connsiteX247" fmla="*/ 532728 w 2279711"/>
              <a:gd name="connsiteY247" fmla="*/ 4063327 h 5333014"/>
              <a:gd name="connsiteX248" fmla="*/ 561313 w 2279711"/>
              <a:gd name="connsiteY248" fmla="*/ 4149713 h 5333014"/>
              <a:gd name="connsiteX249" fmla="*/ 873062 w 2279711"/>
              <a:gd name="connsiteY249" fmla="*/ 4355332 h 5333014"/>
              <a:gd name="connsiteX250" fmla="*/ 960843 w 2279711"/>
              <a:gd name="connsiteY250" fmla="*/ 4529238 h 5333014"/>
              <a:gd name="connsiteX251" fmla="*/ 957838 w 2279711"/>
              <a:gd name="connsiteY251" fmla="*/ 4480350 h 5333014"/>
              <a:gd name="connsiteX252" fmla="*/ 925060 w 2279711"/>
              <a:gd name="connsiteY252" fmla="*/ 4384755 h 5333014"/>
              <a:gd name="connsiteX253" fmla="*/ 935193 w 2279711"/>
              <a:gd name="connsiteY253" fmla="*/ 4379522 h 5333014"/>
              <a:gd name="connsiteX254" fmla="*/ 964735 w 2279711"/>
              <a:gd name="connsiteY254" fmla="*/ 4425651 h 5333014"/>
              <a:gd name="connsiteX255" fmla="*/ 983473 w 2279711"/>
              <a:gd name="connsiteY255" fmla="*/ 4465720 h 5333014"/>
              <a:gd name="connsiteX256" fmla="*/ 984370 w 2279711"/>
              <a:gd name="connsiteY256" fmla="*/ 4469215 h 5333014"/>
              <a:gd name="connsiteX257" fmla="*/ 951530 w 2279711"/>
              <a:gd name="connsiteY257" fmla="*/ 4365939 h 5333014"/>
              <a:gd name="connsiteX258" fmla="*/ 892610 w 2279711"/>
              <a:gd name="connsiteY258" fmla="*/ 4259877 h 5333014"/>
              <a:gd name="connsiteX259" fmla="*/ 900345 w 2279711"/>
              <a:gd name="connsiteY259" fmla="*/ 4252423 h 5333014"/>
              <a:gd name="connsiteX260" fmla="*/ 980376 w 2279711"/>
              <a:gd name="connsiteY260" fmla="*/ 4363928 h 5333014"/>
              <a:gd name="connsiteX261" fmla="*/ 986998 w 2279711"/>
              <a:gd name="connsiteY261" fmla="*/ 4377526 h 5333014"/>
              <a:gd name="connsiteX262" fmla="*/ 942134 w 2279711"/>
              <a:gd name="connsiteY262" fmla="*/ 4257623 h 5333014"/>
              <a:gd name="connsiteX263" fmla="*/ 782751 w 2279711"/>
              <a:gd name="connsiteY263" fmla="*/ 4107384 h 5333014"/>
              <a:gd name="connsiteX264" fmla="*/ 710143 w 2279711"/>
              <a:gd name="connsiteY264" fmla="*/ 4046179 h 5333014"/>
              <a:gd name="connsiteX265" fmla="*/ 717962 w 2279711"/>
              <a:gd name="connsiteY265" fmla="*/ 4035171 h 5333014"/>
              <a:gd name="connsiteX266" fmla="*/ 829642 w 2279711"/>
              <a:gd name="connsiteY266" fmla="*/ 4097305 h 5333014"/>
              <a:gd name="connsiteX267" fmla="*/ 947737 w 2279711"/>
              <a:gd name="connsiteY267" fmla="*/ 4212657 h 5333014"/>
              <a:gd name="connsiteX268" fmla="*/ 1023914 w 2279711"/>
              <a:gd name="connsiteY268" fmla="*/ 4391885 h 5333014"/>
              <a:gd name="connsiteX269" fmla="*/ 1076757 w 2279711"/>
              <a:gd name="connsiteY269" fmla="*/ 4246566 h 5333014"/>
              <a:gd name="connsiteX270" fmla="*/ 1079351 w 2279711"/>
              <a:gd name="connsiteY270" fmla="*/ 4238826 h 5333014"/>
              <a:gd name="connsiteX271" fmla="*/ 1080476 w 2279711"/>
              <a:gd name="connsiteY271" fmla="*/ 4236197 h 5333014"/>
              <a:gd name="connsiteX272" fmla="*/ 1057861 w 2279711"/>
              <a:gd name="connsiteY272" fmla="*/ 4137535 h 5333014"/>
              <a:gd name="connsiteX273" fmla="*/ 1057657 w 2279711"/>
              <a:gd name="connsiteY273" fmla="*/ 4137449 h 5333014"/>
              <a:gd name="connsiteX274" fmla="*/ 995493 w 2279711"/>
              <a:gd name="connsiteY274" fmla="*/ 4057986 h 5333014"/>
              <a:gd name="connsiteX275" fmla="*/ 744850 w 2279711"/>
              <a:gd name="connsiteY275" fmla="*/ 3945489 h 5333014"/>
              <a:gd name="connsiteX276" fmla="*/ 593659 w 2279711"/>
              <a:gd name="connsiteY276" fmla="*/ 3923144 h 5333014"/>
              <a:gd name="connsiteX277" fmla="*/ 1468096 w 2279711"/>
              <a:gd name="connsiteY277" fmla="*/ 3908007 h 5333014"/>
              <a:gd name="connsiteX278" fmla="*/ 1468190 w 2279711"/>
              <a:gd name="connsiteY278" fmla="*/ 3908104 h 5333014"/>
              <a:gd name="connsiteX279" fmla="*/ 1467988 w 2279711"/>
              <a:gd name="connsiteY279" fmla="*/ 3908018 h 5333014"/>
              <a:gd name="connsiteX280" fmla="*/ 1434860 w 2279711"/>
              <a:gd name="connsiteY280" fmla="*/ 3902696 h 5333014"/>
              <a:gd name="connsiteX281" fmla="*/ 1441859 w 2279711"/>
              <a:gd name="connsiteY281" fmla="*/ 3919326 h 5333014"/>
              <a:gd name="connsiteX282" fmla="*/ 1395005 w 2279711"/>
              <a:gd name="connsiteY282" fmla="*/ 3943295 h 5333014"/>
              <a:gd name="connsiteX283" fmla="*/ 1391706 w 2279711"/>
              <a:gd name="connsiteY283" fmla="*/ 3930879 h 5333014"/>
              <a:gd name="connsiteX284" fmla="*/ 1434860 w 2279711"/>
              <a:gd name="connsiteY284" fmla="*/ 3902696 h 5333014"/>
              <a:gd name="connsiteX285" fmla="*/ 1616198 w 2279711"/>
              <a:gd name="connsiteY285" fmla="*/ 3876940 h 5333014"/>
              <a:gd name="connsiteX286" fmla="*/ 1620744 w 2279711"/>
              <a:gd name="connsiteY286" fmla="*/ 3897064 h 5333014"/>
              <a:gd name="connsiteX287" fmla="*/ 1579606 w 2279711"/>
              <a:gd name="connsiteY287" fmla="*/ 3917738 h 5333014"/>
              <a:gd name="connsiteX288" fmla="*/ 1548167 w 2279711"/>
              <a:gd name="connsiteY288" fmla="*/ 3932514 h 5333014"/>
              <a:gd name="connsiteX289" fmla="*/ 1538314 w 2279711"/>
              <a:gd name="connsiteY289" fmla="*/ 3924233 h 5333014"/>
              <a:gd name="connsiteX290" fmla="*/ 1564810 w 2279711"/>
              <a:gd name="connsiteY290" fmla="*/ 3899208 h 5333014"/>
              <a:gd name="connsiteX291" fmla="*/ 1616198 w 2279711"/>
              <a:gd name="connsiteY291" fmla="*/ 3876940 h 5333014"/>
              <a:gd name="connsiteX292" fmla="*/ 1512807 w 2279711"/>
              <a:gd name="connsiteY292" fmla="*/ 3863085 h 5333014"/>
              <a:gd name="connsiteX293" fmla="*/ 1523468 w 2279711"/>
              <a:gd name="connsiteY293" fmla="*/ 3871714 h 5333014"/>
              <a:gd name="connsiteX294" fmla="*/ 1503297 w 2279711"/>
              <a:gd name="connsiteY294" fmla="*/ 3895377 h 5333014"/>
              <a:gd name="connsiteX295" fmla="*/ 1486750 w 2279711"/>
              <a:gd name="connsiteY295" fmla="*/ 3906029 h 5333014"/>
              <a:gd name="connsiteX296" fmla="*/ 1468096 w 2279711"/>
              <a:gd name="connsiteY296" fmla="*/ 3908007 h 5333014"/>
              <a:gd name="connsiteX297" fmla="*/ 1462310 w 2279711"/>
              <a:gd name="connsiteY297" fmla="*/ 3902001 h 5333014"/>
              <a:gd name="connsiteX298" fmla="*/ 1464571 w 2279711"/>
              <a:gd name="connsiteY298" fmla="*/ 3893639 h 5333014"/>
              <a:gd name="connsiteX299" fmla="*/ 1509920 w 2279711"/>
              <a:gd name="connsiteY299" fmla="*/ 3864242 h 5333014"/>
              <a:gd name="connsiteX300" fmla="*/ 1510093 w 2279711"/>
              <a:gd name="connsiteY300" fmla="*/ 3863838 h 5333014"/>
              <a:gd name="connsiteX301" fmla="*/ 1512807 w 2279711"/>
              <a:gd name="connsiteY301" fmla="*/ 3863085 h 5333014"/>
              <a:gd name="connsiteX302" fmla="*/ 1422787 w 2279711"/>
              <a:gd name="connsiteY302" fmla="*/ 3852080 h 5333014"/>
              <a:gd name="connsiteX303" fmla="*/ 1428313 w 2279711"/>
              <a:gd name="connsiteY303" fmla="*/ 3870471 h 5333014"/>
              <a:gd name="connsiteX304" fmla="*/ 1428921 w 2279711"/>
              <a:gd name="connsiteY304" fmla="*/ 3870731 h 5333014"/>
              <a:gd name="connsiteX305" fmla="*/ 1373670 w 2279711"/>
              <a:gd name="connsiteY305" fmla="*/ 3904265 h 5333014"/>
              <a:gd name="connsiteX306" fmla="*/ 1340669 w 2279711"/>
              <a:gd name="connsiteY306" fmla="*/ 3915980 h 5333014"/>
              <a:gd name="connsiteX307" fmla="*/ 1336762 w 2279711"/>
              <a:gd name="connsiteY307" fmla="*/ 3901631 h 5333014"/>
              <a:gd name="connsiteX308" fmla="*/ 1372641 w 2279711"/>
              <a:gd name="connsiteY308" fmla="*/ 3875359 h 5333014"/>
              <a:gd name="connsiteX309" fmla="*/ 1422787 w 2279711"/>
              <a:gd name="connsiteY309" fmla="*/ 3852080 h 5333014"/>
              <a:gd name="connsiteX310" fmla="*/ 1591777 w 2279711"/>
              <a:gd name="connsiteY310" fmla="*/ 3751191 h 5333014"/>
              <a:gd name="connsiteX311" fmla="*/ 1485839 w 2279711"/>
              <a:gd name="connsiteY311" fmla="*/ 3775717 h 5333014"/>
              <a:gd name="connsiteX312" fmla="*/ 1308065 w 2279711"/>
              <a:gd name="connsiteY312" fmla="*/ 3866389 h 5333014"/>
              <a:gd name="connsiteX313" fmla="*/ 1230239 w 2279711"/>
              <a:gd name="connsiteY313" fmla="*/ 4100291 h 5333014"/>
              <a:gd name="connsiteX314" fmla="*/ 1626387 w 2279711"/>
              <a:gd name="connsiteY314" fmla="*/ 3915746 h 5333014"/>
              <a:gd name="connsiteX315" fmla="*/ 1634595 w 2279711"/>
              <a:gd name="connsiteY315" fmla="*/ 3926194 h 5333014"/>
              <a:gd name="connsiteX316" fmla="*/ 1503220 w 2279711"/>
              <a:gd name="connsiteY316" fmla="*/ 4003467 h 5333014"/>
              <a:gd name="connsiteX317" fmla="*/ 1331225 w 2279711"/>
              <a:gd name="connsiteY317" fmla="*/ 4052117 h 5333014"/>
              <a:gd name="connsiteX318" fmla="*/ 1218710 w 2279711"/>
              <a:gd name="connsiteY318" fmla="*/ 4135067 h 5333014"/>
              <a:gd name="connsiteX319" fmla="*/ 1217842 w 2279711"/>
              <a:gd name="connsiteY319" fmla="*/ 4135414 h 5333014"/>
              <a:gd name="connsiteX320" fmla="*/ 1180799 w 2279711"/>
              <a:gd name="connsiteY320" fmla="*/ 4239888 h 5333014"/>
              <a:gd name="connsiteX321" fmla="*/ 1266348 w 2279711"/>
              <a:gd name="connsiteY321" fmla="*/ 4165735 h 5333014"/>
              <a:gd name="connsiteX322" fmla="*/ 1435023 w 2279711"/>
              <a:gd name="connsiteY322" fmla="*/ 4165659 h 5333014"/>
              <a:gd name="connsiteX323" fmla="*/ 1691785 w 2279711"/>
              <a:gd name="connsiteY323" fmla="*/ 4084381 h 5333014"/>
              <a:gd name="connsiteX324" fmla="*/ 1766122 w 2279711"/>
              <a:gd name="connsiteY324" fmla="*/ 3954240 h 5333014"/>
              <a:gd name="connsiteX325" fmla="*/ 1772782 w 2279711"/>
              <a:gd name="connsiteY325" fmla="*/ 3888913 h 5333014"/>
              <a:gd name="connsiteX326" fmla="*/ 1738383 w 2279711"/>
              <a:gd name="connsiteY326" fmla="*/ 3926822 h 5333014"/>
              <a:gd name="connsiteX327" fmla="*/ 1702735 w 2279711"/>
              <a:gd name="connsiteY327" fmla="*/ 3953673 h 5333014"/>
              <a:gd name="connsiteX328" fmla="*/ 1696257 w 2279711"/>
              <a:gd name="connsiteY328" fmla="*/ 3940855 h 5333014"/>
              <a:gd name="connsiteX329" fmla="*/ 1724189 w 2279711"/>
              <a:gd name="connsiteY329" fmla="*/ 3903527 h 5333014"/>
              <a:gd name="connsiteX330" fmla="*/ 1755877 w 2279711"/>
              <a:gd name="connsiteY330" fmla="*/ 3871396 h 5333014"/>
              <a:gd name="connsiteX331" fmla="*/ 1788334 w 2279711"/>
              <a:gd name="connsiteY331" fmla="*/ 3820693 h 5333014"/>
              <a:gd name="connsiteX332" fmla="*/ 1813208 w 2279711"/>
              <a:gd name="connsiteY332" fmla="*/ 3789953 h 5333014"/>
              <a:gd name="connsiteX333" fmla="*/ 1750450 w 2279711"/>
              <a:gd name="connsiteY333" fmla="*/ 3826493 h 5333014"/>
              <a:gd name="connsiteX334" fmla="*/ 1650415 w 2279711"/>
              <a:gd name="connsiteY334" fmla="*/ 3870768 h 5333014"/>
              <a:gd name="connsiteX335" fmla="*/ 1645673 w 2279711"/>
              <a:gd name="connsiteY335" fmla="*/ 3860605 h 5333014"/>
              <a:gd name="connsiteX336" fmla="*/ 1791566 w 2279711"/>
              <a:gd name="connsiteY336" fmla="*/ 3772321 h 5333014"/>
              <a:gd name="connsiteX337" fmla="*/ 1762080 w 2279711"/>
              <a:gd name="connsiteY337" fmla="*/ 3768557 h 5333014"/>
              <a:gd name="connsiteX338" fmla="*/ 1686243 w 2279711"/>
              <a:gd name="connsiteY338" fmla="*/ 3808831 h 5333014"/>
              <a:gd name="connsiteX339" fmla="*/ 1592349 w 2279711"/>
              <a:gd name="connsiteY339" fmla="*/ 3837075 h 5333014"/>
              <a:gd name="connsiteX340" fmla="*/ 1558942 w 2279711"/>
              <a:gd name="connsiteY340" fmla="*/ 3846943 h 5333014"/>
              <a:gd name="connsiteX341" fmla="*/ 1549992 w 2279711"/>
              <a:gd name="connsiteY341" fmla="*/ 3847179 h 5333014"/>
              <a:gd name="connsiteX342" fmla="*/ 1548085 w 2279711"/>
              <a:gd name="connsiteY342" fmla="*/ 3844928 h 5333014"/>
              <a:gd name="connsiteX343" fmla="*/ 1547470 w 2279711"/>
              <a:gd name="connsiteY343" fmla="*/ 3834619 h 5333014"/>
              <a:gd name="connsiteX344" fmla="*/ 1648633 w 2279711"/>
              <a:gd name="connsiteY344" fmla="*/ 3791066 h 5333014"/>
              <a:gd name="connsiteX345" fmla="*/ 1714658 w 2279711"/>
              <a:gd name="connsiteY345" fmla="*/ 3763100 h 5333014"/>
              <a:gd name="connsiteX346" fmla="*/ 1711974 w 2279711"/>
              <a:gd name="connsiteY346" fmla="*/ 3762668 h 5333014"/>
              <a:gd name="connsiteX347" fmla="*/ 1678124 w 2279711"/>
              <a:gd name="connsiteY347" fmla="*/ 3755124 h 5333014"/>
              <a:gd name="connsiteX348" fmla="*/ 1573924 w 2279711"/>
              <a:gd name="connsiteY348" fmla="*/ 3789004 h 5333014"/>
              <a:gd name="connsiteX349" fmla="*/ 1465757 w 2279711"/>
              <a:gd name="connsiteY349" fmla="*/ 3852285 h 5333014"/>
              <a:gd name="connsiteX350" fmla="*/ 1455902 w 2279711"/>
              <a:gd name="connsiteY350" fmla="*/ 3840653 h 5333014"/>
              <a:gd name="connsiteX351" fmla="*/ 1591777 w 2279711"/>
              <a:gd name="connsiteY351" fmla="*/ 3751191 h 5333014"/>
              <a:gd name="connsiteX352" fmla="*/ 1757611 w 2279711"/>
              <a:gd name="connsiteY352" fmla="*/ 3406633 h 5333014"/>
              <a:gd name="connsiteX353" fmla="*/ 1762097 w 2279711"/>
              <a:gd name="connsiteY353" fmla="*/ 3425776 h 5333014"/>
              <a:gd name="connsiteX354" fmla="*/ 1702530 w 2279711"/>
              <a:gd name="connsiteY354" fmla="*/ 3436411 h 5333014"/>
              <a:gd name="connsiteX355" fmla="*/ 1700674 w 2279711"/>
              <a:gd name="connsiteY355" fmla="*/ 3423417 h 5333014"/>
              <a:gd name="connsiteX356" fmla="*/ 1757611 w 2279711"/>
              <a:gd name="connsiteY356" fmla="*/ 3406633 h 5333014"/>
              <a:gd name="connsiteX357" fmla="*/ 756519 w 2279711"/>
              <a:gd name="connsiteY357" fmla="*/ 3390968 h 5333014"/>
              <a:gd name="connsiteX358" fmla="*/ 772043 w 2279711"/>
              <a:gd name="connsiteY358" fmla="*/ 3416746 h 5333014"/>
              <a:gd name="connsiteX359" fmla="*/ 798309 w 2279711"/>
              <a:gd name="connsiteY359" fmla="*/ 3442575 h 5333014"/>
              <a:gd name="connsiteX360" fmla="*/ 823826 w 2279711"/>
              <a:gd name="connsiteY360" fmla="*/ 3472390 h 5333014"/>
              <a:gd name="connsiteX361" fmla="*/ 817884 w 2279711"/>
              <a:gd name="connsiteY361" fmla="*/ 3483484 h 5333014"/>
              <a:gd name="connsiteX362" fmla="*/ 788969 w 2279711"/>
              <a:gd name="connsiteY362" fmla="*/ 3469437 h 5333014"/>
              <a:gd name="connsiteX363" fmla="*/ 759786 w 2279711"/>
              <a:gd name="connsiteY363" fmla="*/ 3442600 h 5333014"/>
              <a:gd name="connsiteX364" fmla="*/ 747251 w 2279711"/>
              <a:gd name="connsiteY364" fmla="*/ 3392504 h 5333014"/>
              <a:gd name="connsiteX365" fmla="*/ 756519 w 2279711"/>
              <a:gd name="connsiteY365" fmla="*/ 3390968 h 5333014"/>
              <a:gd name="connsiteX366" fmla="*/ 815330 w 2279711"/>
              <a:gd name="connsiteY366" fmla="*/ 3344961 h 5333014"/>
              <a:gd name="connsiteX367" fmla="*/ 765628 w 2279711"/>
              <a:gd name="connsiteY367" fmla="*/ 3345407 h 5333014"/>
              <a:gd name="connsiteX368" fmla="*/ 722606 w 2279711"/>
              <a:gd name="connsiteY368" fmla="*/ 3375741 h 5333014"/>
              <a:gd name="connsiteX369" fmla="*/ 777384 w 2279711"/>
              <a:gd name="connsiteY369" fmla="*/ 3602744 h 5333014"/>
              <a:gd name="connsiteX370" fmla="*/ 1026786 w 2279711"/>
              <a:gd name="connsiteY370" fmla="*/ 3808722 h 5333014"/>
              <a:gd name="connsiteX371" fmla="*/ 1149196 w 2279711"/>
              <a:gd name="connsiteY371" fmla="*/ 3897214 h 5333014"/>
              <a:gd name="connsiteX372" fmla="*/ 1072143 w 2279711"/>
              <a:gd name="connsiteY372" fmla="*/ 3791049 h 5333014"/>
              <a:gd name="connsiteX373" fmla="*/ 951603 w 2279711"/>
              <a:gd name="connsiteY373" fmla="*/ 3692592 h 5333014"/>
              <a:gd name="connsiteX374" fmla="*/ 955210 w 2279711"/>
              <a:gd name="connsiteY374" fmla="*/ 3686959 h 5333014"/>
              <a:gd name="connsiteX375" fmla="*/ 1171006 w 2279711"/>
              <a:gd name="connsiteY375" fmla="*/ 3859659 h 5333014"/>
              <a:gd name="connsiteX376" fmla="*/ 1103361 w 2279711"/>
              <a:gd name="connsiteY376" fmla="*/ 3746036 h 5333014"/>
              <a:gd name="connsiteX377" fmla="*/ 1016190 w 2279711"/>
              <a:gd name="connsiteY377" fmla="*/ 3671904 h 5333014"/>
              <a:gd name="connsiteX378" fmla="*/ 1027040 w 2279711"/>
              <a:gd name="connsiteY378" fmla="*/ 3658844 h 5333014"/>
              <a:gd name="connsiteX379" fmla="*/ 1152782 w 2279711"/>
              <a:gd name="connsiteY379" fmla="*/ 3763593 h 5333014"/>
              <a:gd name="connsiteX380" fmla="*/ 1186431 w 2279711"/>
              <a:gd name="connsiteY380" fmla="*/ 3820808 h 5333014"/>
              <a:gd name="connsiteX381" fmla="*/ 1177921 w 2279711"/>
              <a:gd name="connsiteY381" fmla="*/ 3790377 h 5333014"/>
              <a:gd name="connsiteX382" fmla="*/ 1107400 w 2279711"/>
              <a:gd name="connsiteY382" fmla="*/ 3692986 h 5333014"/>
              <a:gd name="connsiteX383" fmla="*/ 891599 w 2279711"/>
              <a:gd name="connsiteY383" fmla="*/ 3558317 h 5333014"/>
              <a:gd name="connsiteX384" fmla="*/ 904178 w 2279711"/>
              <a:gd name="connsiteY384" fmla="*/ 3541214 h 5333014"/>
              <a:gd name="connsiteX385" fmla="*/ 1197223 w 2279711"/>
              <a:gd name="connsiteY385" fmla="*/ 3760360 h 5333014"/>
              <a:gd name="connsiteX386" fmla="*/ 1182868 w 2279711"/>
              <a:gd name="connsiteY386" fmla="*/ 3711161 h 5333014"/>
              <a:gd name="connsiteX387" fmla="*/ 1119032 w 2279711"/>
              <a:gd name="connsiteY387" fmla="*/ 3638400 h 5333014"/>
              <a:gd name="connsiteX388" fmla="*/ 1125265 w 2279711"/>
              <a:gd name="connsiteY388" fmla="*/ 3628866 h 5333014"/>
              <a:gd name="connsiteX389" fmla="*/ 1210886 w 2279711"/>
              <a:gd name="connsiteY389" fmla="*/ 3720038 h 5333014"/>
              <a:gd name="connsiteX390" fmla="*/ 1224867 w 2279711"/>
              <a:gd name="connsiteY390" fmla="*/ 3772905 h 5333014"/>
              <a:gd name="connsiteX391" fmla="*/ 1225791 w 2279711"/>
              <a:gd name="connsiteY391" fmla="*/ 3775214 h 5333014"/>
              <a:gd name="connsiteX392" fmla="*/ 1226626 w 2279711"/>
              <a:gd name="connsiteY392" fmla="*/ 3769351 h 5333014"/>
              <a:gd name="connsiteX393" fmla="*/ 1226887 w 2279711"/>
              <a:gd name="connsiteY393" fmla="*/ 3724014 h 5333014"/>
              <a:gd name="connsiteX394" fmla="*/ 1203950 w 2279711"/>
              <a:gd name="connsiteY394" fmla="*/ 3663008 h 5333014"/>
              <a:gd name="connsiteX395" fmla="*/ 1194808 w 2279711"/>
              <a:gd name="connsiteY395" fmla="*/ 3638525 h 5333014"/>
              <a:gd name="connsiteX396" fmla="*/ 1201708 w 2279711"/>
              <a:gd name="connsiteY396" fmla="*/ 3635258 h 5333014"/>
              <a:gd name="connsiteX397" fmla="*/ 1252650 w 2279711"/>
              <a:gd name="connsiteY397" fmla="*/ 3729773 h 5333014"/>
              <a:gd name="connsiteX398" fmla="*/ 1271990 w 2279711"/>
              <a:gd name="connsiteY398" fmla="*/ 3670590 h 5333014"/>
              <a:gd name="connsiteX399" fmla="*/ 1271208 w 2279711"/>
              <a:gd name="connsiteY399" fmla="*/ 3665710 h 5333014"/>
              <a:gd name="connsiteX400" fmla="*/ 1163146 w 2279711"/>
              <a:gd name="connsiteY400" fmla="*/ 3478821 h 5333014"/>
              <a:gd name="connsiteX401" fmla="*/ 958715 w 2279711"/>
              <a:gd name="connsiteY401" fmla="*/ 3377962 h 5333014"/>
              <a:gd name="connsiteX402" fmla="*/ 815330 w 2279711"/>
              <a:gd name="connsiteY402" fmla="*/ 3344961 h 5333014"/>
              <a:gd name="connsiteX403" fmla="*/ 1912476 w 2279711"/>
              <a:gd name="connsiteY403" fmla="*/ 3240976 h 5333014"/>
              <a:gd name="connsiteX404" fmla="*/ 1919777 w 2279711"/>
              <a:gd name="connsiteY404" fmla="*/ 3249003 h 5333014"/>
              <a:gd name="connsiteX405" fmla="*/ 1904375 w 2279711"/>
              <a:gd name="connsiteY405" fmla="*/ 3278295 h 5333014"/>
              <a:gd name="connsiteX406" fmla="*/ 1875975 w 2279711"/>
              <a:gd name="connsiteY406" fmla="*/ 3304418 h 5333014"/>
              <a:gd name="connsiteX407" fmla="*/ 1850426 w 2279711"/>
              <a:gd name="connsiteY407" fmla="*/ 3317170 h 5333014"/>
              <a:gd name="connsiteX408" fmla="*/ 1838781 w 2279711"/>
              <a:gd name="connsiteY408" fmla="*/ 3306926 h 5333014"/>
              <a:gd name="connsiteX409" fmla="*/ 1866949 w 2279711"/>
              <a:gd name="connsiteY409" fmla="*/ 3278549 h 5333014"/>
              <a:gd name="connsiteX410" fmla="*/ 1902824 w 2279711"/>
              <a:gd name="connsiteY410" fmla="*/ 3245576 h 5333014"/>
              <a:gd name="connsiteX411" fmla="*/ 1912476 w 2279711"/>
              <a:gd name="connsiteY411" fmla="*/ 3240976 h 5333014"/>
              <a:gd name="connsiteX412" fmla="*/ 1985739 w 2279711"/>
              <a:gd name="connsiteY412" fmla="*/ 3190300 h 5333014"/>
              <a:gd name="connsiteX413" fmla="*/ 1992922 w 2279711"/>
              <a:gd name="connsiteY413" fmla="*/ 3196573 h 5333014"/>
              <a:gd name="connsiteX414" fmla="*/ 1983880 w 2279711"/>
              <a:gd name="connsiteY414" fmla="*/ 3236719 h 5333014"/>
              <a:gd name="connsiteX415" fmla="*/ 1928141 w 2279711"/>
              <a:gd name="connsiteY415" fmla="*/ 3323387 h 5333014"/>
              <a:gd name="connsiteX416" fmla="*/ 1783639 w 2279711"/>
              <a:gd name="connsiteY416" fmla="*/ 3421835 h 5333014"/>
              <a:gd name="connsiteX417" fmla="*/ 1775200 w 2279711"/>
              <a:gd name="connsiteY417" fmla="*/ 3410809 h 5333014"/>
              <a:gd name="connsiteX418" fmla="*/ 1834058 w 2279711"/>
              <a:gd name="connsiteY418" fmla="*/ 3371645 h 5333014"/>
              <a:gd name="connsiteX419" fmla="*/ 1888062 w 2279711"/>
              <a:gd name="connsiteY419" fmla="*/ 3328726 h 5333014"/>
              <a:gd name="connsiteX420" fmla="*/ 1976808 w 2279711"/>
              <a:gd name="connsiteY420" fmla="*/ 3195659 h 5333014"/>
              <a:gd name="connsiteX421" fmla="*/ 1985739 w 2279711"/>
              <a:gd name="connsiteY421" fmla="*/ 3190300 h 5333014"/>
              <a:gd name="connsiteX422" fmla="*/ 1969025 w 2279711"/>
              <a:gd name="connsiteY422" fmla="*/ 3172474 h 5333014"/>
              <a:gd name="connsiteX423" fmla="*/ 1971170 w 2279711"/>
              <a:gd name="connsiteY423" fmla="*/ 3187028 h 5333014"/>
              <a:gd name="connsiteX424" fmla="*/ 1963439 w 2279711"/>
              <a:gd name="connsiteY424" fmla="*/ 3197833 h 5333014"/>
              <a:gd name="connsiteX425" fmla="*/ 1944877 w 2279711"/>
              <a:gd name="connsiteY425" fmla="*/ 3208789 h 5333014"/>
              <a:gd name="connsiteX426" fmla="*/ 1890109 w 2279711"/>
              <a:gd name="connsiteY426" fmla="*/ 3232242 h 5333014"/>
              <a:gd name="connsiteX427" fmla="*/ 1884818 w 2279711"/>
              <a:gd name="connsiteY427" fmla="*/ 3219453 h 5333014"/>
              <a:gd name="connsiteX428" fmla="*/ 1941282 w 2279711"/>
              <a:gd name="connsiteY428" fmla="*/ 3186440 h 5333014"/>
              <a:gd name="connsiteX429" fmla="*/ 1969025 w 2279711"/>
              <a:gd name="connsiteY429" fmla="*/ 3172474 h 5333014"/>
              <a:gd name="connsiteX430" fmla="*/ 1883745 w 2279711"/>
              <a:gd name="connsiteY430" fmla="*/ 3145079 h 5333014"/>
              <a:gd name="connsiteX431" fmla="*/ 1955725 w 2279711"/>
              <a:gd name="connsiteY431" fmla="*/ 3147648 h 5333014"/>
              <a:gd name="connsiteX432" fmla="*/ 1958624 w 2279711"/>
              <a:gd name="connsiteY432" fmla="*/ 3164915 h 5333014"/>
              <a:gd name="connsiteX433" fmla="*/ 1925647 w 2279711"/>
              <a:gd name="connsiteY433" fmla="*/ 3167073 h 5333014"/>
              <a:gd name="connsiteX434" fmla="*/ 1888830 w 2279711"/>
              <a:gd name="connsiteY434" fmla="*/ 3170936 h 5333014"/>
              <a:gd name="connsiteX435" fmla="*/ 1815281 w 2279711"/>
              <a:gd name="connsiteY435" fmla="*/ 3175111 h 5333014"/>
              <a:gd name="connsiteX436" fmla="*/ 1813683 w 2279711"/>
              <a:gd name="connsiteY436" fmla="*/ 3159836 h 5333014"/>
              <a:gd name="connsiteX437" fmla="*/ 1883745 w 2279711"/>
              <a:gd name="connsiteY437" fmla="*/ 3145079 h 5333014"/>
              <a:gd name="connsiteX438" fmla="*/ 1894734 w 2279711"/>
              <a:gd name="connsiteY438" fmla="*/ 3117576 h 5333014"/>
              <a:gd name="connsiteX439" fmla="*/ 1663523 w 2279711"/>
              <a:gd name="connsiteY439" fmla="*/ 3168072 h 5333014"/>
              <a:gd name="connsiteX440" fmla="*/ 1517904 w 2279711"/>
              <a:gd name="connsiteY440" fmla="*/ 3284223 h 5333014"/>
              <a:gd name="connsiteX441" fmla="*/ 1473154 w 2279711"/>
              <a:gd name="connsiteY441" fmla="*/ 3346887 h 5333014"/>
              <a:gd name="connsiteX442" fmla="*/ 1439639 w 2279711"/>
              <a:gd name="connsiteY442" fmla="*/ 3457655 h 5333014"/>
              <a:gd name="connsiteX443" fmla="*/ 1507748 w 2279711"/>
              <a:gd name="connsiteY443" fmla="*/ 3388479 h 5333014"/>
              <a:gd name="connsiteX444" fmla="*/ 1711750 w 2279711"/>
              <a:gd name="connsiteY444" fmla="*/ 3265014 h 5333014"/>
              <a:gd name="connsiteX445" fmla="*/ 1721376 w 2279711"/>
              <a:gd name="connsiteY445" fmla="*/ 3279418 h 5333014"/>
              <a:gd name="connsiteX446" fmla="*/ 1546826 w 2279711"/>
              <a:gd name="connsiteY446" fmla="*/ 3399457 h 5333014"/>
              <a:gd name="connsiteX447" fmla="*/ 1459123 w 2279711"/>
              <a:gd name="connsiteY447" fmla="*/ 3490391 h 5333014"/>
              <a:gd name="connsiteX448" fmla="*/ 1408224 w 2279711"/>
              <a:gd name="connsiteY448" fmla="*/ 3559036 h 5333014"/>
              <a:gd name="connsiteX449" fmla="*/ 1621165 w 2279711"/>
              <a:gd name="connsiteY449" fmla="*/ 3459968 h 5333014"/>
              <a:gd name="connsiteX450" fmla="*/ 1836459 w 2279711"/>
              <a:gd name="connsiteY450" fmla="*/ 3426971 h 5333014"/>
              <a:gd name="connsiteX451" fmla="*/ 1986523 w 2279711"/>
              <a:gd name="connsiteY451" fmla="*/ 3261292 h 5333014"/>
              <a:gd name="connsiteX452" fmla="*/ 1894734 w 2279711"/>
              <a:gd name="connsiteY452" fmla="*/ 3117576 h 5333014"/>
              <a:gd name="connsiteX453" fmla="*/ 1082159 w 2279711"/>
              <a:gd name="connsiteY453" fmla="*/ 2941681 h 5333014"/>
              <a:gd name="connsiteX454" fmla="*/ 1089753 w 2279711"/>
              <a:gd name="connsiteY454" fmla="*/ 2943643 h 5333014"/>
              <a:gd name="connsiteX455" fmla="*/ 1127286 w 2279711"/>
              <a:gd name="connsiteY455" fmla="*/ 2976685 h 5333014"/>
              <a:gd name="connsiteX456" fmla="*/ 1120708 w 2279711"/>
              <a:gd name="connsiteY456" fmla="*/ 2987027 h 5333014"/>
              <a:gd name="connsiteX457" fmla="*/ 1077194 w 2279711"/>
              <a:gd name="connsiteY457" fmla="*/ 2947838 h 5333014"/>
              <a:gd name="connsiteX458" fmla="*/ 1082159 w 2279711"/>
              <a:gd name="connsiteY458" fmla="*/ 2941681 h 5333014"/>
              <a:gd name="connsiteX459" fmla="*/ 1006064 w 2279711"/>
              <a:gd name="connsiteY459" fmla="*/ 2886668 h 5333014"/>
              <a:gd name="connsiteX460" fmla="*/ 1016544 w 2279711"/>
              <a:gd name="connsiteY460" fmla="*/ 2892228 h 5333014"/>
              <a:gd name="connsiteX461" fmla="*/ 1082901 w 2279711"/>
              <a:gd name="connsiteY461" fmla="*/ 2977550 h 5333014"/>
              <a:gd name="connsiteX462" fmla="*/ 1130818 w 2279711"/>
              <a:gd name="connsiteY462" fmla="*/ 3039435 h 5333014"/>
              <a:gd name="connsiteX463" fmla="*/ 1122536 w 2279711"/>
              <a:gd name="connsiteY463" fmla="*/ 3049287 h 5333014"/>
              <a:gd name="connsiteX464" fmla="*/ 1050126 w 2279711"/>
              <a:gd name="connsiteY464" fmla="*/ 2981469 h 5333014"/>
              <a:gd name="connsiteX465" fmla="*/ 998844 w 2279711"/>
              <a:gd name="connsiteY465" fmla="*/ 2896137 h 5333014"/>
              <a:gd name="connsiteX466" fmla="*/ 1006064 w 2279711"/>
              <a:gd name="connsiteY466" fmla="*/ 2886668 h 5333014"/>
              <a:gd name="connsiteX467" fmla="*/ 962524 w 2279711"/>
              <a:gd name="connsiteY467" fmla="*/ 2826297 h 5333014"/>
              <a:gd name="connsiteX468" fmla="*/ 967991 w 2279711"/>
              <a:gd name="connsiteY468" fmla="*/ 2829593 h 5333014"/>
              <a:gd name="connsiteX469" fmla="*/ 987187 w 2279711"/>
              <a:gd name="connsiteY469" fmla="*/ 2910526 h 5333014"/>
              <a:gd name="connsiteX470" fmla="*/ 1045753 w 2279711"/>
              <a:gd name="connsiteY470" fmla="*/ 3007346 h 5333014"/>
              <a:gd name="connsiteX471" fmla="*/ 1035855 w 2279711"/>
              <a:gd name="connsiteY471" fmla="*/ 3018182 h 5333014"/>
              <a:gd name="connsiteX472" fmla="*/ 962906 w 2279711"/>
              <a:gd name="connsiteY472" fmla="*/ 2919753 h 5333014"/>
              <a:gd name="connsiteX473" fmla="*/ 957797 w 2279711"/>
              <a:gd name="connsiteY473" fmla="*/ 2830495 h 5333014"/>
              <a:gd name="connsiteX474" fmla="*/ 962524 w 2279711"/>
              <a:gd name="connsiteY474" fmla="*/ 2826297 h 5333014"/>
              <a:gd name="connsiteX475" fmla="*/ 1912807 w 2279711"/>
              <a:gd name="connsiteY475" fmla="*/ 2720713 h 5333014"/>
              <a:gd name="connsiteX476" fmla="*/ 1922745 w 2279711"/>
              <a:gd name="connsiteY476" fmla="*/ 2727118 h 5333014"/>
              <a:gd name="connsiteX477" fmla="*/ 1904394 w 2279711"/>
              <a:gd name="connsiteY477" fmla="*/ 2751560 h 5333014"/>
              <a:gd name="connsiteX478" fmla="*/ 1858836 w 2279711"/>
              <a:gd name="connsiteY478" fmla="*/ 2770821 h 5333014"/>
              <a:gd name="connsiteX479" fmla="*/ 1853396 w 2279711"/>
              <a:gd name="connsiteY479" fmla="*/ 2752227 h 5333014"/>
              <a:gd name="connsiteX480" fmla="*/ 1912807 w 2279711"/>
              <a:gd name="connsiteY480" fmla="*/ 2720713 h 5333014"/>
              <a:gd name="connsiteX481" fmla="*/ 976999 w 2279711"/>
              <a:gd name="connsiteY481" fmla="*/ 2643035 h 5333014"/>
              <a:gd name="connsiteX482" fmla="*/ 917932 w 2279711"/>
              <a:gd name="connsiteY482" fmla="*/ 2807937 h 5333014"/>
              <a:gd name="connsiteX483" fmla="*/ 1019380 w 2279711"/>
              <a:gd name="connsiteY483" fmla="*/ 3041034 h 5333014"/>
              <a:gd name="connsiteX484" fmla="*/ 1224473 w 2279711"/>
              <a:gd name="connsiteY484" fmla="*/ 3184517 h 5333014"/>
              <a:gd name="connsiteX485" fmla="*/ 1360650 w 2279711"/>
              <a:gd name="connsiteY485" fmla="*/ 3352098 h 5333014"/>
              <a:gd name="connsiteX486" fmla="*/ 1360036 w 2279711"/>
              <a:gd name="connsiteY486" fmla="*/ 3341788 h 5333014"/>
              <a:gd name="connsiteX487" fmla="*/ 1351718 w 2279711"/>
              <a:gd name="connsiteY487" fmla="*/ 3291344 h 5333014"/>
              <a:gd name="connsiteX488" fmla="*/ 1303899 w 2279711"/>
              <a:gd name="connsiteY488" fmla="*/ 3202950 h 5333014"/>
              <a:gd name="connsiteX489" fmla="*/ 1311057 w 2279711"/>
              <a:gd name="connsiteY489" fmla="*/ 3197400 h 5333014"/>
              <a:gd name="connsiteX490" fmla="*/ 1380970 w 2279711"/>
              <a:gd name="connsiteY490" fmla="*/ 3289506 h 5333014"/>
              <a:gd name="connsiteX491" fmla="*/ 1381806 w 2279711"/>
              <a:gd name="connsiteY491" fmla="*/ 3286993 h 5333014"/>
              <a:gd name="connsiteX492" fmla="*/ 1381343 w 2279711"/>
              <a:gd name="connsiteY492" fmla="*/ 3285839 h 5333014"/>
              <a:gd name="connsiteX493" fmla="*/ 1352977 w 2279711"/>
              <a:gd name="connsiteY493" fmla="*/ 3179932 h 5333014"/>
              <a:gd name="connsiteX494" fmla="*/ 1311412 w 2279711"/>
              <a:gd name="connsiteY494" fmla="*/ 3118852 h 5333014"/>
              <a:gd name="connsiteX495" fmla="*/ 1298870 w 2279711"/>
              <a:gd name="connsiteY495" fmla="*/ 3103439 h 5333014"/>
              <a:gd name="connsiteX496" fmla="*/ 1306086 w 2279711"/>
              <a:gd name="connsiteY496" fmla="*/ 3097197 h 5333014"/>
              <a:gd name="connsiteX497" fmla="*/ 1387265 w 2279711"/>
              <a:gd name="connsiteY497" fmla="*/ 3198190 h 5333014"/>
              <a:gd name="connsiteX498" fmla="*/ 1320623 w 2279711"/>
              <a:gd name="connsiteY498" fmla="*/ 3069927 h 5333014"/>
              <a:gd name="connsiteX499" fmla="*/ 1201416 w 2279711"/>
              <a:gd name="connsiteY499" fmla="*/ 2977303 h 5333014"/>
              <a:gd name="connsiteX500" fmla="*/ 1207530 w 2279711"/>
              <a:gd name="connsiteY500" fmla="*/ 2967480 h 5333014"/>
              <a:gd name="connsiteX501" fmla="*/ 1371439 w 2279711"/>
              <a:gd name="connsiteY501" fmla="*/ 3100997 h 5333014"/>
              <a:gd name="connsiteX502" fmla="*/ 1389221 w 2279711"/>
              <a:gd name="connsiteY502" fmla="*/ 3136593 h 5333014"/>
              <a:gd name="connsiteX503" fmla="*/ 1374832 w 2279711"/>
              <a:gd name="connsiteY503" fmla="*/ 3076853 h 5333014"/>
              <a:gd name="connsiteX504" fmla="*/ 1328897 w 2279711"/>
              <a:gd name="connsiteY504" fmla="*/ 2998593 h 5333014"/>
              <a:gd name="connsiteX505" fmla="*/ 1316637 w 2279711"/>
              <a:gd name="connsiteY505" fmla="*/ 2974689 h 5333014"/>
              <a:gd name="connsiteX506" fmla="*/ 1325500 w 2279711"/>
              <a:gd name="connsiteY506" fmla="*/ 2969632 h 5333014"/>
              <a:gd name="connsiteX507" fmla="*/ 1399178 w 2279711"/>
              <a:gd name="connsiteY507" fmla="*/ 3082007 h 5333014"/>
              <a:gd name="connsiteX508" fmla="*/ 1387585 w 2279711"/>
              <a:gd name="connsiteY508" fmla="*/ 3012939 h 5333014"/>
              <a:gd name="connsiteX509" fmla="*/ 1401444 w 2279711"/>
              <a:gd name="connsiteY509" fmla="*/ 3009059 h 5333014"/>
              <a:gd name="connsiteX510" fmla="*/ 1435518 w 2279711"/>
              <a:gd name="connsiteY510" fmla="*/ 3148028 h 5333014"/>
              <a:gd name="connsiteX511" fmla="*/ 1447653 w 2279711"/>
              <a:gd name="connsiteY511" fmla="*/ 3108487 h 5333014"/>
              <a:gd name="connsiteX512" fmla="*/ 1318742 w 2279711"/>
              <a:gd name="connsiteY512" fmla="*/ 2875840 h 5333014"/>
              <a:gd name="connsiteX513" fmla="*/ 1145471 w 2279711"/>
              <a:gd name="connsiteY513" fmla="*/ 2777069 h 5333014"/>
              <a:gd name="connsiteX514" fmla="*/ 1083914 w 2279711"/>
              <a:gd name="connsiteY514" fmla="*/ 2702891 h 5333014"/>
              <a:gd name="connsiteX515" fmla="*/ 976999 w 2279711"/>
              <a:gd name="connsiteY515" fmla="*/ 2643035 h 5333014"/>
              <a:gd name="connsiteX516" fmla="*/ 2037808 w 2279711"/>
              <a:gd name="connsiteY516" fmla="*/ 2484604 h 5333014"/>
              <a:gd name="connsiteX517" fmla="*/ 1959248 w 2279711"/>
              <a:gd name="connsiteY517" fmla="*/ 2494200 h 5333014"/>
              <a:gd name="connsiteX518" fmla="*/ 1774999 w 2279711"/>
              <a:gd name="connsiteY518" fmla="*/ 2573724 h 5333014"/>
              <a:gd name="connsiteX519" fmla="*/ 1665822 w 2279711"/>
              <a:gd name="connsiteY519" fmla="*/ 2682979 h 5333014"/>
              <a:gd name="connsiteX520" fmla="*/ 1639429 w 2279711"/>
              <a:gd name="connsiteY520" fmla="*/ 2779331 h 5333014"/>
              <a:gd name="connsiteX521" fmla="*/ 1759811 w 2279711"/>
              <a:gd name="connsiteY521" fmla="*/ 2672957 h 5333014"/>
              <a:gd name="connsiteX522" fmla="*/ 1768627 w 2279711"/>
              <a:gd name="connsiteY522" fmla="*/ 2683666 h 5333014"/>
              <a:gd name="connsiteX523" fmla="*/ 1642768 w 2279711"/>
              <a:gd name="connsiteY523" fmla="*/ 2810662 h 5333014"/>
              <a:gd name="connsiteX524" fmla="*/ 1621116 w 2279711"/>
              <a:gd name="connsiteY524" fmla="*/ 2865745 h 5333014"/>
              <a:gd name="connsiteX525" fmla="*/ 1975543 w 2279711"/>
              <a:gd name="connsiteY525" fmla="*/ 2645650 h 5333014"/>
              <a:gd name="connsiteX526" fmla="*/ 1979652 w 2279711"/>
              <a:gd name="connsiteY526" fmla="*/ 2661760 h 5333014"/>
              <a:gd name="connsiteX527" fmla="*/ 1742007 w 2279711"/>
              <a:gd name="connsiteY527" fmla="*/ 2786141 h 5333014"/>
              <a:gd name="connsiteX528" fmla="*/ 1599725 w 2279711"/>
              <a:gd name="connsiteY528" fmla="*/ 2925248 h 5333014"/>
              <a:gd name="connsiteX529" fmla="*/ 1599148 w 2279711"/>
              <a:gd name="connsiteY529" fmla="*/ 2925480 h 5333014"/>
              <a:gd name="connsiteX530" fmla="*/ 1591598 w 2279711"/>
              <a:gd name="connsiteY530" fmla="*/ 2950954 h 5333014"/>
              <a:gd name="connsiteX531" fmla="*/ 1657976 w 2279711"/>
              <a:gd name="connsiteY531" fmla="*/ 2884148 h 5333014"/>
              <a:gd name="connsiteX532" fmla="*/ 1804176 w 2279711"/>
              <a:gd name="connsiteY532" fmla="*/ 2776140 h 5333014"/>
              <a:gd name="connsiteX533" fmla="*/ 1811138 w 2279711"/>
              <a:gd name="connsiteY533" fmla="*/ 2783903 h 5333014"/>
              <a:gd name="connsiteX534" fmla="*/ 1691936 w 2279711"/>
              <a:gd name="connsiteY534" fmla="*/ 2883607 h 5333014"/>
              <a:gd name="connsiteX535" fmla="*/ 1648037 w 2279711"/>
              <a:gd name="connsiteY535" fmla="*/ 2925824 h 5333014"/>
              <a:gd name="connsiteX536" fmla="*/ 1697025 w 2279711"/>
              <a:gd name="connsiteY536" fmla="*/ 2894635 h 5333014"/>
              <a:gd name="connsiteX537" fmla="*/ 1950627 w 2279711"/>
              <a:gd name="connsiteY537" fmla="*/ 2748615 h 5333014"/>
              <a:gd name="connsiteX538" fmla="*/ 1958372 w 2279711"/>
              <a:gd name="connsiteY538" fmla="*/ 2756234 h 5333014"/>
              <a:gd name="connsiteX539" fmla="*/ 1843554 w 2279711"/>
              <a:gd name="connsiteY539" fmla="*/ 2851834 h 5333014"/>
              <a:gd name="connsiteX540" fmla="*/ 1983816 w 2279711"/>
              <a:gd name="connsiteY540" fmla="*/ 2761618 h 5333014"/>
              <a:gd name="connsiteX541" fmla="*/ 2144949 w 2279711"/>
              <a:gd name="connsiteY541" fmla="*/ 2659521 h 5333014"/>
              <a:gd name="connsiteX542" fmla="*/ 2109485 w 2279711"/>
              <a:gd name="connsiteY542" fmla="*/ 2517094 h 5333014"/>
              <a:gd name="connsiteX543" fmla="*/ 2037808 w 2279711"/>
              <a:gd name="connsiteY543" fmla="*/ 2484604 h 5333014"/>
              <a:gd name="connsiteX544" fmla="*/ 1427058 w 2279711"/>
              <a:gd name="connsiteY544" fmla="*/ 2311242 h 5333014"/>
              <a:gd name="connsiteX545" fmla="*/ 1490789 w 2279711"/>
              <a:gd name="connsiteY545" fmla="*/ 2354057 h 5333014"/>
              <a:gd name="connsiteX546" fmla="*/ 1487361 w 2279711"/>
              <a:gd name="connsiteY546" fmla="*/ 2365985 h 5333014"/>
              <a:gd name="connsiteX547" fmla="*/ 1465149 w 2279711"/>
              <a:gd name="connsiteY547" fmla="*/ 2358635 h 5333014"/>
              <a:gd name="connsiteX548" fmla="*/ 1425598 w 2279711"/>
              <a:gd name="connsiteY548" fmla="*/ 2329754 h 5333014"/>
              <a:gd name="connsiteX549" fmla="*/ 1427058 w 2279711"/>
              <a:gd name="connsiteY549" fmla="*/ 2311242 h 5333014"/>
              <a:gd name="connsiteX550" fmla="*/ 1168224 w 2279711"/>
              <a:gd name="connsiteY550" fmla="*/ 2115015 h 5333014"/>
              <a:gd name="connsiteX551" fmla="*/ 1109464 w 2279711"/>
              <a:gd name="connsiteY551" fmla="*/ 2131587 h 5333014"/>
              <a:gd name="connsiteX552" fmla="*/ 1098312 w 2279711"/>
              <a:gd name="connsiteY552" fmla="*/ 2262210 h 5333014"/>
              <a:gd name="connsiteX553" fmla="*/ 1364005 w 2279711"/>
              <a:gd name="connsiteY553" fmla="*/ 2614610 h 5333014"/>
              <a:gd name="connsiteX554" fmla="*/ 1541249 w 2279711"/>
              <a:gd name="connsiteY554" fmla="*/ 2786844 h 5333014"/>
              <a:gd name="connsiteX555" fmla="*/ 1542545 w 2279711"/>
              <a:gd name="connsiteY555" fmla="*/ 2782136 h 5333014"/>
              <a:gd name="connsiteX556" fmla="*/ 1539681 w 2279711"/>
              <a:gd name="connsiteY556" fmla="*/ 2773734 h 5333014"/>
              <a:gd name="connsiteX557" fmla="*/ 1519590 w 2279711"/>
              <a:gd name="connsiteY557" fmla="*/ 2739064 h 5333014"/>
              <a:gd name="connsiteX558" fmla="*/ 1477301 w 2279711"/>
              <a:gd name="connsiteY558" fmla="*/ 2674086 h 5333014"/>
              <a:gd name="connsiteX559" fmla="*/ 1482176 w 2279711"/>
              <a:gd name="connsiteY559" fmla="*/ 2664929 h 5333014"/>
              <a:gd name="connsiteX560" fmla="*/ 1536446 w 2279711"/>
              <a:gd name="connsiteY560" fmla="*/ 2725943 h 5333014"/>
              <a:gd name="connsiteX561" fmla="*/ 1540116 w 2279711"/>
              <a:gd name="connsiteY561" fmla="*/ 2731341 h 5333014"/>
              <a:gd name="connsiteX562" fmla="*/ 1518675 w 2279711"/>
              <a:gd name="connsiteY562" fmla="*/ 2660690 h 5333014"/>
              <a:gd name="connsiteX563" fmla="*/ 1453874 w 2279711"/>
              <a:gd name="connsiteY563" fmla="*/ 2570052 h 5333014"/>
              <a:gd name="connsiteX564" fmla="*/ 1459848 w 2279711"/>
              <a:gd name="connsiteY564" fmla="*/ 2564476 h 5333014"/>
              <a:gd name="connsiteX565" fmla="*/ 1523506 w 2279711"/>
              <a:gd name="connsiteY565" fmla="*/ 2627592 h 5333014"/>
              <a:gd name="connsiteX566" fmla="*/ 1488638 w 2279711"/>
              <a:gd name="connsiteY566" fmla="*/ 2561484 h 5333014"/>
              <a:gd name="connsiteX567" fmla="*/ 1411009 w 2279711"/>
              <a:gd name="connsiteY567" fmla="*/ 2460581 h 5333014"/>
              <a:gd name="connsiteX568" fmla="*/ 1386414 w 2279711"/>
              <a:gd name="connsiteY568" fmla="*/ 2428050 h 5333014"/>
              <a:gd name="connsiteX569" fmla="*/ 1391840 w 2279711"/>
              <a:gd name="connsiteY569" fmla="*/ 2423196 h 5333014"/>
              <a:gd name="connsiteX570" fmla="*/ 1507253 w 2279711"/>
              <a:gd name="connsiteY570" fmla="*/ 2543140 h 5333014"/>
              <a:gd name="connsiteX571" fmla="*/ 1313334 w 2279711"/>
              <a:gd name="connsiteY571" fmla="*/ 2305883 h 5333014"/>
              <a:gd name="connsiteX572" fmla="*/ 1317402 w 2279711"/>
              <a:gd name="connsiteY572" fmla="*/ 2298056 h 5333014"/>
              <a:gd name="connsiteX573" fmla="*/ 1566100 w 2279711"/>
              <a:gd name="connsiteY573" fmla="*/ 2626440 h 5333014"/>
              <a:gd name="connsiteX574" fmla="*/ 1566414 w 2279711"/>
              <a:gd name="connsiteY574" fmla="*/ 2620115 h 5333014"/>
              <a:gd name="connsiteX575" fmla="*/ 1569962 w 2279711"/>
              <a:gd name="connsiteY575" fmla="*/ 2615176 h 5333014"/>
              <a:gd name="connsiteX576" fmla="*/ 1573572 w 2279711"/>
              <a:gd name="connsiteY576" fmla="*/ 2614566 h 5333014"/>
              <a:gd name="connsiteX577" fmla="*/ 1575190 w 2279711"/>
              <a:gd name="connsiteY577" fmla="*/ 2615258 h 5333014"/>
              <a:gd name="connsiteX578" fmla="*/ 1549883 w 2279711"/>
              <a:gd name="connsiteY578" fmla="*/ 2506121 h 5333014"/>
              <a:gd name="connsiteX579" fmla="*/ 1501739 w 2279711"/>
              <a:gd name="connsiteY579" fmla="*/ 2407302 h 5333014"/>
              <a:gd name="connsiteX580" fmla="*/ 1515164 w 2279711"/>
              <a:gd name="connsiteY580" fmla="*/ 2402760 h 5333014"/>
              <a:gd name="connsiteX581" fmla="*/ 1593973 w 2279711"/>
              <a:gd name="connsiteY581" fmla="*/ 2589805 h 5333014"/>
              <a:gd name="connsiteX582" fmla="*/ 1600427 w 2279711"/>
              <a:gd name="connsiteY582" fmla="*/ 2565776 h 5333014"/>
              <a:gd name="connsiteX583" fmla="*/ 1589011 w 2279711"/>
              <a:gd name="connsiteY583" fmla="*/ 2504681 h 5333014"/>
              <a:gd name="connsiteX584" fmla="*/ 1558381 w 2279711"/>
              <a:gd name="connsiteY584" fmla="*/ 2425315 h 5333014"/>
              <a:gd name="connsiteX585" fmla="*/ 1563286 w 2279711"/>
              <a:gd name="connsiteY585" fmla="*/ 2419999 h 5333014"/>
              <a:gd name="connsiteX586" fmla="*/ 1606329 w 2279711"/>
              <a:gd name="connsiteY586" fmla="*/ 2489366 h 5333014"/>
              <a:gd name="connsiteX587" fmla="*/ 1614515 w 2279711"/>
              <a:gd name="connsiteY587" fmla="*/ 2512723 h 5333014"/>
              <a:gd name="connsiteX588" fmla="*/ 1614774 w 2279711"/>
              <a:gd name="connsiteY588" fmla="*/ 2512117 h 5333014"/>
              <a:gd name="connsiteX589" fmla="*/ 1403703 w 2279711"/>
              <a:gd name="connsiteY589" fmla="*/ 2181884 h 5333014"/>
              <a:gd name="connsiteX590" fmla="*/ 1403617 w 2279711"/>
              <a:gd name="connsiteY590" fmla="*/ 2182086 h 5333014"/>
              <a:gd name="connsiteX591" fmla="*/ 1231359 w 2279711"/>
              <a:gd name="connsiteY591" fmla="*/ 2133505 h 5333014"/>
              <a:gd name="connsiteX592" fmla="*/ 1168224 w 2279711"/>
              <a:gd name="connsiteY592" fmla="*/ 2115015 h 5333014"/>
              <a:gd name="connsiteX593" fmla="*/ 1948869 w 2279711"/>
              <a:gd name="connsiteY593" fmla="*/ 2056071 h 5333014"/>
              <a:gd name="connsiteX594" fmla="*/ 1956701 w 2279711"/>
              <a:gd name="connsiteY594" fmla="*/ 2065161 h 5333014"/>
              <a:gd name="connsiteX595" fmla="*/ 1929657 w 2279711"/>
              <a:gd name="connsiteY595" fmla="*/ 2089233 h 5333014"/>
              <a:gd name="connsiteX596" fmla="*/ 1901574 w 2279711"/>
              <a:gd name="connsiteY596" fmla="*/ 2112383 h 5333014"/>
              <a:gd name="connsiteX597" fmla="*/ 1891688 w 2279711"/>
              <a:gd name="connsiteY597" fmla="*/ 2098584 h 5333014"/>
              <a:gd name="connsiteX598" fmla="*/ 1948869 w 2279711"/>
              <a:gd name="connsiteY598" fmla="*/ 2056071 h 5333014"/>
              <a:gd name="connsiteX599" fmla="*/ 2067356 w 2279711"/>
              <a:gd name="connsiteY599" fmla="*/ 1917786 h 5333014"/>
              <a:gd name="connsiteX600" fmla="*/ 2072938 w 2279711"/>
              <a:gd name="connsiteY600" fmla="*/ 1932135 h 5333014"/>
              <a:gd name="connsiteX601" fmla="*/ 2053077 w 2279711"/>
              <a:gd name="connsiteY601" fmla="*/ 1944450 h 5333014"/>
              <a:gd name="connsiteX602" fmla="*/ 2004468 w 2279711"/>
              <a:gd name="connsiteY602" fmla="*/ 1976996 h 5333014"/>
              <a:gd name="connsiteX603" fmla="*/ 1982502 w 2279711"/>
              <a:gd name="connsiteY603" fmla="*/ 1993673 h 5333014"/>
              <a:gd name="connsiteX604" fmla="*/ 1955075 w 2279711"/>
              <a:gd name="connsiteY604" fmla="*/ 2006337 h 5333014"/>
              <a:gd name="connsiteX605" fmla="*/ 1946321 w 2279711"/>
              <a:gd name="connsiteY605" fmla="*/ 1999961 h 5333014"/>
              <a:gd name="connsiteX606" fmla="*/ 1965283 w 2279711"/>
              <a:gd name="connsiteY606" fmla="*/ 1980803 h 5333014"/>
              <a:gd name="connsiteX607" fmla="*/ 1993365 w 2279711"/>
              <a:gd name="connsiteY607" fmla="*/ 1955979 h 5333014"/>
              <a:gd name="connsiteX608" fmla="*/ 2067356 w 2279711"/>
              <a:gd name="connsiteY608" fmla="*/ 1917786 h 5333014"/>
              <a:gd name="connsiteX609" fmla="*/ 2130307 w 2279711"/>
              <a:gd name="connsiteY609" fmla="*/ 1908539 h 5333014"/>
              <a:gd name="connsiteX610" fmla="*/ 2134182 w 2279711"/>
              <a:gd name="connsiteY610" fmla="*/ 1919824 h 5333014"/>
              <a:gd name="connsiteX611" fmla="*/ 2101893 w 2279711"/>
              <a:gd name="connsiteY611" fmla="*/ 1961745 h 5333014"/>
              <a:gd name="connsiteX612" fmla="*/ 2070169 w 2279711"/>
              <a:gd name="connsiteY612" fmla="*/ 1983337 h 5333014"/>
              <a:gd name="connsiteX613" fmla="*/ 2060172 w 2279711"/>
              <a:gd name="connsiteY613" fmla="*/ 1975951 h 5333014"/>
              <a:gd name="connsiteX614" fmla="*/ 2084124 w 2279711"/>
              <a:gd name="connsiteY614" fmla="*/ 1947924 h 5333014"/>
              <a:gd name="connsiteX615" fmla="*/ 2118062 w 2279711"/>
              <a:gd name="connsiteY615" fmla="*/ 1910535 h 5333014"/>
              <a:gd name="connsiteX616" fmla="*/ 2130307 w 2279711"/>
              <a:gd name="connsiteY616" fmla="*/ 1908539 h 5333014"/>
              <a:gd name="connsiteX617" fmla="*/ 2178938 w 2279711"/>
              <a:gd name="connsiteY617" fmla="*/ 1885240 h 5333014"/>
              <a:gd name="connsiteX618" fmla="*/ 2190331 w 2279711"/>
              <a:gd name="connsiteY618" fmla="*/ 1891460 h 5333014"/>
              <a:gd name="connsiteX619" fmla="*/ 2174076 w 2279711"/>
              <a:gd name="connsiteY619" fmla="*/ 1944547 h 5333014"/>
              <a:gd name="connsiteX620" fmla="*/ 2129719 w 2279711"/>
              <a:gd name="connsiteY620" fmla="*/ 1990634 h 5333014"/>
              <a:gd name="connsiteX621" fmla="*/ 2118854 w 2279711"/>
              <a:gd name="connsiteY621" fmla="*/ 1980245 h 5333014"/>
              <a:gd name="connsiteX622" fmla="*/ 2142946 w 2279711"/>
              <a:gd name="connsiteY622" fmla="*/ 1946299 h 5333014"/>
              <a:gd name="connsiteX623" fmla="*/ 2170003 w 2279711"/>
              <a:gd name="connsiteY623" fmla="*/ 1894243 h 5333014"/>
              <a:gd name="connsiteX624" fmla="*/ 2178938 w 2279711"/>
              <a:gd name="connsiteY624" fmla="*/ 1885240 h 5333014"/>
              <a:gd name="connsiteX625" fmla="*/ 2222412 w 2279711"/>
              <a:gd name="connsiteY625" fmla="*/ 1881684 h 5333014"/>
              <a:gd name="connsiteX626" fmla="*/ 2228969 w 2279711"/>
              <a:gd name="connsiteY626" fmla="*/ 1890050 h 5333014"/>
              <a:gd name="connsiteX627" fmla="*/ 2213753 w 2279711"/>
              <a:gd name="connsiteY627" fmla="*/ 1942387 h 5333014"/>
              <a:gd name="connsiteX628" fmla="*/ 2197511 w 2279711"/>
              <a:gd name="connsiteY628" fmla="*/ 1969167 h 5333014"/>
              <a:gd name="connsiteX629" fmla="*/ 2186536 w 2279711"/>
              <a:gd name="connsiteY629" fmla="*/ 1966863 h 5333014"/>
              <a:gd name="connsiteX630" fmla="*/ 2194599 w 2279711"/>
              <a:gd name="connsiteY630" fmla="*/ 1928449 h 5333014"/>
              <a:gd name="connsiteX631" fmla="*/ 2213025 w 2279711"/>
              <a:gd name="connsiteY631" fmla="*/ 1885383 h 5333014"/>
              <a:gd name="connsiteX632" fmla="*/ 2222412 w 2279711"/>
              <a:gd name="connsiteY632" fmla="*/ 1881684 h 5333014"/>
              <a:gd name="connsiteX633" fmla="*/ 2230655 w 2279711"/>
              <a:gd name="connsiteY633" fmla="*/ 1862068 h 5333014"/>
              <a:gd name="connsiteX634" fmla="*/ 2062934 w 2279711"/>
              <a:gd name="connsiteY634" fmla="*/ 1913024 h 5333014"/>
              <a:gd name="connsiteX635" fmla="*/ 1859986 w 2279711"/>
              <a:gd name="connsiteY635" fmla="*/ 2012780 h 5333014"/>
              <a:gd name="connsiteX636" fmla="*/ 1806482 w 2279711"/>
              <a:gd name="connsiteY636" fmla="*/ 2118824 h 5333014"/>
              <a:gd name="connsiteX637" fmla="*/ 1805934 w 2279711"/>
              <a:gd name="connsiteY637" fmla="*/ 2119546 h 5333014"/>
              <a:gd name="connsiteX638" fmla="*/ 1785868 w 2279711"/>
              <a:gd name="connsiteY638" fmla="*/ 2217887 h 5333014"/>
              <a:gd name="connsiteX639" fmla="*/ 1788840 w 2279711"/>
              <a:gd name="connsiteY639" fmla="*/ 2214854 h 5333014"/>
              <a:gd name="connsiteX640" fmla="*/ 1830305 w 2279711"/>
              <a:gd name="connsiteY640" fmla="*/ 2164898 h 5333014"/>
              <a:gd name="connsiteX641" fmla="*/ 1865398 w 2279711"/>
              <a:gd name="connsiteY641" fmla="*/ 2127046 h 5333014"/>
              <a:gd name="connsiteX642" fmla="*/ 1873777 w 2279711"/>
              <a:gd name="connsiteY642" fmla="*/ 2133741 h 5333014"/>
              <a:gd name="connsiteX643" fmla="*/ 1825393 w 2279711"/>
              <a:gd name="connsiteY643" fmla="*/ 2204897 h 5333014"/>
              <a:gd name="connsiteX644" fmla="*/ 1809176 w 2279711"/>
              <a:gd name="connsiteY644" fmla="*/ 2223792 h 5333014"/>
              <a:gd name="connsiteX645" fmla="*/ 1837926 w 2279711"/>
              <a:gd name="connsiteY645" fmla="*/ 2203560 h 5333014"/>
              <a:gd name="connsiteX646" fmla="*/ 2024980 w 2279711"/>
              <a:gd name="connsiteY646" fmla="*/ 2085044 h 5333014"/>
              <a:gd name="connsiteX647" fmla="*/ 2036135 w 2279711"/>
              <a:gd name="connsiteY647" fmla="*/ 2096993 h 5333014"/>
              <a:gd name="connsiteX648" fmla="*/ 1898101 w 2279711"/>
              <a:gd name="connsiteY648" fmla="*/ 2193186 h 5333014"/>
              <a:gd name="connsiteX649" fmla="*/ 1776669 w 2279711"/>
              <a:gd name="connsiteY649" fmla="*/ 2286912 h 5333014"/>
              <a:gd name="connsiteX650" fmla="*/ 2146471 w 2279711"/>
              <a:gd name="connsiteY650" fmla="*/ 2040382 h 5333014"/>
              <a:gd name="connsiteX651" fmla="*/ 2159354 w 2279711"/>
              <a:gd name="connsiteY651" fmla="*/ 2044937 h 5333014"/>
              <a:gd name="connsiteX652" fmla="*/ 1938005 w 2279711"/>
              <a:gd name="connsiteY652" fmla="*/ 2232983 h 5333014"/>
              <a:gd name="connsiteX653" fmla="*/ 2218281 w 2279711"/>
              <a:gd name="connsiteY653" fmla="*/ 2071583 h 5333014"/>
              <a:gd name="connsiteX654" fmla="*/ 2230655 w 2279711"/>
              <a:gd name="connsiteY654" fmla="*/ 1862068 h 5333014"/>
              <a:gd name="connsiteX655" fmla="*/ 1695970 w 2279711"/>
              <a:gd name="connsiteY655" fmla="*/ 1856313 h 5333014"/>
              <a:gd name="connsiteX656" fmla="*/ 1703052 w 2279711"/>
              <a:gd name="connsiteY656" fmla="*/ 1857371 h 5333014"/>
              <a:gd name="connsiteX657" fmla="*/ 1725914 w 2279711"/>
              <a:gd name="connsiteY657" fmla="*/ 1888920 h 5333014"/>
              <a:gd name="connsiteX658" fmla="*/ 1725394 w 2279711"/>
              <a:gd name="connsiteY658" fmla="*/ 1934865 h 5333014"/>
              <a:gd name="connsiteX659" fmla="*/ 1711620 w 2279711"/>
              <a:gd name="connsiteY659" fmla="*/ 1936866 h 5333014"/>
              <a:gd name="connsiteX660" fmla="*/ 1702243 w 2279711"/>
              <a:gd name="connsiteY660" fmla="*/ 1903432 h 5333014"/>
              <a:gd name="connsiteX661" fmla="*/ 1690579 w 2279711"/>
              <a:gd name="connsiteY661" fmla="*/ 1861363 h 5333014"/>
              <a:gd name="connsiteX662" fmla="*/ 1695970 w 2279711"/>
              <a:gd name="connsiteY662" fmla="*/ 1856313 h 5333014"/>
              <a:gd name="connsiteX663" fmla="*/ 1450042 w 2279711"/>
              <a:gd name="connsiteY663" fmla="*/ 1673345 h 5333014"/>
              <a:gd name="connsiteX664" fmla="*/ 1299593 w 2279711"/>
              <a:gd name="connsiteY664" fmla="*/ 1799575 h 5333014"/>
              <a:gd name="connsiteX665" fmla="*/ 1441832 w 2279711"/>
              <a:gd name="connsiteY665" fmla="*/ 1964726 h 5333014"/>
              <a:gd name="connsiteX666" fmla="*/ 1613860 w 2279711"/>
              <a:gd name="connsiteY666" fmla="*/ 2060812 h 5333014"/>
              <a:gd name="connsiteX667" fmla="*/ 1650719 w 2279711"/>
              <a:gd name="connsiteY667" fmla="*/ 2123946 h 5333014"/>
              <a:gd name="connsiteX668" fmla="*/ 1640383 w 2279711"/>
              <a:gd name="connsiteY668" fmla="*/ 2082685 h 5333014"/>
              <a:gd name="connsiteX669" fmla="*/ 1519782 w 2279711"/>
              <a:gd name="connsiteY669" fmla="*/ 1885408 h 5333014"/>
              <a:gd name="connsiteX670" fmla="*/ 1524659 w 2279711"/>
              <a:gd name="connsiteY670" fmla="*/ 1879600 h 5333014"/>
              <a:gd name="connsiteX671" fmla="*/ 1668743 w 2279711"/>
              <a:gd name="connsiteY671" fmla="*/ 2085728 h 5333014"/>
              <a:gd name="connsiteX672" fmla="*/ 1636296 w 2279711"/>
              <a:gd name="connsiteY672" fmla="*/ 1965877 h 5333014"/>
              <a:gd name="connsiteX673" fmla="*/ 1452668 w 2279711"/>
              <a:gd name="connsiteY673" fmla="*/ 1788997 h 5333014"/>
              <a:gd name="connsiteX674" fmla="*/ 1454740 w 2279711"/>
              <a:gd name="connsiteY674" fmla="*/ 1777445 h 5333014"/>
              <a:gd name="connsiteX675" fmla="*/ 1648812 w 2279711"/>
              <a:gd name="connsiteY675" fmla="*/ 1937742 h 5333014"/>
              <a:gd name="connsiteX676" fmla="*/ 1693563 w 2279711"/>
              <a:gd name="connsiteY676" fmla="*/ 2060705 h 5333014"/>
              <a:gd name="connsiteX677" fmla="*/ 1696752 w 2279711"/>
              <a:gd name="connsiteY677" fmla="*/ 2034799 h 5333014"/>
              <a:gd name="connsiteX678" fmla="*/ 1646856 w 2279711"/>
              <a:gd name="connsiteY678" fmla="*/ 1901501 h 5333014"/>
              <a:gd name="connsiteX679" fmla="*/ 1659729 w 2279711"/>
              <a:gd name="connsiteY679" fmla="*/ 1892656 h 5333014"/>
              <a:gd name="connsiteX680" fmla="*/ 1710706 w 2279711"/>
              <a:gd name="connsiteY680" fmla="*/ 1997712 h 5333014"/>
              <a:gd name="connsiteX681" fmla="*/ 1720528 w 2279711"/>
              <a:gd name="connsiteY681" fmla="*/ 2050234 h 5333014"/>
              <a:gd name="connsiteX682" fmla="*/ 1743876 w 2279711"/>
              <a:gd name="connsiteY682" fmla="*/ 1934160 h 5333014"/>
              <a:gd name="connsiteX683" fmla="*/ 1744797 w 2279711"/>
              <a:gd name="connsiteY683" fmla="*/ 1929769 h 5333014"/>
              <a:gd name="connsiteX684" fmla="*/ 1746784 w 2279711"/>
              <a:gd name="connsiteY684" fmla="*/ 1920094 h 5333014"/>
              <a:gd name="connsiteX685" fmla="*/ 1747014 w 2279711"/>
              <a:gd name="connsiteY685" fmla="*/ 1918997 h 5333014"/>
              <a:gd name="connsiteX686" fmla="*/ 1711429 w 2279711"/>
              <a:gd name="connsiteY686" fmla="*/ 1812633 h 5333014"/>
              <a:gd name="connsiteX687" fmla="*/ 1524187 w 2279711"/>
              <a:gd name="connsiteY687" fmla="*/ 1677744 h 5333014"/>
              <a:gd name="connsiteX688" fmla="*/ 1450042 w 2279711"/>
              <a:gd name="connsiteY688" fmla="*/ 1673345 h 5333014"/>
              <a:gd name="connsiteX689" fmla="*/ 2163076 w 2279711"/>
              <a:gd name="connsiteY689" fmla="*/ 1303694 h 5333014"/>
              <a:gd name="connsiteX690" fmla="*/ 2121353 w 2279711"/>
              <a:gd name="connsiteY690" fmla="*/ 1304587 h 5333014"/>
              <a:gd name="connsiteX691" fmla="*/ 1878312 w 2279711"/>
              <a:gd name="connsiteY691" fmla="*/ 1435990 h 5333014"/>
              <a:gd name="connsiteX692" fmla="*/ 1865093 w 2279711"/>
              <a:gd name="connsiteY692" fmla="*/ 1681026 h 5333014"/>
              <a:gd name="connsiteX693" fmla="*/ 1870399 w 2279711"/>
              <a:gd name="connsiteY693" fmla="*/ 1670858 h 5333014"/>
              <a:gd name="connsiteX694" fmla="*/ 1892555 w 2279711"/>
              <a:gd name="connsiteY694" fmla="*/ 1632495 h 5333014"/>
              <a:gd name="connsiteX695" fmla="*/ 1921816 w 2279711"/>
              <a:gd name="connsiteY695" fmla="*/ 1600999 h 5333014"/>
              <a:gd name="connsiteX696" fmla="*/ 1932106 w 2279711"/>
              <a:gd name="connsiteY696" fmla="*/ 1613295 h 5333014"/>
              <a:gd name="connsiteX697" fmla="*/ 1919528 w 2279711"/>
              <a:gd name="connsiteY697" fmla="*/ 1635423 h 5333014"/>
              <a:gd name="connsiteX698" fmla="*/ 1907696 w 2279711"/>
              <a:gd name="connsiteY698" fmla="*/ 1648541 h 5333014"/>
              <a:gd name="connsiteX699" fmla="*/ 1886958 w 2279711"/>
              <a:gd name="connsiteY699" fmla="*/ 1687511 h 5333014"/>
              <a:gd name="connsiteX700" fmla="*/ 1860914 w 2279711"/>
              <a:gd name="connsiteY700" fmla="*/ 1739998 h 5333014"/>
              <a:gd name="connsiteX701" fmla="*/ 1860770 w 2279711"/>
              <a:gd name="connsiteY701" fmla="*/ 1742568 h 5333014"/>
              <a:gd name="connsiteX702" fmla="*/ 1916437 w 2279711"/>
              <a:gd name="connsiteY702" fmla="*/ 1679551 h 5333014"/>
              <a:gd name="connsiteX703" fmla="*/ 1963018 w 2279711"/>
              <a:gd name="connsiteY703" fmla="*/ 1634414 h 5333014"/>
              <a:gd name="connsiteX704" fmla="*/ 1998494 w 2279711"/>
              <a:gd name="connsiteY704" fmla="*/ 1563237 h 5333014"/>
              <a:gd name="connsiteX705" fmla="*/ 2024337 w 2279711"/>
              <a:gd name="connsiteY705" fmla="*/ 1560420 h 5333014"/>
              <a:gd name="connsiteX706" fmla="*/ 1999432 w 2279711"/>
              <a:gd name="connsiteY706" fmla="*/ 1632053 h 5333014"/>
              <a:gd name="connsiteX707" fmla="*/ 2108523 w 2279711"/>
              <a:gd name="connsiteY707" fmla="*/ 1478267 h 5333014"/>
              <a:gd name="connsiteX708" fmla="*/ 2132555 w 2279711"/>
              <a:gd name="connsiteY708" fmla="*/ 1486396 h 5333014"/>
              <a:gd name="connsiteX709" fmla="*/ 2067364 w 2279711"/>
              <a:gd name="connsiteY709" fmla="*/ 1606337 h 5333014"/>
              <a:gd name="connsiteX710" fmla="*/ 2041335 w 2279711"/>
              <a:gd name="connsiteY710" fmla="*/ 1634193 h 5333014"/>
              <a:gd name="connsiteX711" fmla="*/ 2058368 w 2279711"/>
              <a:gd name="connsiteY711" fmla="*/ 1625692 h 5333014"/>
              <a:gd name="connsiteX712" fmla="*/ 2058971 w 2279711"/>
              <a:gd name="connsiteY712" fmla="*/ 1622601 h 5333014"/>
              <a:gd name="connsiteX713" fmla="*/ 2168982 w 2279711"/>
              <a:gd name="connsiteY713" fmla="*/ 1411319 h 5333014"/>
              <a:gd name="connsiteX714" fmla="*/ 2192717 w 2279711"/>
              <a:gd name="connsiteY714" fmla="*/ 1407839 h 5333014"/>
              <a:gd name="connsiteX715" fmla="*/ 2164878 w 2279711"/>
              <a:gd name="connsiteY715" fmla="*/ 1546154 h 5333014"/>
              <a:gd name="connsiteX716" fmla="*/ 2139545 w 2279711"/>
              <a:gd name="connsiteY716" fmla="*/ 1580764 h 5333014"/>
              <a:gd name="connsiteX717" fmla="*/ 2174643 w 2279711"/>
              <a:gd name="connsiteY717" fmla="*/ 1552962 h 5333014"/>
              <a:gd name="connsiteX718" fmla="*/ 2172588 w 2279711"/>
              <a:gd name="connsiteY718" fmla="*/ 1546582 h 5333014"/>
              <a:gd name="connsiteX719" fmla="*/ 2205670 w 2279711"/>
              <a:gd name="connsiteY719" fmla="*/ 1479882 h 5333014"/>
              <a:gd name="connsiteX720" fmla="*/ 2207825 w 2279711"/>
              <a:gd name="connsiteY720" fmla="*/ 1368615 h 5333014"/>
              <a:gd name="connsiteX721" fmla="*/ 2223070 w 2279711"/>
              <a:gd name="connsiteY721" fmla="*/ 1364850 h 5333014"/>
              <a:gd name="connsiteX722" fmla="*/ 2235291 w 2279711"/>
              <a:gd name="connsiteY722" fmla="*/ 1466001 h 5333014"/>
              <a:gd name="connsiteX723" fmla="*/ 2163076 w 2279711"/>
              <a:gd name="connsiteY723" fmla="*/ 1303694 h 5333014"/>
              <a:gd name="connsiteX724" fmla="*/ 1532962 w 2279711"/>
              <a:gd name="connsiteY724" fmla="*/ 1089033 h 5333014"/>
              <a:gd name="connsiteX725" fmla="*/ 1550366 w 2279711"/>
              <a:gd name="connsiteY725" fmla="*/ 1097136 h 5333014"/>
              <a:gd name="connsiteX726" fmla="*/ 1590589 w 2279711"/>
              <a:gd name="connsiteY726" fmla="*/ 1138984 h 5333014"/>
              <a:gd name="connsiteX727" fmla="*/ 1581586 w 2279711"/>
              <a:gd name="connsiteY727" fmla="*/ 1148289 h 5333014"/>
              <a:gd name="connsiteX728" fmla="*/ 1516439 w 2279711"/>
              <a:gd name="connsiteY728" fmla="*/ 1104868 h 5333014"/>
              <a:gd name="connsiteX729" fmla="*/ 1515566 w 2279711"/>
              <a:gd name="connsiteY729" fmla="*/ 1093491 h 5333014"/>
              <a:gd name="connsiteX730" fmla="*/ 1532962 w 2279711"/>
              <a:gd name="connsiteY730" fmla="*/ 1089033 h 5333014"/>
              <a:gd name="connsiteX731" fmla="*/ 1561003 w 2279711"/>
              <a:gd name="connsiteY731" fmla="*/ 972753 h 5333014"/>
              <a:gd name="connsiteX732" fmla="*/ 1454610 w 2279711"/>
              <a:gd name="connsiteY732" fmla="*/ 1009522 h 5333014"/>
              <a:gd name="connsiteX733" fmla="*/ 1429782 w 2279711"/>
              <a:gd name="connsiteY733" fmla="*/ 1113961 h 5333014"/>
              <a:gd name="connsiteX734" fmla="*/ 1465565 w 2279711"/>
              <a:gd name="connsiteY734" fmla="*/ 1212036 h 5333014"/>
              <a:gd name="connsiteX735" fmla="*/ 1573304 w 2279711"/>
              <a:gd name="connsiteY735" fmla="*/ 1343769 h 5333014"/>
              <a:gd name="connsiteX736" fmla="*/ 1748346 w 2279711"/>
              <a:gd name="connsiteY736" fmla="*/ 1551899 h 5333014"/>
              <a:gd name="connsiteX737" fmla="*/ 1790554 w 2279711"/>
              <a:gd name="connsiteY737" fmla="*/ 1628803 h 5333014"/>
              <a:gd name="connsiteX738" fmla="*/ 1792448 w 2279711"/>
              <a:gd name="connsiteY738" fmla="*/ 1609280 h 5333014"/>
              <a:gd name="connsiteX739" fmla="*/ 1786729 w 2279711"/>
              <a:gd name="connsiteY739" fmla="*/ 1605876 h 5333014"/>
              <a:gd name="connsiteX740" fmla="*/ 1763497 w 2279711"/>
              <a:gd name="connsiteY740" fmla="*/ 1534939 h 5333014"/>
              <a:gd name="connsiteX741" fmla="*/ 1709409 w 2279711"/>
              <a:gd name="connsiteY741" fmla="*/ 1443863 h 5333014"/>
              <a:gd name="connsiteX742" fmla="*/ 1723811 w 2279711"/>
              <a:gd name="connsiteY742" fmla="*/ 1430887 h 5333014"/>
              <a:gd name="connsiteX743" fmla="*/ 1777256 w 2279711"/>
              <a:gd name="connsiteY743" fmla="*/ 1512837 h 5333014"/>
              <a:gd name="connsiteX744" fmla="*/ 1797701 w 2279711"/>
              <a:gd name="connsiteY744" fmla="*/ 1555074 h 5333014"/>
              <a:gd name="connsiteX745" fmla="*/ 1799193 w 2279711"/>
              <a:gd name="connsiteY745" fmla="*/ 1540403 h 5333014"/>
              <a:gd name="connsiteX746" fmla="*/ 1755348 w 2279711"/>
              <a:gd name="connsiteY746" fmla="*/ 1434332 h 5333014"/>
              <a:gd name="connsiteX747" fmla="*/ 1696806 w 2279711"/>
              <a:gd name="connsiteY747" fmla="*/ 1331305 h 5333014"/>
              <a:gd name="connsiteX748" fmla="*/ 1697263 w 2279711"/>
              <a:gd name="connsiteY748" fmla="*/ 1320735 h 5333014"/>
              <a:gd name="connsiteX749" fmla="*/ 1756940 w 2279711"/>
              <a:gd name="connsiteY749" fmla="*/ 1393152 h 5333014"/>
              <a:gd name="connsiteX750" fmla="*/ 1792476 w 2279711"/>
              <a:gd name="connsiteY750" fmla="*/ 1465526 h 5333014"/>
              <a:gd name="connsiteX751" fmla="*/ 1731246 w 2279711"/>
              <a:gd name="connsiteY751" fmla="*/ 1312310 h 5333014"/>
              <a:gd name="connsiteX752" fmla="*/ 1618307 w 2279711"/>
              <a:gd name="connsiteY752" fmla="*/ 1175960 h 5333014"/>
              <a:gd name="connsiteX753" fmla="*/ 1626126 w 2279711"/>
              <a:gd name="connsiteY753" fmla="*/ 1164952 h 5333014"/>
              <a:gd name="connsiteX754" fmla="*/ 1808304 w 2279711"/>
              <a:gd name="connsiteY754" fmla="*/ 1423499 h 5333014"/>
              <a:gd name="connsiteX755" fmla="*/ 1813515 w 2279711"/>
              <a:gd name="connsiteY755" fmla="*/ 1259236 h 5333014"/>
              <a:gd name="connsiteX756" fmla="*/ 1810106 w 2279711"/>
              <a:gd name="connsiteY756" fmla="*/ 1254908 h 5333014"/>
              <a:gd name="connsiteX757" fmla="*/ 1713277 w 2279711"/>
              <a:gd name="connsiteY757" fmla="*/ 1068041 h 5333014"/>
              <a:gd name="connsiteX758" fmla="*/ 1561003 w 2279711"/>
              <a:gd name="connsiteY758" fmla="*/ 972753 h 5333014"/>
              <a:gd name="connsiteX759" fmla="*/ 2089939 w 2279711"/>
              <a:gd name="connsiteY759" fmla="*/ 783393 h 5333014"/>
              <a:gd name="connsiteX760" fmla="*/ 2098827 w 2279711"/>
              <a:gd name="connsiteY760" fmla="*/ 789737 h 5333014"/>
              <a:gd name="connsiteX761" fmla="*/ 2069009 w 2279711"/>
              <a:gd name="connsiteY761" fmla="*/ 997532 h 5333014"/>
              <a:gd name="connsiteX762" fmla="*/ 2056183 w 2279711"/>
              <a:gd name="connsiteY762" fmla="*/ 990611 h 5333014"/>
              <a:gd name="connsiteX763" fmla="*/ 2081511 w 2279711"/>
              <a:gd name="connsiteY763" fmla="*/ 899542 h 5333014"/>
              <a:gd name="connsiteX764" fmla="*/ 2082252 w 2279711"/>
              <a:gd name="connsiteY764" fmla="*/ 791019 h 5333014"/>
              <a:gd name="connsiteX765" fmla="*/ 2089939 w 2279711"/>
              <a:gd name="connsiteY765" fmla="*/ 783393 h 5333014"/>
              <a:gd name="connsiteX766" fmla="*/ 2126194 w 2279711"/>
              <a:gd name="connsiteY766" fmla="*/ 722626 h 5333014"/>
              <a:gd name="connsiteX767" fmla="*/ 2135694 w 2279711"/>
              <a:gd name="connsiteY767" fmla="*/ 727048 h 5333014"/>
              <a:gd name="connsiteX768" fmla="*/ 2146198 w 2279711"/>
              <a:gd name="connsiteY768" fmla="*/ 807611 h 5333014"/>
              <a:gd name="connsiteX769" fmla="*/ 2143420 w 2279711"/>
              <a:gd name="connsiteY769" fmla="*/ 847089 h 5333014"/>
              <a:gd name="connsiteX770" fmla="*/ 2132959 w 2279711"/>
              <a:gd name="connsiteY770" fmla="*/ 879931 h 5333014"/>
              <a:gd name="connsiteX771" fmla="*/ 2121150 w 2279711"/>
              <a:gd name="connsiteY771" fmla="*/ 883490 h 5333014"/>
              <a:gd name="connsiteX772" fmla="*/ 2121657 w 2279711"/>
              <a:gd name="connsiteY772" fmla="*/ 815771 h 5333014"/>
              <a:gd name="connsiteX773" fmla="*/ 2120276 w 2279711"/>
              <a:gd name="connsiteY773" fmla="*/ 731217 h 5333014"/>
              <a:gd name="connsiteX774" fmla="*/ 2126194 w 2279711"/>
              <a:gd name="connsiteY774" fmla="*/ 722626 h 5333014"/>
              <a:gd name="connsiteX775" fmla="*/ 2043149 w 2279711"/>
              <a:gd name="connsiteY775" fmla="*/ 647865 h 5333014"/>
              <a:gd name="connsiteX776" fmla="*/ 1948248 w 2279711"/>
              <a:gd name="connsiteY776" fmla="*/ 683212 h 5333014"/>
              <a:gd name="connsiteX777" fmla="*/ 1846513 w 2279711"/>
              <a:gd name="connsiteY777" fmla="*/ 872917 h 5333014"/>
              <a:gd name="connsiteX778" fmla="*/ 1843599 w 2279711"/>
              <a:gd name="connsiteY778" fmla="*/ 875260 h 5333014"/>
              <a:gd name="connsiteX779" fmla="*/ 1858742 w 2279711"/>
              <a:gd name="connsiteY779" fmla="*/ 987468 h 5333014"/>
              <a:gd name="connsiteX780" fmla="*/ 1861155 w 2279711"/>
              <a:gd name="connsiteY780" fmla="*/ 965058 h 5333014"/>
              <a:gd name="connsiteX781" fmla="*/ 1869561 w 2279711"/>
              <a:gd name="connsiteY781" fmla="*/ 876078 h 5333014"/>
              <a:gd name="connsiteX782" fmla="*/ 1882789 w 2279711"/>
              <a:gd name="connsiteY782" fmla="*/ 878150 h 5333014"/>
              <a:gd name="connsiteX783" fmla="*/ 1882208 w 2279711"/>
              <a:gd name="connsiteY783" fmla="*/ 967846 h 5333014"/>
              <a:gd name="connsiteX784" fmla="*/ 1881864 w 2279711"/>
              <a:gd name="connsiteY784" fmla="*/ 970329 h 5333014"/>
              <a:gd name="connsiteX785" fmla="*/ 1893790 w 2279711"/>
              <a:gd name="connsiteY785" fmla="*/ 922327 h 5333014"/>
              <a:gd name="connsiteX786" fmla="*/ 1907130 w 2279711"/>
              <a:gd name="connsiteY786" fmla="*/ 919660 h 5333014"/>
              <a:gd name="connsiteX787" fmla="*/ 1899089 w 2279711"/>
              <a:gd name="connsiteY787" fmla="*/ 993248 h 5333014"/>
              <a:gd name="connsiteX788" fmla="*/ 1894853 w 2279711"/>
              <a:gd name="connsiteY788" fmla="*/ 1009855 h 5333014"/>
              <a:gd name="connsiteX789" fmla="*/ 1931601 w 2279711"/>
              <a:gd name="connsiteY789" fmla="*/ 938504 h 5333014"/>
              <a:gd name="connsiteX790" fmla="*/ 2004699 w 2279711"/>
              <a:gd name="connsiteY790" fmla="*/ 812377 h 5333014"/>
              <a:gd name="connsiteX791" fmla="*/ 2022293 w 2279711"/>
              <a:gd name="connsiteY791" fmla="*/ 823253 h 5333014"/>
              <a:gd name="connsiteX792" fmla="*/ 1947473 w 2279711"/>
              <a:gd name="connsiteY792" fmla="*/ 966823 h 5333014"/>
              <a:gd name="connsiteX793" fmla="*/ 1893095 w 2279711"/>
              <a:gd name="connsiteY793" fmla="*/ 1061490 h 5333014"/>
              <a:gd name="connsiteX794" fmla="*/ 1885811 w 2279711"/>
              <a:gd name="connsiteY794" fmla="*/ 1094733 h 5333014"/>
              <a:gd name="connsiteX795" fmla="*/ 1884488 w 2279711"/>
              <a:gd name="connsiteY795" fmla="*/ 1103975 h 5333014"/>
              <a:gd name="connsiteX796" fmla="*/ 1895307 w 2279711"/>
              <a:gd name="connsiteY796" fmla="*/ 1087075 h 5333014"/>
              <a:gd name="connsiteX797" fmla="*/ 1923096 w 2279711"/>
              <a:gd name="connsiteY797" fmla="*/ 1053992 h 5333014"/>
              <a:gd name="connsiteX798" fmla="*/ 1943733 w 2279711"/>
              <a:gd name="connsiteY798" fmla="*/ 1036508 h 5333014"/>
              <a:gd name="connsiteX799" fmla="*/ 1949803 w 2279711"/>
              <a:gd name="connsiteY799" fmla="*/ 1047478 h 5333014"/>
              <a:gd name="connsiteX800" fmla="*/ 1932696 w 2279711"/>
              <a:gd name="connsiteY800" fmla="*/ 1074605 h 5333014"/>
              <a:gd name="connsiteX801" fmla="*/ 1914023 w 2279711"/>
              <a:gd name="connsiteY801" fmla="*/ 1095322 h 5333014"/>
              <a:gd name="connsiteX802" fmla="*/ 1885961 w 2279711"/>
              <a:gd name="connsiteY802" fmla="*/ 1151969 h 5333014"/>
              <a:gd name="connsiteX803" fmla="*/ 1885819 w 2279711"/>
              <a:gd name="connsiteY803" fmla="*/ 1154539 h 5333014"/>
              <a:gd name="connsiteX804" fmla="*/ 1898746 w 2279711"/>
              <a:gd name="connsiteY804" fmla="*/ 1138301 h 5333014"/>
              <a:gd name="connsiteX805" fmla="*/ 1914984 w 2279711"/>
              <a:gd name="connsiteY805" fmla="*/ 1106497 h 5333014"/>
              <a:gd name="connsiteX806" fmla="*/ 1928575 w 2279711"/>
              <a:gd name="connsiteY806" fmla="*/ 1091501 h 5333014"/>
              <a:gd name="connsiteX807" fmla="*/ 1937854 w 2279711"/>
              <a:gd name="connsiteY807" fmla="*/ 1103364 h 5333014"/>
              <a:gd name="connsiteX808" fmla="*/ 1927734 w 2279711"/>
              <a:gd name="connsiteY808" fmla="*/ 1128697 h 5333014"/>
              <a:gd name="connsiteX809" fmla="*/ 1917984 w 2279711"/>
              <a:gd name="connsiteY809" fmla="*/ 1147011 h 5333014"/>
              <a:gd name="connsiteX810" fmla="*/ 1988239 w 2279711"/>
              <a:gd name="connsiteY810" fmla="*/ 1092388 h 5333014"/>
              <a:gd name="connsiteX811" fmla="*/ 1981597 w 2279711"/>
              <a:gd name="connsiteY811" fmla="*/ 1091699 h 5333014"/>
              <a:gd name="connsiteX812" fmla="*/ 1979916 w 2279711"/>
              <a:gd name="connsiteY812" fmla="*/ 1081651 h 5333014"/>
              <a:gd name="connsiteX813" fmla="*/ 1992663 w 2279711"/>
              <a:gd name="connsiteY813" fmla="*/ 1054092 h 5333014"/>
              <a:gd name="connsiteX814" fmla="*/ 2007740 w 2279711"/>
              <a:gd name="connsiteY814" fmla="*/ 1012701 h 5333014"/>
              <a:gd name="connsiteX815" fmla="*/ 2023796 w 2279711"/>
              <a:gd name="connsiteY815" fmla="*/ 1012635 h 5333014"/>
              <a:gd name="connsiteX816" fmla="*/ 2035115 w 2279711"/>
              <a:gd name="connsiteY816" fmla="*/ 964372 h 5333014"/>
              <a:gd name="connsiteX817" fmla="*/ 2042622 w 2279711"/>
              <a:gd name="connsiteY817" fmla="*/ 916632 h 5333014"/>
              <a:gd name="connsiteX818" fmla="*/ 2062345 w 2279711"/>
              <a:gd name="connsiteY818" fmla="*/ 913588 h 5333014"/>
              <a:gd name="connsiteX819" fmla="*/ 2057068 w 2279711"/>
              <a:gd name="connsiteY819" fmla="*/ 972329 h 5333014"/>
              <a:gd name="connsiteX820" fmla="*/ 2034025 w 2279711"/>
              <a:gd name="connsiteY820" fmla="*/ 1022273 h 5333014"/>
              <a:gd name="connsiteX821" fmla="*/ 2024868 w 2279711"/>
              <a:gd name="connsiteY821" fmla="*/ 1019073 h 5333014"/>
              <a:gd name="connsiteX822" fmla="*/ 2005442 w 2279711"/>
              <a:gd name="connsiteY822" fmla="*/ 1080133 h 5333014"/>
              <a:gd name="connsiteX823" fmla="*/ 2149284 w 2279711"/>
              <a:gd name="connsiteY823" fmla="*/ 894329 h 5333014"/>
              <a:gd name="connsiteX824" fmla="*/ 2137314 w 2279711"/>
              <a:gd name="connsiteY824" fmla="*/ 684685 h 5333014"/>
              <a:gd name="connsiteX825" fmla="*/ 2043149 w 2279711"/>
              <a:gd name="connsiteY825" fmla="*/ 647865 h 5333014"/>
              <a:gd name="connsiteX826" fmla="*/ 1519071 w 2279711"/>
              <a:gd name="connsiteY826" fmla="*/ 576918 h 5333014"/>
              <a:gd name="connsiteX827" fmla="*/ 1529253 w 2279711"/>
              <a:gd name="connsiteY827" fmla="*/ 579540 h 5333014"/>
              <a:gd name="connsiteX828" fmla="*/ 1562378 w 2279711"/>
              <a:gd name="connsiteY828" fmla="*/ 629593 h 5333014"/>
              <a:gd name="connsiteX829" fmla="*/ 1557014 w 2279711"/>
              <a:gd name="connsiteY829" fmla="*/ 642131 h 5333014"/>
              <a:gd name="connsiteX830" fmla="*/ 1556812 w 2279711"/>
              <a:gd name="connsiteY830" fmla="*/ 642044 h 5333014"/>
              <a:gd name="connsiteX831" fmla="*/ 1512363 w 2279711"/>
              <a:gd name="connsiteY831" fmla="*/ 585471 h 5333014"/>
              <a:gd name="connsiteX832" fmla="*/ 1519071 w 2279711"/>
              <a:gd name="connsiteY832" fmla="*/ 576918 h 5333014"/>
              <a:gd name="connsiteX833" fmla="*/ 1569124 w 2279711"/>
              <a:gd name="connsiteY833" fmla="*/ 563790 h 5333014"/>
              <a:gd name="connsiteX834" fmla="*/ 1577760 w 2279711"/>
              <a:gd name="connsiteY834" fmla="*/ 565129 h 5333014"/>
              <a:gd name="connsiteX835" fmla="*/ 1610413 w 2279711"/>
              <a:gd name="connsiteY835" fmla="*/ 598954 h 5333014"/>
              <a:gd name="connsiteX836" fmla="*/ 1602854 w 2279711"/>
              <a:gd name="connsiteY836" fmla="*/ 611030 h 5333014"/>
              <a:gd name="connsiteX837" fmla="*/ 1565960 w 2279711"/>
              <a:gd name="connsiteY837" fmla="*/ 583764 h 5333014"/>
              <a:gd name="connsiteX838" fmla="*/ 1569124 w 2279711"/>
              <a:gd name="connsiteY838" fmla="*/ 563790 h 5333014"/>
              <a:gd name="connsiteX839" fmla="*/ 1519204 w 2279711"/>
              <a:gd name="connsiteY839" fmla="*/ 451204 h 5333014"/>
              <a:gd name="connsiteX840" fmla="*/ 1466630 w 2279711"/>
              <a:gd name="connsiteY840" fmla="*/ 460893 h 5333014"/>
              <a:gd name="connsiteX841" fmla="*/ 1455922 w 2279711"/>
              <a:gd name="connsiteY841" fmla="*/ 608927 h 5333014"/>
              <a:gd name="connsiteX842" fmla="*/ 1599379 w 2279711"/>
              <a:gd name="connsiteY842" fmla="*/ 734889 h 5333014"/>
              <a:gd name="connsiteX843" fmla="*/ 1770094 w 2279711"/>
              <a:gd name="connsiteY843" fmla="*/ 903374 h 5333014"/>
              <a:gd name="connsiteX844" fmla="*/ 1693636 w 2279711"/>
              <a:gd name="connsiteY844" fmla="*/ 784068 h 5333014"/>
              <a:gd name="connsiteX845" fmla="*/ 1597308 w 2279711"/>
              <a:gd name="connsiteY845" fmla="*/ 701710 h 5333014"/>
              <a:gd name="connsiteX846" fmla="*/ 1564711 w 2279711"/>
              <a:gd name="connsiteY846" fmla="*/ 665518 h 5333014"/>
              <a:gd name="connsiteX847" fmla="*/ 1574873 w 2279711"/>
              <a:gd name="connsiteY847" fmla="*/ 660776 h 5333014"/>
              <a:gd name="connsiteX848" fmla="*/ 1651234 w 2279711"/>
              <a:gd name="connsiteY848" fmla="*/ 718802 h 5333014"/>
              <a:gd name="connsiteX849" fmla="*/ 1714630 w 2279711"/>
              <a:gd name="connsiteY849" fmla="*/ 780849 h 5333014"/>
              <a:gd name="connsiteX850" fmla="*/ 1789146 w 2279711"/>
              <a:gd name="connsiteY850" fmla="*/ 894062 h 5333014"/>
              <a:gd name="connsiteX851" fmla="*/ 1787988 w 2279711"/>
              <a:gd name="connsiteY851" fmla="*/ 887826 h 5333014"/>
              <a:gd name="connsiteX852" fmla="*/ 1730799 w 2279711"/>
              <a:gd name="connsiteY852" fmla="*/ 776046 h 5333014"/>
              <a:gd name="connsiteX853" fmla="*/ 1639617 w 2279711"/>
              <a:gd name="connsiteY853" fmla="*/ 660966 h 5333014"/>
              <a:gd name="connsiteX854" fmla="*/ 1653759 w 2279711"/>
              <a:gd name="connsiteY854" fmla="*/ 646922 h 5333014"/>
              <a:gd name="connsiteX855" fmla="*/ 1762654 w 2279711"/>
              <a:gd name="connsiteY855" fmla="*/ 783218 h 5333014"/>
              <a:gd name="connsiteX856" fmla="*/ 1772570 w 2279711"/>
              <a:gd name="connsiteY856" fmla="*/ 799180 h 5333014"/>
              <a:gd name="connsiteX857" fmla="*/ 1771354 w 2279711"/>
              <a:gd name="connsiteY857" fmla="*/ 793636 h 5333014"/>
              <a:gd name="connsiteX858" fmla="*/ 1769187 w 2279711"/>
              <a:gd name="connsiteY858" fmla="*/ 791990 h 5333014"/>
              <a:gd name="connsiteX859" fmla="*/ 1724951 w 2279711"/>
              <a:gd name="connsiteY859" fmla="*/ 709196 h 5333014"/>
              <a:gd name="connsiteX860" fmla="*/ 1679459 w 2279711"/>
              <a:gd name="connsiteY860" fmla="*/ 645002 h 5333014"/>
              <a:gd name="connsiteX861" fmla="*/ 1696635 w 2279711"/>
              <a:gd name="connsiteY861" fmla="*/ 635606 h 5333014"/>
              <a:gd name="connsiteX862" fmla="*/ 1754555 w 2279711"/>
              <a:gd name="connsiteY862" fmla="*/ 713250 h 5333014"/>
              <a:gd name="connsiteX863" fmla="*/ 1732988 w 2279711"/>
              <a:gd name="connsiteY863" fmla="*/ 627237 h 5333014"/>
              <a:gd name="connsiteX864" fmla="*/ 1727931 w 2279711"/>
              <a:gd name="connsiteY864" fmla="*/ 625073 h 5333014"/>
              <a:gd name="connsiteX865" fmla="*/ 1709877 w 2279711"/>
              <a:gd name="connsiteY865" fmla="*/ 568311 h 5333014"/>
              <a:gd name="connsiteX866" fmla="*/ 1692701 w 2279711"/>
              <a:gd name="connsiteY866" fmla="*/ 531300 h 5333014"/>
              <a:gd name="connsiteX867" fmla="*/ 1690621 w 2279711"/>
              <a:gd name="connsiteY867" fmla="*/ 529453 h 5333014"/>
              <a:gd name="connsiteX868" fmla="*/ 1519204 w 2279711"/>
              <a:gd name="connsiteY868" fmla="*/ 451204 h 5333014"/>
              <a:gd name="connsiteX869" fmla="*/ 1835216 w 2279711"/>
              <a:gd name="connsiteY869" fmla="*/ 203146 h 5333014"/>
              <a:gd name="connsiteX870" fmla="*/ 1745783 w 2279711"/>
              <a:gd name="connsiteY870" fmla="*/ 259064 h 5333014"/>
              <a:gd name="connsiteX871" fmla="*/ 1721893 w 2279711"/>
              <a:gd name="connsiteY871" fmla="*/ 341178 h 5333014"/>
              <a:gd name="connsiteX872" fmla="*/ 1736869 w 2279711"/>
              <a:gd name="connsiteY872" fmla="*/ 460493 h 5333014"/>
              <a:gd name="connsiteX873" fmla="*/ 1747482 w 2279711"/>
              <a:gd name="connsiteY873" fmla="*/ 436806 h 5333014"/>
              <a:gd name="connsiteX874" fmla="*/ 1764954 w 2279711"/>
              <a:gd name="connsiteY874" fmla="*/ 392612 h 5333014"/>
              <a:gd name="connsiteX875" fmla="*/ 1780997 w 2279711"/>
              <a:gd name="connsiteY875" fmla="*/ 370770 h 5333014"/>
              <a:gd name="connsiteX876" fmla="*/ 1787128 w 2279711"/>
              <a:gd name="connsiteY876" fmla="*/ 384397 h 5333014"/>
              <a:gd name="connsiteX877" fmla="*/ 1783702 w 2279711"/>
              <a:gd name="connsiteY877" fmla="*/ 401351 h 5333014"/>
              <a:gd name="connsiteX878" fmla="*/ 1771072 w 2279711"/>
              <a:gd name="connsiteY878" fmla="*/ 432547 h 5333014"/>
              <a:gd name="connsiteX879" fmla="*/ 1754409 w 2279711"/>
              <a:gd name="connsiteY879" fmla="*/ 477087 h 5333014"/>
              <a:gd name="connsiteX880" fmla="*/ 1752896 w 2279711"/>
              <a:gd name="connsiteY880" fmla="*/ 506341 h 5333014"/>
              <a:gd name="connsiteX881" fmla="*/ 1744932 w 2279711"/>
              <a:gd name="connsiteY881" fmla="*/ 514893 h 5333014"/>
              <a:gd name="connsiteX882" fmla="*/ 1754678 w 2279711"/>
              <a:gd name="connsiteY882" fmla="*/ 539636 h 5333014"/>
              <a:gd name="connsiteX883" fmla="*/ 1755572 w 2279711"/>
              <a:gd name="connsiteY883" fmla="*/ 536430 h 5333014"/>
              <a:gd name="connsiteX884" fmla="*/ 1761902 w 2279711"/>
              <a:gd name="connsiteY884" fmla="*/ 500386 h 5333014"/>
              <a:gd name="connsiteX885" fmla="*/ 1789076 w 2279711"/>
              <a:gd name="connsiteY885" fmla="*/ 453645 h 5333014"/>
              <a:gd name="connsiteX886" fmla="*/ 1797028 w 2279711"/>
              <a:gd name="connsiteY886" fmla="*/ 469725 h 5333014"/>
              <a:gd name="connsiteX887" fmla="*/ 1784490 w 2279711"/>
              <a:gd name="connsiteY887" fmla="*/ 509093 h 5333014"/>
              <a:gd name="connsiteX888" fmla="*/ 1780094 w 2279711"/>
              <a:gd name="connsiteY888" fmla="*/ 544530 h 5333014"/>
              <a:gd name="connsiteX889" fmla="*/ 1774075 w 2279711"/>
              <a:gd name="connsiteY889" fmla="*/ 570898 h 5333014"/>
              <a:gd name="connsiteX890" fmla="*/ 1769546 w 2279711"/>
              <a:gd name="connsiteY890" fmla="*/ 579247 h 5333014"/>
              <a:gd name="connsiteX891" fmla="*/ 1781870 w 2279711"/>
              <a:gd name="connsiteY891" fmla="*/ 614182 h 5333014"/>
              <a:gd name="connsiteX892" fmla="*/ 1922223 w 2279711"/>
              <a:gd name="connsiteY892" fmla="*/ 391243 h 5333014"/>
              <a:gd name="connsiteX893" fmla="*/ 1912475 w 2279711"/>
              <a:gd name="connsiteY893" fmla="*/ 225605 h 5333014"/>
              <a:gd name="connsiteX894" fmla="*/ 1870421 w 2279711"/>
              <a:gd name="connsiteY894" fmla="*/ 203700 h 5333014"/>
              <a:gd name="connsiteX895" fmla="*/ 1835216 w 2279711"/>
              <a:gd name="connsiteY895" fmla="*/ 203146 h 5333014"/>
              <a:gd name="connsiteX896" fmla="*/ 1386452 w 2279711"/>
              <a:gd name="connsiteY896" fmla="*/ 147311 h 5333014"/>
              <a:gd name="connsiteX897" fmla="*/ 1475088 w 2279711"/>
              <a:gd name="connsiteY897" fmla="*/ 175544 h 5333014"/>
              <a:gd name="connsiteX898" fmla="*/ 1592156 w 2279711"/>
              <a:gd name="connsiteY898" fmla="*/ 263664 h 5333014"/>
              <a:gd name="connsiteX899" fmla="*/ 1582170 w 2279711"/>
              <a:gd name="connsiteY899" fmla="*/ 274703 h 5333014"/>
              <a:gd name="connsiteX900" fmla="*/ 1480074 w 2279711"/>
              <a:gd name="connsiteY900" fmla="*/ 206383 h 5333014"/>
              <a:gd name="connsiteX901" fmla="*/ 1353242 w 2279711"/>
              <a:gd name="connsiteY901" fmla="*/ 159535 h 5333014"/>
              <a:gd name="connsiteX902" fmla="*/ 1356094 w 2279711"/>
              <a:gd name="connsiteY902" fmla="*/ 147838 h 5333014"/>
              <a:gd name="connsiteX903" fmla="*/ 1386452 w 2279711"/>
              <a:gd name="connsiteY903" fmla="*/ 147311 h 5333014"/>
              <a:gd name="connsiteX904" fmla="*/ 1314433 w 2279711"/>
              <a:gd name="connsiteY904" fmla="*/ 25477 h 5333014"/>
              <a:gd name="connsiteX905" fmla="*/ 1245044 w 2279711"/>
              <a:gd name="connsiteY905" fmla="*/ 33346 h 5333014"/>
              <a:gd name="connsiteX906" fmla="*/ 1192912 w 2279711"/>
              <a:gd name="connsiteY906" fmla="*/ 112707 h 5333014"/>
              <a:gd name="connsiteX907" fmla="*/ 1229716 w 2279711"/>
              <a:gd name="connsiteY907" fmla="*/ 227964 h 5333014"/>
              <a:gd name="connsiteX908" fmla="*/ 1303317 w 2279711"/>
              <a:gd name="connsiteY908" fmla="*/ 261129 h 5333014"/>
              <a:gd name="connsiteX909" fmla="*/ 1573523 w 2279711"/>
              <a:gd name="connsiteY909" fmla="*/ 346353 h 5333014"/>
              <a:gd name="connsiteX910" fmla="*/ 1666011 w 2279711"/>
              <a:gd name="connsiteY910" fmla="*/ 427067 h 5333014"/>
              <a:gd name="connsiteX911" fmla="*/ 1610893 w 2279711"/>
              <a:gd name="connsiteY911" fmla="*/ 302060 h 5333014"/>
              <a:gd name="connsiteX912" fmla="*/ 1625703 w 2279711"/>
              <a:gd name="connsiteY912" fmla="*/ 295957 h 5333014"/>
              <a:gd name="connsiteX913" fmla="*/ 1626137 w 2279711"/>
              <a:gd name="connsiteY913" fmla="*/ 296622 h 5333014"/>
              <a:gd name="connsiteX914" fmla="*/ 1634744 w 2279711"/>
              <a:gd name="connsiteY914" fmla="*/ 298868 h 5333014"/>
              <a:gd name="connsiteX915" fmla="*/ 1707018 w 2279711"/>
              <a:gd name="connsiteY915" fmla="*/ 427388 h 5333014"/>
              <a:gd name="connsiteX916" fmla="*/ 1701562 w 2279711"/>
              <a:gd name="connsiteY916" fmla="*/ 383670 h 5333014"/>
              <a:gd name="connsiteX917" fmla="*/ 1510825 w 2279711"/>
              <a:gd name="connsiteY917" fmla="*/ 107109 h 5333014"/>
              <a:gd name="connsiteX918" fmla="*/ 1314433 w 2279711"/>
              <a:gd name="connsiteY918" fmla="*/ 25477 h 5333014"/>
              <a:gd name="connsiteX919" fmla="*/ 1300699 w 2279711"/>
              <a:gd name="connsiteY919" fmla="*/ 1 h 5333014"/>
              <a:gd name="connsiteX920" fmla="*/ 1558967 w 2279711"/>
              <a:gd name="connsiteY920" fmla="*/ 111440 h 5333014"/>
              <a:gd name="connsiteX921" fmla="*/ 1706072 w 2279711"/>
              <a:gd name="connsiteY921" fmla="*/ 298766 h 5333014"/>
              <a:gd name="connsiteX922" fmla="*/ 1733931 w 2279711"/>
              <a:gd name="connsiteY922" fmla="*/ 238683 h 5333014"/>
              <a:gd name="connsiteX923" fmla="*/ 1897607 w 2279711"/>
              <a:gd name="connsiteY923" fmla="*/ 185994 h 5333014"/>
              <a:gd name="connsiteX924" fmla="*/ 1952917 w 2279711"/>
              <a:gd name="connsiteY924" fmla="*/ 387153 h 5333014"/>
              <a:gd name="connsiteX925" fmla="*/ 1792744 w 2279711"/>
              <a:gd name="connsiteY925" fmla="*/ 642995 h 5333014"/>
              <a:gd name="connsiteX926" fmla="*/ 1791015 w 2279711"/>
              <a:gd name="connsiteY926" fmla="*/ 645365 h 5333014"/>
              <a:gd name="connsiteX927" fmla="*/ 1837976 w 2279711"/>
              <a:gd name="connsiteY927" fmla="*/ 841994 h 5333014"/>
              <a:gd name="connsiteX928" fmla="*/ 1978514 w 2279711"/>
              <a:gd name="connsiteY928" fmla="*/ 637076 h 5333014"/>
              <a:gd name="connsiteX929" fmla="*/ 2184199 w 2279711"/>
              <a:gd name="connsiteY929" fmla="*/ 710962 h 5333014"/>
              <a:gd name="connsiteX930" fmla="*/ 2133714 w 2279711"/>
              <a:gd name="connsiteY930" fmla="*/ 978808 h 5333014"/>
              <a:gd name="connsiteX931" fmla="*/ 1876765 w 2279711"/>
              <a:gd name="connsiteY931" fmla="*/ 1222667 h 5333014"/>
              <a:gd name="connsiteX932" fmla="*/ 1878389 w 2279711"/>
              <a:gd name="connsiteY932" fmla="*/ 1281490 h 5333014"/>
              <a:gd name="connsiteX933" fmla="*/ 1878844 w 2279711"/>
              <a:gd name="connsiteY933" fmla="*/ 1410143 h 5333014"/>
              <a:gd name="connsiteX934" fmla="*/ 2277075 w 2279711"/>
              <a:gd name="connsiteY934" fmla="*/ 1370016 h 5333014"/>
              <a:gd name="connsiteX935" fmla="*/ 2168374 w 2279711"/>
              <a:gd name="connsiteY935" fmla="*/ 1596687 h 5333014"/>
              <a:gd name="connsiteX936" fmla="*/ 2016668 w 2279711"/>
              <a:gd name="connsiteY936" fmla="*/ 1673396 h 5333014"/>
              <a:gd name="connsiteX937" fmla="*/ 1850779 w 2279711"/>
              <a:gd name="connsiteY937" fmla="*/ 1834695 h 5333014"/>
              <a:gd name="connsiteX938" fmla="*/ 1824122 w 2279711"/>
              <a:gd name="connsiteY938" fmla="*/ 2017769 h 5333014"/>
              <a:gd name="connsiteX939" fmla="*/ 1925977 w 2279711"/>
              <a:gd name="connsiteY939" fmla="*/ 1929541 h 5333014"/>
              <a:gd name="connsiteX940" fmla="*/ 2104758 w 2279711"/>
              <a:gd name="connsiteY940" fmla="*/ 1879009 h 5333014"/>
              <a:gd name="connsiteX941" fmla="*/ 2255937 w 2279711"/>
              <a:gd name="connsiteY941" fmla="*/ 1836521 h 5333014"/>
              <a:gd name="connsiteX942" fmla="*/ 2265240 w 2279711"/>
              <a:gd name="connsiteY942" fmla="*/ 1843851 h 5333014"/>
              <a:gd name="connsiteX943" fmla="*/ 2263967 w 2279711"/>
              <a:gd name="connsiteY943" fmla="*/ 2027978 h 5333014"/>
              <a:gd name="connsiteX944" fmla="*/ 2178931 w 2279711"/>
              <a:gd name="connsiteY944" fmla="*/ 2182009 h 5333014"/>
              <a:gd name="connsiteX945" fmla="*/ 1753013 w 2279711"/>
              <a:gd name="connsiteY945" fmla="*/ 2371279 h 5333014"/>
              <a:gd name="connsiteX946" fmla="*/ 1744322 w 2279711"/>
              <a:gd name="connsiteY946" fmla="*/ 2374260 h 5333014"/>
              <a:gd name="connsiteX947" fmla="*/ 1678123 w 2279711"/>
              <a:gd name="connsiteY947" fmla="*/ 2636333 h 5333014"/>
              <a:gd name="connsiteX948" fmla="*/ 1747411 w 2279711"/>
              <a:gd name="connsiteY948" fmla="*/ 2560486 h 5333014"/>
              <a:gd name="connsiteX949" fmla="*/ 1957325 w 2279711"/>
              <a:gd name="connsiteY949" fmla="*/ 2466825 h 5333014"/>
              <a:gd name="connsiteX950" fmla="*/ 2189704 w 2279711"/>
              <a:gd name="connsiteY950" fmla="*/ 2603557 h 5333014"/>
              <a:gd name="connsiteX951" fmla="*/ 2101297 w 2279711"/>
              <a:gd name="connsiteY951" fmla="*/ 2724090 h 5333014"/>
              <a:gd name="connsiteX952" fmla="*/ 1983346 w 2279711"/>
              <a:gd name="connsiteY952" fmla="*/ 2798495 h 5333014"/>
              <a:gd name="connsiteX953" fmla="*/ 1921122 w 2279711"/>
              <a:gd name="connsiteY953" fmla="*/ 2855597 h 5333014"/>
              <a:gd name="connsiteX954" fmla="*/ 1696850 w 2279711"/>
              <a:gd name="connsiteY954" fmla="*/ 2938097 h 5333014"/>
              <a:gd name="connsiteX955" fmla="*/ 1565420 w 2279711"/>
              <a:gd name="connsiteY955" fmla="*/ 3067494 h 5333014"/>
              <a:gd name="connsiteX956" fmla="*/ 1556556 w 2279711"/>
              <a:gd name="connsiteY956" fmla="*/ 3069203 h 5333014"/>
              <a:gd name="connsiteX957" fmla="*/ 1498111 w 2279711"/>
              <a:gd name="connsiteY957" fmla="*/ 3262837 h 5333014"/>
              <a:gd name="connsiteX958" fmla="*/ 1523483 w 2279711"/>
              <a:gd name="connsiteY958" fmla="*/ 3243791 h 5333014"/>
              <a:gd name="connsiteX959" fmla="*/ 1694044 w 2279711"/>
              <a:gd name="connsiteY959" fmla="*/ 3116304 h 5333014"/>
              <a:gd name="connsiteX960" fmla="*/ 1883405 w 2279711"/>
              <a:gd name="connsiteY960" fmla="*/ 3086326 h 5333014"/>
              <a:gd name="connsiteX961" fmla="*/ 2020026 w 2279711"/>
              <a:gd name="connsiteY961" fmla="*/ 3132099 h 5333014"/>
              <a:gd name="connsiteX962" fmla="*/ 1891186 w 2279711"/>
              <a:gd name="connsiteY962" fmla="*/ 3429334 h 5333014"/>
              <a:gd name="connsiteX963" fmla="*/ 1690461 w 2279711"/>
              <a:gd name="connsiteY963" fmla="*/ 3485308 h 5333014"/>
              <a:gd name="connsiteX964" fmla="*/ 1542592 w 2279711"/>
              <a:gd name="connsiteY964" fmla="*/ 3508877 h 5333014"/>
              <a:gd name="connsiteX965" fmla="*/ 1392400 w 2279711"/>
              <a:gd name="connsiteY965" fmla="*/ 3607763 h 5333014"/>
              <a:gd name="connsiteX966" fmla="*/ 1374014 w 2279711"/>
              <a:gd name="connsiteY966" fmla="*/ 3666397 h 5333014"/>
              <a:gd name="connsiteX967" fmla="*/ 1322677 w 2279711"/>
              <a:gd name="connsiteY967" fmla="*/ 3820493 h 5333014"/>
              <a:gd name="connsiteX968" fmla="*/ 1426633 w 2279711"/>
              <a:gd name="connsiteY968" fmla="*/ 3765936 h 5333014"/>
              <a:gd name="connsiteX969" fmla="*/ 1644370 w 2279711"/>
              <a:gd name="connsiteY969" fmla="*/ 3716043 h 5333014"/>
              <a:gd name="connsiteX970" fmla="*/ 1775955 w 2279711"/>
              <a:gd name="connsiteY970" fmla="*/ 3745070 h 5333014"/>
              <a:gd name="connsiteX971" fmla="*/ 1823580 w 2279711"/>
              <a:gd name="connsiteY971" fmla="*/ 3753963 h 5333014"/>
              <a:gd name="connsiteX972" fmla="*/ 1841034 w 2279711"/>
              <a:gd name="connsiteY972" fmla="*/ 3817168 h 5333014"/>
              <a:gd name="connsiteX973" fmla="*/ 1798669 w 2279711"/>
              <a:gd name="connsiteY973" fmla="*/ 3911711 h 5333014"/>
              <a:gd name="connsiteX974" fmla="*/ 1776098 w 2279711"/>
              <a:gd name="connsiteY974" fmla="*/ 4020942 h 5333014"/>
              <a:gd name="connsiteX975" fmla="*/ 1594522 w 2279711"/>
              <a:gd name="connsiteY975" fmla="*/ 4173616 h 5333014"/>
              <a:gd name="connsiteX976" fmla="*/ 1373294 w 2279711"/>
              <a:gd name="connsiteY976" fmla="*/ 4183024 h 5333014"/>
              <a:gd name="connsiteX977" fmla="*/ 1217795 w 2279711"/>
              <a:gd name="connsiteY977" fmla="*/ 4243995 h 5333014"/>
              <a:gd name="connsiteX978" fmla="*/ 1169818 w 2279711"/>
              <a:gd name="connsiteY978" fmla="*/ 4275617 h 5333014"/>
              <a:gd name="connsiteX979" fmla="*/ 1168694 w 2279711"/>
              <a:gd name="connsiteY979" fmla="*/ 4276572 h 5333014"/>
              <a:gd name="connsiteX980" fmla="*/ 1078691 w 2279711"/>
              <a:gd name="connsiteY980" fmla="*/ 4524400 h 5333014"/>
              <a:gd name="connsiteX981" fmla="*/ 1480275 w 2279711"/>
              <a:gd name="connsiteY981" fmla="*/ 4399831 h 5333014"/>
              <a:gd name="connsiteX982" fmla="*/ 1578101 w 2279711"/>
              <a:gd name="connsiteY982" fmla="*/ 4424461 h 5333014"/>
              <a:gd name="connsiteX983" fmla="*/ 1650575 w 2279711"/>
              <a:gd name="connsiteY983" fmla="*/ 4503310 h 5333014"/>
              <a:gd name="connsiteX984" fmla="*/ 1689101 w 2279711"/>
              <a:gd name="connsiteY984" fmla="*/ 4599450 h 5333014"/>
              <a:gd name="connsiteX985" fmla="*/ 1637885 w 2279711"/>
              <a:gd name="connsiteY985" fmla="*/ 4763884 h 5333014"/>
              <a:gd name="connsiteX986" fmla="*/ 1448914 w 2279711"/>
              <a:gd name="connsiteY986" fmla="*/ 4816992 h 5333014"/>
              <a:gd name="connsiteX987" fmla="*/ 1162727 w 2279711"/>
              <a:gd name="connsiteY987" fmla="*/ 4807698 h 5333014"/>
              <a:gd name="connsiteX988" fmla="*/ 924967 w 2279711"/>
              <a:gd name="connsiteY988" fmla="*/ 4931790 h 5333014"/>
              <a:gd name="connsiteX989" fmla="*/ 861418 w 2279711"/>
              <a:gd name="connsiteY989" fmla="*/ 5090947 h 5333014"/>
              <a:gd name="connsiteX990" fmla="*/ 1019009 w 2279711"/>
              <a:gd name="connsiteY990" fmla="*/ 5003841 h 5333014"/>
              <a:gd name="connsiteX991" fmla="*/ 1249875 w 2279711"/>
              <a:gd name="connsiteY991" fmla="*/ 4982529 h 5333014"/>
              <a:gd name="connsiteX992" fmla="*/ 1421303 w 2279711"/>
              <a:gd name="connsiteY992" fmla="*/ 5043672 h 5333014"/>
              <a:gd name="connsiteX993" fmla="*/ 1487006 w 2279711"/>
              <a:gd name="connsiteY993" fmla="*/ 5192585 h 5333014"/>
              <a:gd name="connsiteX994" fmla="*/ 1459595 w 2279711"/>
              <a:gd name="connsiteY994" fmla="*/ 5230375 h 5333014"/>
              <a:gd name="connsiteX995" fmla="*/ 1420216 w 2279711"/>
              <a:gd name="connsiteY995" fmla="*/ 5288310 h 5333014"/>
              <a:gd name="connsiteX996" fmla="*/ 1381349 w 2279711"/>
              <a:gd name="connsiteY996" fmla="*/ 5333014 h 5333014"/>
              <a:gd name="connsiteX997" fmla="*/ 1330932 w 2279711"/>
              <a:gd name="connsiteY997" fmla="*/ 5333014 h 5333014"/>
              <a:gd name="connsiteX998" fmla="*/ 1359844 w 2279711"/>
              <a:gd name="connsiteY998" fmla="*/ 5310483 h 5333014"/>
              <a:gd name="connsiteX999" fmla="*/ 1443072 w 2279711"/>
              <a:gd name="connsiteY999" fmla="*/ 5176181 h 5333014"/>
              <a:gd name="connsiteX1000" fmla="*/ 1279236 w 2279711"/>
              <a:gd name="connsiteY1000" fmla="*/ 5017338 h 5333014"/>
              <a:gd name="connsiteX1001" fmla="*/ 1161119 w 2279711"/>
              <a:gd name="connsiteY1001" fmla="*/ 5008563 h 5333014"/>
              <a:gd name="connsiteX1002" fmla="*/ 838381 w 2279711"/>
              <a:gd name="connsiteY1002" fmla="*/ 5152616 h 5333014"/>
              <a:gd name="connsiteX1003" fmla="*/ 835727 w 2279711"/>
              <a:gd name="connsiteY1003" fmla="*/ 5154351 h 5333014"/>
              <a:gd name="connsiteX1004" fmla="*/ 813208 w 2279711"/>
              <a:gd name="connsiteY1004" fmla="*/ 5211456 h 5333014"/>
              <a:gd name="connsiteX1005" fmla="*/ 813411 w 2279711"/>
              <a:gd name="connsiteY1005" fmla="*/ 5211542 h 5333014"/>
              <a:gd name="connsiteX1006" fmla="*/ 994977 w 2279711"/>
              <a:gd name="connsiteY1006" fmla="*/ 5134932 h 5333014"/>
              <a:gd name="connsiteX1007" fmla="*/ 1219433 w 2279711"/>
              <a:gd name="connsiteY1007" fmla="*/ 5163267 h 5333014"/>
              <a:gd name="connsiteX1008" fmla="*/ 1212193 w 2279711"/>
              <a:gd name="connsiteY1008" fmla="*/ 5175717 h 5333014"/>
              <a:gd name="connsiteX1009" fmla="*/ 997853 w 2279711"/>
              <a:gd name="connsiteY1009" fmla="*/ 5163433 h 5333014"/>
              <a:gd name="connsiteX1010" fmla="*/ 808661 w 2279711"/>
              <a:gd name="connsiteY1010" fmla="*/ 5237737 h 5333014"/>
              <a:gd name="connsiteX1011" fmla="*/ 802742 w 2279711"/>
              <a:gd name="connsiteY1011" fmla="*/ 5237596 h 5333014"/>
              <a:gd name="connsiteX1012" fmla="*/ 786191 w 2279711"/>
              <a:gd name="connsiteY1012" fmla="*/ 5279076 h 5333014"/>
              <a:gd name="connsiteX1013" fmla="*/ 763116 w 2279711"/>
              <a:gd name="connsiteY1013" fmla="*/ 5333014 h 5333014"/>
              <a:gd name="connsiteX1014" fmla="*/ 727217 w 2279711"/>
              <a:gd name="connsiteY1014" fmla="*/ 5333014 h 5333014"/>
              <a:gd name="connsiteX1015" fmla="*/ 872978 w 2279711"/>
              <a:gd name="connsiteY1015" fmla="*/ 4982507 h 5333014"/>
              <a:gd name="connsiteX1016" fmla="*/ 1393241 w 2279711"/>
              <a:gd name="connsiteY1016" fmla="*/ 3519137 h 5333014"/>
              <a:gd name="connsiteX1017" fmla="*/ 1449182 w 2279711"/>
              <a:gd name="connsiteY1017" fmla="*/ 3339740 h 5333014"/>
              <a:gd name="connsiteX1018" fmla="*/ 1743597 w 2279711"/>
              <a:gd name="connsiteY1018" fmla="*/ 2277547 h 5333014"/>
              <a:gd name="connsiteX1019" fmla="*/ 1745159 w 2279711"/>
              <a:gd name="connsiteY1019" fmla="*/ 2278932 h 5333014"/>
              <a:gd name="connsiteX1020" fmla="*/ 1840844 w 2279711"/>
              <a:gd name="connsiteY1020" fmla="*/ 1740502 h 5333014"/>
              <a:gd name="connsiteX1021" fmla="*/ 1842078 w 2279711"/>
              <a:gd name="connsiteY1021" fmla="*/ 1728112 h 5333014"/>
              <a:gd name="connsiteX1022" fmla="*/ 1860955 w 2279711"/>
              <a:gd name="connsiteY1022" fmla="*/ 1434066 h 5333014"/>
              <a:gd name="connsiteX1023" fmla="*/ 1861747 w 2279711"/>
              <a:gd name="connsiteY1023" fmla="*/ 1313124 h 5333014"/>
              <a:gd name="connsiteX1024" fmla="*/ 1859412 w 2279711"/>
              <a:gd name="connsiteY1024" fmla="*/ 1227444 h 5333014"/>
              <a:gd name="connsiteX1025" fmla="*/ 1857123 w 2279711"/>
              <a:gd name="connsiteY1025" fmla="*/ 1215461 h 5333014"/>
              <a:gd name="connsiteX1026" fmla="*/ 1858941 w 2279711"/>
              <a:gd name="connsiteY1026" fmla="*/ 1212890 h 5333014"/>
              <a:gd name="connsiteX1027" fmla="*/ 1717690 w 2279711"/>
              <a:gd name="connsiteY1027" fmla="*/ 499172 h 5333014"/>
              <a:gd name="connsiteX1028" fmla="*/ 1753658 w 2279711"/>
              <a:gd name="connsiteY1028" fmla="*/ 2015849 h 5333014"/>
              <a:gd name="connsiteX1029" fmla="*/ 1753456 w 2279711"/>
              <a:gd name="connsiteY1029" fmla="*/ 2015763 h 5333014"/>
              <a:gd name="connsiteX1030" fmla="*/ 1690018 w 2279711"/>
              <a:gd name="connsiteY1030" fmla="*/ 2307729 h 5333014"/>
              <a:gd name="connsiteX1031" fmla="*/ 1654648 w 2279711"/>
              <a:gd name="connsiteY1031" fmla="*/ 2455260 h 5333014"/>
              <a:gd name="connsiteX1032" fmla="*/ 1617745 w 2279711"/>
              <a:gd name="connsiteY1032" fmla="*/ 2600215 h 5333014"/>
              <a:gd name="connsiteX1033" fmla="*/ 1550117 w 2279711"/>
              <a:gd name="connsiteY1033" fmla="*/ 2838241 h 5333014"/>
              <a:gd name="connsiteX1034" fmla="*/ 1467043 w 2279711"/>
              <a:gd name="connsiteY1034" fmla="*/ 3129700 h 5333014"/>
              <a:gd name="connsiteX1035" fmla="*/ 1424079 w 2279711"/>
              <a:gd name="connsiteY1035" fmla="*/ 3280440 h 5333014"/>
              <a:gd name="connsiteX1036" fmla="*/ 1400505 w 2279711"/>
              <a:gd name="connsiteY1036" fmla="*/ 3357906 h 5333014"/>
              <a:gd name="connsiteX1037" fmla="*/ 1376527 w 2279711"/>
              <a:gd name="connsiteY1037" fmla="*/ 3435199 h 5333014"/>
              <a:gd name="connsiteX1038" fmla="*/ 1375634 w 2279711"/>
              <a:gd name="connsiteY1038" fmla="*/ 3438405 h 5333014"/>
              <a:gd name="connsiteX1039" fmla="*/ 1305482 w 2279711"/>
              <a:gd name="connsiteY1039" fmla="*/ 3660520 h 5333014"/>
              <a:gd name="connsiteX1040" fmla="*/ 717545 w 2279711"/>
              <a:gd name="connsiteY1040" fmla="*/ 5272910 h 5333014"/>
              <a:gd name="connsiteX1041" fmla="*/ 692105 w 2279711"/>
              <a:gd name="connsiteY1041" fmla="*/ 5333014 h 5333014"/>
              <a:gd name="connsiteX1042" fmla="*/ 656586 w 2279711"/>
              <a:gd name="connsiteY1042" fmla="*/ 5333014 h 5333014"/>
              <a:gd name="connsiteX1043" fmla="*/ 713916 w 2279711"/>
              <a:gd name="connsiteY1043" fmla="*/ 5195289 h 5333014"/>
              <a:gd name="connsiteX1044" fmla="*/ 712528 w 2279711"/>
              <a:gd name="connsiteY1044" fmla="*/ 5193498 h 5333014"/>
              <a:gd name="connsiteX1045" fmla="*/ 522739 w 2279711"/>
              <a:gd name="connsiteY1045" fmla="*/ 4999153 h 5333014"/>
              <a:gd name="connsiteX1046" fmla="*/ 346806 w 2279711"/>
              <a:gd name="connsiteY1046" fmla="*/ 4800928 h 5333014"/>
              <a:gd name="connsiteX1047" fmla="*/ 423838 w 2279711"/>
              <a:gd name="connsiteY1047" fmla="*/ 4497315 h 5333014"/>
              <a:gd name="connsiteX1048" fmla="*/ 534669 w 2279711"/>
              <a:gd name="connsiteY1048" fmla="*/ 4492106 h 5333014"/>
              <a:gd name="connsiteX1049" fmla="*/ 736111 w 2279711"/>
              <a:gd name="connsiteY1049" fmla="*/ 4569201 h 5333014"/>
              <a:gd name="connsiteX1050" fmla="*/ 850686 w 2279711"/>
              <a:gd name="connsiteY1050" fmla="*/ 4688309 h 5333014"/>
              <a:gd name="connsiteX1051" fmla="*/ 883944 w 2279711"/>
              <a:gd name="connsiteY1051" fmla="*/ 4765450 h 5333014"/>
              <a:gd name="connsiteX1052" fmla="*/ 929986 w 2279711"/>
              <a:gd name="connsiteY1052" fmla="*/ 4644972 h 5333014"/>
              <a:gd name="connsiteX1053" fmla="*/ 933304 w 2279711"/>
              <a:gd name="connsiteY1053" fmla="*/ 4594722 h 5333014"/>
              <a:gd name="connsiteX1054" fmla="*/ 939356 w 2279711"/>
              <a:gd name="connsiteY1054" fmla="*/ 4572193 h 5333014"/>
              <a:gd name="connsiteX1055" fmla="*/ 834136 w 2279711"/>
              <a:gd name="connsiteY1055" fmla="*/ 4358532 h 5333014"/>
              <a:gd name="connsiteX1056" fmla="*/ 628400 w 2279711"/>
              <a:gd name="connsiteY1056" fmla="*/ 4248982 h 5333014"/>
              <a:gd name="connsiteX1057" fmla="*/ 508954 w 2279711"/>
              <a:gd name="connsiteY1057" fmla="*/ 4099323 h 5333014"/>
              <a:gd name="connsiteX1058" fmla="*/ 524674 w 2279711"/>
              <a:gd name="connsiteY1058" fmla="*/ 3927837 h 5333014"/>
              <a:gd name="connsiteX1059" fmla="*/ 627774 w 2279711"/>
              <a:gd name="connsiteY1059" fmla="*/ 3890377 h 5333014"/>
              <a:gd name="connsiteX1060" fmla="*/ 879278 w 2279711"/>
              <a:gd name="connsiteY1060" fmla="*/ 3947744 h 5333014"/>
              <a:gd name="connsiteX1061" fmla="*/ 1063890 w 2279711"/>
              <a:gd name="connsiteY1061" fmla="*/ 4079834 h 5333014"/>
              <a:gd name="connsiteX1062" fmla="*/ 1094686 w 2279711"/>
              <a:gd name="connsiteY1062" fmla="*/ 4193477 h 5333014"/>
              <a:gd name="connsiteX1063" fmla="*/ 1165687 w 2279711"/>
              <a:gd name="connsiteY1063" fmla="*/ 3990624 h 5333014"/>
              <a:gd name="connsiteX1064" fmla="*/ 1164645 w 2279711"/>
              <a:gd name="connsiteY1064" fmla="*/ 3989700 h 5333014"/>
              <a:gd name="connsiteX1065" fmla="*/ 1163229 w 2279711"/>
              <a:gd name="connsiteY1065" fmla="*/ 3987419 h 5333014"/>
              <a:gd name="connsiteX1066" fmla="*/ 1162501 w 2279711"/>
              <a:gd name="connsiteY1066" fmla="*/ 3975147 h 5333014"/>
              <a:gd name="connsiteX1067" fmla="*/ 1064738 w 2279711"/>
              <a:gd name="connsiteY1067" fmla="*/ 3865385 h 5333014"/>
              <a:gd name="connsiteX1068" fmla="*/ 942013 w 2279711"/>
              <a:gd name="connsiteY1068" fmla="*/ 3781541 h 5333014"/>
              <a:gd name="connsiteX1069" fmla="*/ 759549 w 2279711"/>
              <a:gd name="connsiteY1069" fmla="*/ 3619275 h 5333014"/>
              <a:gd name="connsiteX1070" fmla="*/ 718099 w 2279711"/>
              <a:gd name="connsiteY1070" fmla="*/ 3326449 h 5333014"/>
              <a:gd name="connsiteX1071" fmla="*/ 864027 w 2279711"/>
              <a:gd name="connsiteY1071" fmla="*/ 3338169 h 5333014"/>
              <a:gd name="connsiteX1072" fmla="*/ 1081166 w 2279711"/>
              <a:gd name="connsiteY1072" fmla="*/ 3392556 h 5333014"/>
              <a:gd name="connsiteX1073" fmla="*/ 1290667 w 2279711"/>
              <a:gd name="connsiteY1073" fmla="*/ 3611840 h 5333014"/>
              <a:gd name="connsiteX1074" fmla="*/ 1322833 w 2279711"/>
              <a:gd name="connsiteY1074" fmla="*/ 3513173 h 5333014"/>
              <a:gd name="connsiteX1075" fmla="*/ 1350270 w 2279711"/>
              <a:gd name="connsiteY1075" fmla="*/ 3424443 h 5333014"/>
              <a:gd name="connsiteX1076" fmla="*/ 953371 w 2279711"/>
              <a:gd name="connsiteY1076" fmla="*/ 3006334 h 5333014"/>
              <a:gd name="connsiteX1077" fmla="*/ 881907 w 2279711"/>
              <a:gd name="connsiteY1077" fmla="*/ 2831755 h 5333014"/>
              <a:gd name="connsiteX1078" fmla="*/ 892721 w 2279711"/>
              <a:gd name="connsiteY1078" fmla="*/ 2763422 h 5333014"/>
              <a:gd name="connsiteX1079" fmla="*/ 928219 w 2279711"/>
              <a:gd name="connsiteY1079" fmla="*/ 2634604 h 5333014"/>
              <a:gd name="connsiteX1080" fmla="*/ 1189137 w 2279711"/>
              <a:gd name="connsiteY1080" fmla="*/ 2782355 h 5333014"/>
              <a:gd name="connsiteX1081" fmla="*/ 1345150 w 2279711"/>
              <a:gd name="connsiteY1081" fmla="*/ 2851017 h 5333014"/>
              <a:gd name="connsiteX1082" fmla="*/ 1416871 w 2279711"/>
              <a:gd name="connsiteY1082" fmla="*/ 2927152 h 5333014"/>
              <a:gd name="connsiteX1083" fmla="*/ 1464738 w 2279711"/>
              <a:gd name="connsiteY1083" fmla="*/ 3047861 h 5333014"/>
              <a:gd name="connsiteX1084" fmla="*/ 1529059 w 2279711"/>
              <a:gd name="connsiteY1084" fmla="*/ 2828753 h 5333014"/>
              <a:gd name="connsiteX1085" fmla="*/ 1326438 w 2279711"/>
              <a:gd name="connsiteY1085" fmla="*/ 2622459 h 5333014"/>
              <a:gd name="connsiteX1086" fmla="*/ 1141010 w 2279711"/>
              <a:gd name="connsiteY1086" fmla="*/ 2431899 h 5333014"/>
              <a:gd name="connsiteX1087" fmla="*/ 1052467 w 2279711"/>
              <a:gd name="connsiteY1087" fmla="*/ 2192123 h 5333014"/>
              <a:gd name="connsiteX1088" fmla="*/ 1117394 w 2279711"/>
              <a:gd name="connsiteY1088" fmla="*/ 2067762 h 5333014"/>
              <a:gd name="connsiteX1089" fmla="*/ 1310772 w 2279711"/>
              <a:gd name="connsiteY1089" fmla="*/ 2131838 h 5333014"/>
              <a:gd name="connsiteX1090" fmla="*/ 1494416 w 2279711"/>
              <a:gd name="connsiteY1090" fmla="*/ 2192945 h 5333014"/>
              <a:gd name="connsiteX1091" fmla="*/ 1633442 w 2279711"/>
              <a:gd name="connsiteY1091" fmla="*/ 2438293 h 5333014"/>
              <a:gd name="connsiteX1092" fmla="*/ 1672182 w 2279711"/>
              <a:gd name="connsiteY1092" fmla="*/ 2276176 h 5333014"/>
              <a:gd name="connsiteX1093" fmla="*/ 1594434 w 2279711"/>
              <a:gd name="connsiteY1093" fmla="*/ 2075465 h 5333014"/>
              <a:gd name="connsiteX1094" fmla="*/ 1393412 w 2279711"/>
              <a:gd name="connsiteY1094" fmla="*/ 1978935 h 5333014"/>
              <a:gd name="connsiteX1095" fmla="*/ 1278804 w 2279711"/>
              <a:gd name="connsiteY1095" fmla="*/ 1758148 h 5333014"/>
              <a:gd name="connsiteX1096" fmla="*/ 1549532 w 2279711"/>
              <a:gd name="connsiteY1096" fmla="*/ 1661556 h 5333014"/>
              <a:gd name="connsiteX1097" fmla="*/ 1754637 w 2279711"/>
              <a:gd name="connsiteY1097" fmla="*/ 1869872 h 5333014"/>
              <a:gd name="connsiteX1098" fmla="*/ 1779203 w 2279711"/>
              <a:gd name="connsiteY1098" fmla="*/ 1716281 h 5333014"/>
              <a:gd name="connsiteX1099" fmla="*/ 1778707 w 2279711"/>
              <a:gd name="connsiteY1099" fmla="*/ 1707937 h 5333014"/>
              <a:gd name="connsiteX1100" fmla="*/ 1782510 w 2279711"/>
              <a:gd name="connsiteY1100" fmla="*/ 1692341 h 5333014"/>
              <a:gd name="connsiteX1101" fmla="*/ 1782997 w 2279711"/>
              <a:gd name="connsiteY1101" fmla="*/ 1687286 h 5333014"/>
              <a:gd name="connsiteX1102" fmla="*/ 1708975 w 2279711"/>
              <a:gd name="connsiteY1102" fmla="*/ 1534336 h 5333014"/>
              <a:gd name="connsiteX1103" fmla="*/ 1555726 w 2279711"/>
              <a:gd name="connsiteY1103" fmla="*/ 1358018 h 5333014"/>
              <a:gd name="connsiteX1104" fmla="*/ 1415442 w 2279711"/>
              <a:gd name="connsiteY1104" fmla="*/ 1038453 h 5333014"/>
              <a:gd name="connsiteX1105" fmla="*/ 1620492 w 2279711"/>
              <a:gd name="connsiteY1105" fmla="*/ 974044 h 5333014"/>
              <a:gd name="connsiteX1106" fmla="*/ 1811600 w 2279711"/>
              <a:gd name="connsiteY1106" fmla="*/ 1197181 h 5333014"/>
              <a:gd name="connsiteX1107" fmla="*/ 1802798 w 2279711"/>
              <a:gd name="connsiteY1107" fmla="*/ 1020944 h 5333014"/>
              <a:gd name="connsiteX1108" fmla="*/ 1801007 w 2279711"/>
              <a:gd name="connsiteY1108" fmla="*/ 1018981 h 5333014"/>
              <a:gd name="connsiteX1109" fmla="*/ 1559094 w 2279711"/>
              <a:gd name="connsiteY1109" fmla="*/ 735117 h 5333014"/>
              <a:gd name="connsiteX1110" fmla="*/ 1387925 w 2279711"/>
              <a:gd name="connsiteY1110" fmla="*/ 534146 h 5333014"/>
              <a:gd name="connsiteX1111" fmla="*/ 1506254 w 2279711"/>
              <a:gd name="connsiteY1111" fmla="*/ 419715 h 5333014"/>
              <a:gd name="connsiteX1112" fmla="*/ 1669043 w 2279711"/>
              <a:gd name="connsiteY1112" fmla="*/ 473096 h 5333014"/>
              <a:gd name="connsiteX1113" fmla="*/ 1497658 w 2279711"/>
              <a:gd name="connsiteY1113" fmla="*/ 341404 h 5333014"/>
              <a:gd name="connsiteX1114" fmla="*/ 1239989 w 2279711"/>
              <a:gd name="connsiteY1114" fmla="*/ 263218 h 5333014"/>
              <a:gd name="connsiteX1115" fmla="*/ 1212002 w 2279711"/>
              <a:gd name="connsiteY1115" fmla="*/ 22798 h 5333014"/>
              <a:gd name="connsiteX1116" fmla="*/ 1211800 w 2279711"/>
              <a:gd name="connsiteY1116" fmla="*/ 22711 h 5333014"/>
              <a:gd name="connsiteX1117" fmla="*/ 1300699 w 2279711"/>
              <a:gd name="connsiteY1117" fmla="*/ 1 h 533301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  <a:cxn ang="0">
                <a:pos x="connsiteX308" y="connsiteY308"/>
              </a:cxn>
              <a:cxn ang="0">
                <a:pos x="connsiteX309" y="connsiteY309"/>
              </a:cxn>
              <a:cxn ang="0">
                <a:pos x="connsiteX310" y="connsiteY310"/>
              </a:cxn>
              <a:cxn ang="0">
                <a:pos x="connsiteX311" y="connsiteY311"/>
              </a:cxn>
              <a:cxn ang="0">
                <a:pos x="connsiteX312" y="connsiteY312"/>
              </a:cxn>
              <a:cxn ang="0">
                <a:pos x="connsiteX313" y="connsiteY313"/>
              </a:cxn>
              <a:cxn ang="0">
                <a:pos x="connsiteX314" y="connsiteY314"/>
              </a:cxn>
              <a:cxn ang="0">
                <a:pos x="connsiteX315" y="connsiteY315"/>
              </a:cxn>
              <a:cxn ang="0">
                <a:pos x="connsiteX316" y="connsiteY316"/>
              </a:cxn>
              <a:cxn ang="0">
                <a:pos x="connsiteX317" y="connsiteY317"/>
              </a:cxn>
              <a:cxn ang="0">
                <a:pos x="connsiteX318" y="connsiteY318"/>
              </a:cxn>
              <a:cxn ang="0">
                <a:pos x="connsiteX319" y="connsiteY319"/>
              </a:cxn>
              <a:cxn ang="0">
                <a:pos x="connsiteX320" y="connsiteY320"/>
              </a:cxn>
              <a:cxn ang="0">
                <a:pos x="connsiteX321" y="connsiteY321"/>
              </a:cxn>
              <a:cxn ang="0">
                <a:pos x="connsiteX322" y="connsiteY322"/>
              </a:cxn>
              <a:cxn ang="0">
                <a:pos x="connsiteX323" y="connsiteY323"/>
              </a:cxn>
              <a:cxn ang="0">
                <a:pos x="connsiteX324" y="connsiteY324"/>
              </a:cxn>
              <a:cxn ang="0">
                <a:pos x="connsiteX325" y="connsiteY325"/>
              </a:cxn>
              <a:cxn ang="0">
                <a:pos x="connsiteX326" y="connsiteY326"/>
              </a:cxn>
              <a:cxn ang="0">
                <a:pos x="connsiteX327" y="connsiteY327"/>
              </a:cxn>
              <a:cxn ang="0">
                <a:pos x="connsiteX328" y="connsiteY328"/>
              </a:cxn>
              <a:cxn ang="0">
                <a:pos x="connsiteX329" y="connsiteY329"/>
              </a:cxn>
              <a:cxn ang="0">
                <a:pos x="connsiteX330" y="connsiteY330"/>
              </a:cxn>
              <a:cxn ang="0">
                <a:pos x="connsiteX331" y="connsiteY331"/>
              </a:cxn>
              <a:cxn ang="0">
                <a:pos x="connsiteX332" y="connsiteY332"/>
              </a:cxn>
              <a:cxn ang="0">
                <a:pos x="connsiteX333" y="connsiteY333"/>
              </a:cxn>
              <a:cxn ang="0">
                <a:pos x="connsiteX334" y="connsiteY334"/>
              </a:cxn>
              <a:cxn ang="0">
                <a:pos x="connsiteX335" y="connsiteY335"/>
              </a:cxn>
              <a:cxn ang="0">
                <a:pos x="connsiteX336" y="connsiteY336"/>
              </a:cxn>
              <a:cxn ang="0">
                <a:pos x="connsiteX337" y="connsiteY337"/>
              </a:cxn>
              <a:cxn ang="0">
                <a:pos x="connsiteX338" y="connsiteY338"/>
              </a:cxn>
              <a:cxn ang="0">
                <a:pos x="connsiteX339" y="connsiteY339"/>
              </a:cxn>
              <a:cxn ang="0">
                <a:pos x="connsiteX340" y="connsiteY340"/>
              </a:cxn>
              <a:cxn ang="0">
                <a:pos x="connsiteX341" y="connsiteY341"/>
              </a:cxn>
              <a:cxn ang="0">
                <a:pos x="connsiteX342" y="connsiteY342"/>
              </a:cxn>
              <a:cxn ang="0">
                <a:pos x="connsiteX343" y="connsiteY343"/>
              </a:cxn>
              <a:cxn ang="0">
                <a:pos x="connsiteX344" y="connsiteY344"/>
              </a:cxn>
              <a:cxn ang="0">
                <a:pos x="connsiteX345" y="connsiteY345"/>
              </a:cxn>
              <a:cxn ang="0">
                <a:pos x="connsiteX346" y="connsiteY346"/>
              </a:cxn>
              <a:cxn ang="0">
                <a:pos x="connsiteX347" y="connsiteY347"/>
              </a:cxn>
              <a:cxn ang="0">
                <a:pos x="connsiteX348" y="connsiteY348"/>
              </a:cxn>
              <a:cxn ang="0">
                <a:pos x="connsiteX349" y="connsiteY349"/>
              </a:cxn>
              <a:cxn ang="0">
                <a:pos x="connsiteX350" y="connsiteY350"/>
              </a:cxn>
              <a:cxn ang="0">
                <a:pos x="connsiteX351" y="connsiteY351"/>
              </a:cxn>
              <a:cxn ang="0">
                <a:pos x="connsiteX352" y="connsiteY352"/>
              </a:cxn>
              <a:cxn ang="0">
                <a:pos x="connsiteX353" y="connsiteY353"/>
              </a:cxn>
              <a:cxn ang="0">
                <a:pos x="connsiteX354" y="connsiteY354"/>
              </a:cxn>
              <a:cxn ang="0">
                <a:pos x="connsiteX355" y="connsiteY355"/>
              </a:cxn>
              <a:cxn ang="0">
                <a:pos x="connsiteX356" y="connsiteY356"/>
              </a:cxn>
              <a:cxn ang="0">
                <a:pos x="connsiteX357" y="connsiteY357"/>
              </a:cxn>
              <a:cxn ang="0">
                <a:pos x="connsiteX358" y="connsiteY358"/>
              </a:cxn>
              <a:cxn ang="0">
                <a:pos x="connsiteX359" y="connsiteY359"/>
              </a:cxn>
              <a:cxn ang="0">
                <a:pos x="connsiteX360" y="connsiteY360"/>
              </a:cxn>
              <a:cxn ang="0">
                <a:pos x="connsiteX361" y="connsiteY361"/>
              </a:cxn>
              <a:cxn ang="0">
                <a:pos x="connsiteX362" y="connsiteY362"/>
              </a:cxn>
              <a:cxn ang="0">
                <a:pos x="connsiteX363" y="connsiteY363"/>
              </a:cxn>
              <a:cxn ang="0">
                <a:pos x="connsiteX364" y="connsiteY364"/>
              </a:cxn>
              <a:cxn ang="0">
                <a:pos x="connsiteX365" y="connsiteY365"/>
              </a:cxn>
              <a:cxn ang="0">
                <a:pos x="connsiteX366" y="connsiteY366"/>
              </a:cxn>
              <a:cxn ang="0">
                <a:pos x="connsiteX367" y="connsiteY367"/>
              </a:cxn>
              <a:cxn ang="0">
                <a:pos x="connsiteX368" y="connsiteY368"/>
              </a:cxn>
              <a:cxn ang="0">
                <a:pos x="connsiteX369" y="connsiteY369"/>
              </a:cxn>
              <a:cxn ang="0">
                <a:pos x="connsiteX370" y="connsiteY370"/>
              </a:cxn>
              <a:cxn ang="0">
                <a:pos x="connsiteX371" y="connsiteY371"/>
              </a:cxn>
              <a:cxn ang="0">
                <a:pos x="connsiteX372" y="connsiteY372"/>
              </a:cxn>
              <a:cxn ang="0">
                <a:pos x="connsiteX373" y="connsiteY373"/>
              </a:cxn>
              <a:cxn ang="0">
                <a:pos x="connsiteX374" y="connsiteY374"/>
              </a:cxn>
              <a:cxn ang="0">
                <a:pos x="connsiteX375" y="connsiteY375"/>
              </a:cxn>
              <a:cxn ang="0">
                <a:pos x="connsiteX376" y="connsiteY376"/>
              </a:cxn>
              <a:cxn ang="0">
                <a:pos x="connsiteX377" y="connsiteY377"/>
              </a:cxn>
              <a:cxn ang="0">
                <a:pos x="connsiteX378" y="connsiteY378"/>
              </a:cxn>
              <a:cxn ang="0">
                <a:pos x="connsiteX379" y="connsiteY379"/>
              </a:cxn>
              <a:cxn ang="0">
                <a:pos x="connsiteX380" y="connsiteY380"/>
              </a:cxn>
              <a:cxn ang="0">
                <a:pos x="connsiteX381" y="connsiteY381"/>
              </a:cxn>
              <a:cxn ang="0">
                <a:pos x="connsiteX382" y="connsiteY382"/>
              </a:cxn>
              <a:cxn ang="0">
                <a:pos x="connsiteX383" y="connsiteY383"/>
              </a:cxn>
              <a:cxn ang="0">
                <a:pos x="connsiteX384" y="connsiteY384"/>
              </a:cxn>
              <a:cxn ang="0">
                <a:pos x="connsiteX385" y="connsiteY385"/>
              </a:cxn>
              <a:cxn ang="0">
                <a:pos x="connsiteX386" y="connsiteY386"/>
              </a:cxn>
              <a:cxn ang="0">
                <a:pos x="connsiteX387" y="connsiteY387"/>
              </a:cxn>
              <a:cxn ang="0">
                <a:pos x="connsiteX388" y="connsiteY388"/>
              </a:cxn>
              <a:cxn ang="0">
                <a:pos x="connsiteX389" y="connsiteY389"/>
              </a:cxn>
              <a:cxn ang="0">
                <a:pos x="connsiteX390" y="connsiteY390"/>
              </a:cxn>
              <a:cxn ang="0">
                <a:pos x="connsiteX391" y="connsiteY391"/>
              </a:cxn>
              <a:cxn ang="0">
                <a:pos x="connsiteX392" y="connsiteY392"/>
              </a:cxn>
              <a:cxn ang="0">
                <a:pos x="connsiteX393" y="connsiteY393"/>
              </a:cxn>
              <a:cxn ang="0">
                <a:pos x="connsiteX394" y="connsiteY394"/>
              </a:cxn>
              <a:cxn ang="0">
                <a:pos x="connsiteX395" y="connsiteY395"/>
              </a:cxn>
              <a:cxn ang="0">
                <a:pos x="connsiteX396" y="connsiteY396"/>
              </a:cxn>
              <a:cxn ang="0">
                <a:pos x="connsiteX397" y="connsiteY397"/>
              </a:cxn>
              <a:cxn ang="0">
                <a:pos x="connsiteX398" y="connsiteY398"/>
              </a:cxn>
              <a:cxn ang="0">
                <a:pos x="connsiteX399" y="connsiteY399"/>
              </a:cxn>
              <a:cxn ang="0">
                <a:pos x="connsiteX400" y="connsiteY400"/>
              </a:cxn>
              <a:cxn ang="0">
                <a:pos x="connsiteX401" y="connsiteY401"/>
              </a:cxn>
              <a:cxn ang="0">
                <a:pos x="connsiteX402" y="connsiteY402"/>
              </a:cxn>
              <a:cxn ang="0">
                <a:pos x="connsiteX403" y="connsiteY403"/>
              </a:cxn>
              <a:cxn ang="0">
                <a:pos x="connsiteX404" y="connsiteY404"/>
              </a:cxn>
              <a:cxn ang="0">
                <a:pos x="connsiteX405" y="connsiteY405"/>
              </a:cxn>
              <a:cxn ang="0">
                <a:pos x="connsiteX406" y="connsiteY406"/>
              </a:cxn>
              <a:cxn ang="0">
                <a:pos x="connsiteX407" y="connsiteY407"/>
              </a:cxn>
              <a:cxn ang="0">
                <a:pos x="connsiteX408" y="connsiteY408"/>
              </a:cxn>
              <a:cxn ang="0">
                <a:pos x="connsiteX409" y="connsiteY409"/>
              </a:cxn>
              <a:cxn ang="0">
                <a:pos x="connsiteX410" y="connsiteY410"/>
              </a:cxn>
              <a:cxn ang="0">
                <a:pos x="connsiteX411" y="connsiteY411"/>
              </a:cxn>
              <a:cxn ang="0">
                <a:pos x="connsiteX412" y="connsiteY412"/>
              </a:cxn>
              <a:cxn ang="0">
                <a:pos x="connsiteX413" y="connsiteY413"/>
              </a:cxn>
              <a:cxn ang="0">
                <a:pos x="connsiteX414" y="connsiteY414"/>
              </a:cxn>
              <a:cxn ang="0">
                <a:pos x="connsiteX415" y="connsiteY415"/>
              </a:cxn>
              <a:cxn ang="0">
                <a:pos x="connsiteX416" y="connsiteY416"/>
              </a:cxn>
              <a:cxn ang="0">
                <a:pos x="connsiteX417" y="connsiteY417"/>
              </a:cxn>
              <a:cxn ang="0">
                <a:pos x="connsiteX418" y="connsiteY418"/>
              </a:cxn>
              <a:cxn ang="0">
                <a:pos x="connsiteX419" y="connsiteY419"/>
              </a:cxn>
              <a:cxn ang="0">
                <a:pos x="connsiteX420" y="connsiteY420"/>
              </a:cxn>
              <a:cxn ang="0">
                <a:pos x="connsiteX421" y="connsiteY421"/>
              </a:cxn>
              <a:cxn ang="0">
                <a:pos x="connsiteX422" y="connsiteY422"/>
              </a:cxn>
              <a:cxn ang="0">
                <a:pos x="connsiteX423" y="connsiteY423"/>
              </a:cxn>
              <a:cxn ang="0">
                <a:pos x="connsiteX424" y="connsiteY424"/>
              </a:cxn>
              <a:cxn ang="0">
                <a:pos x="connsiteX425" y="connsiteY425"/>
              </a:cxn>
              <a:cxn ang="0">
                <a:pos x="connsiteX426" y="connsiteY426"/>
              </a:cxn>
              <a:cxn ang="0">
                <a:pos x="connsiteX427" y="connsiteY427"/>
              </a:cxn>
              <a:cxn ang="0">
                <a:pos x="connsiteX428" y="connsiteY428"/>
              </a:cxn>
              <a:cxn ang="0">
                <a:pos x="connsiteX429" y="connsiteY429"/>
              </a:cxn>
              <a:cxn ang="0">
                <a:pos x="connsiteX430" y="connsiteY430"/>
              </a:cxn>
              <a:cxn ang="0">
                <a:pos x="connsiteX431" y="connsiteY431"/>
              </a:cxn>
              <a:cxn ang="0">
                <a:pos x="connsiteX432" y="connsiteY432"/>
              </a:cxn>
              <a:cxn ang="0">
                <a:pos x="connsiteX433" y="connsiteY433"/>
              </a:cxn>
              <a:cxn ang="0">
                <a:pos x="connsiteX434" y="connsiteY434"/>
              </a:cxn>
              <a:cxn ang="0">
                <a:pos x="connsiteX435" y="connsiteY435"/>
              </a:cxn>
              <a:cxn ang="0">
                <a:pos x="connsiteX436" y="connsiteY436"/>
              </a:cxn>
              <a:cxn ang="0">
                <a:pos x="connsiteX437" y="connsiteY437"/>
              </a:cxn>
              <a:cxn ang="0">
                <a:pos x="connsiteX438" y="connsiteY438"/>
              </a:cxn>
              <a:cxn ang="0">
                <a:pos x="connsiteX439" y="connsiteY439"/>
              </a:cxn>
              <a:cxn ang="0">
                <a:pos x="connsiteX440" y="connsiteY440"/>
              </a:cxn>
              <a:cxn ang="0">
                <a:pos x="connsiteX441" y="connsiteY441"/>
              </a:cxn>
              <a:cxn ang="0">
                <a:pos x="connsiteX442" y="connsiteY442"/>
              </a:cxn>
              <a:cxn ang="0">
                <a:pos x="connsiteX443" y="connsiteY443"/>
              </a:cxn>
              <a:cxn ang="0">
                <a:pos x="connsiteX444" y="connsiteY444"/>
              </a:cxn>
              <a:cxn ang="0">
                <a:pos x="connsiteX445" y="connsiteY445"/>
              </a:cxn>
              <a:cxn ang="0">
                <a:pos x="connsiteX446" y="connsiteY446"/>
              </a:cxn>
              <a:cxn ang="0">
                <a:pos x="connsiteX447" y="connsiteY447"/>
              </a:cxn>
              <a:cxn ang="0">
                <a:pos x="connsiteX448" y="connsiteY448"/>
              </a:cxn>
              <a:cxn ang="0">
                <a:pos x="connsiteX449" y="connsiteY449"/>
              </a:cxn>
              <a:cxn ang="0">
                <a:pos x="connsiteX450" y="connsiteY450"/>
              </a:cxn>
              <a:cxn ang="0">
                <a:pos x="connsiteX451" y="connsiteY451"/>
              </a:cxn>
              <a:cxn ang="0">
                <a:pos x="connsiteX452" y="connsiteY452"/>
              </a:cxn>
              <a:cxn ang="0">
                <a:pos x="connsiteX453" y="connsiteY453"/>
              </a:cxn>
              <a:cxn ang="0">
                <a:pos x="connsiteX454" y="connsiteY454"/>
              </a:cxn>
              <a:cxn ang="0">
                <a:pos x="connsiteX455" y="connsiteY455"/>
              </a:cxn>
              <a:cxn ang="0">
                <a:pos x="connsiteX456" y="connsiteY456"/>
              </a:cxn>
              <a:cxn ang="0">
                <a:pos x="connsiteX457" y="connsiteY457"/>
              </a:cxn>
              <a:cxn ang="0">
                <a:pos x="connsiteX458" y="connsiteY458"/>
              </a:cxn>
              <a:cxn ang="0">
                <a:pos x="connsiteX459" y="connsiteY459"/>
              </a:cxn>
              <a:cxn ang="0">
                <a:pos x="connsiteX460" y="connsiteY460"/>
              </a:cxn>
              <a:cxn ang="0">
                <a:pos x="connsiteX461" y="connsiteY461"/>
              </a:cxn>
              <a:cxn ang="0">
                <a:pos x="connsiteX462" y="connsiteY462"/>
              </a:cxn>
              <a:cxn ang="0">
                <a:pos x="connsiteX463" y="connsiteY463"/>
              </a:cxn>
              <a:cxn ang="0">
                <a:pos x="connsiteX464" y="connsiteY464"/>
              </a:cxn>
              <a:cxn ang="0">
                <a:pos x="connsiteX465" y="connsiteY465"/>
              </a:cxn>
              <a:cxn ang="0">
                <a:pos x="connsiteX466" y="connsiteY466"/>
              </a:cxn>
              <a:cxn ang="0">
                <a:pos x="connsiteX467" y="connsiteY467"/>
              </a:cxn>
              <a:cxn ang="0">
                <a:pos x="connsiteX468" y="connsiteY468"/>
              </a:cxn>
              <a:cxn ang="0">
                <a:pos x="connsiteX469" y="connsiteY469"/>
              </a:cxn>
              <a:cxn ang="0">
                <a:pos x="connsiteX470" y="connsiteY470"/>
              </a:cxn>
              <a:cxn ang="0">
                <a:pos x="connsiteX471" y="connsiteY471"/>
              </a:cxn>
              <a:cxn ang="0">
                <a:pos x="connsiteX472" y="connsiteY472"/>
              </a:cxn>
              <a:cxn ang="0">
                <a:pos x="connsiteX473" y="connsiteY473"/>
              </a:cxn>
              <a:cxn ang="0">
                <a:pos x="connsiteX474" y="connsiteY474"/>
              </a:cxn>
              <a:cxn ang="0">
                <a:pos x="connsiteX475" y="connsiteY475"/>
              </a:cxn>
              <a:cxn ang="0">
                <a:pos x="connsiteX476" y="connsiteY476"/>
              </a:cxn>
              <a:cxn ang="0">
                <a:pos x="connsiteX477" y="connsiteY477"/>
              </a:cxn>
              <a:cxn ang="0">
                <a:pos x="connsiteX478" y="connsiteY478"/>
              </a:cxn>
              <a:cxn ang="0">
                <a:pos x="connsiteX479" y="connsiteY479"/>
              </a:cxn>
              <a:cxn ang="0">
                <a:pos x="connsiteX480" y="connsiteY480"/>
              </a:cxn>
              <a:cxn ang="0">
                <a:pos x="connsiteX481" y="connsiteY481"/>
              </a:cxn>
              <a:cxn ang="0">
                <a:pos x="connsiteX482" y="connsiteY482"/>
              </a:cxn>
              <a:cxn ang="0">
                <a:pos x="connsiteX483" y="connsiteY483"/>
              </a:cxn>
              <a:cxn ang="0">
                <a:pos x="connsiteX484" y="connsiteY484"/>
              </a:cxn>
              <a:cxn ang="0">
                <a:pos x="connsiteX485" y="connsiteY485"/>
              </a:cxn>
              <a:cxn ang="0">
                <a:pos x="connsiteX486" y="connsiteY486"/>
              </a:cxn>
              <a:cxn ang="0">
                <a:pos x="connsiteX487" y="connsiteY487"/>
              </a:cxn>
              <a:cxn ang="0">
                <a:pos x="connsiteX488" y="connsiteY488"/>
              </a:cxn>
              <a:cxn ang="0">
                <a:pos x="connsiteX489" y="connsiteY489"/>
              </a:cxn>
              <a:cxn ang="0">
                <a:pos x="connsiteX490" y="connsiteY490"/>
              </a:cxn>
              <a:cxn ang="0">
                <a:pos x="connsiteX491" y="connsiteY491"/>
              </a:cxn>
              <a:cxn ang="0">
                <a:pos x="connsiteX492" y="connsiteY492"/>
              </a:cxn>
              <a:cxn ang="0">
                <a:pos x="connsiteX493" y="connsiteY493"/>
              </a:cxn>
              <a:cxn ang="0">
                <a:pos x="connsiteX494" y="connsiteY494"/>
              </a:cxn>
              <a:cxn ang="0">
                <a:pos x="connsiteX495" y="connsiteY495"/>
              </a:cxn>
              <a:cxn ang="0">
                <a:pos x="connsiteX496" y="connsiteY496"/>
              </a:cxn>
              <a:cxn ang="0">
                <a:pos x="connsiteX497" y="connsiteY497"/>
              </a:cxn>
              <a:cxn ang="0">
                <a:pos x="connsiteX498" y="connsiteY498"/>
              </a:cxn>
              <a:cxn ang="0">
                <a:pos x="connsiteX499" y="connsiteY499"/>
              </a:cxn>
              <a:cxn ang="0">
                <a:pos x="connsiteX500" y="connsiteY500"/>
              </a:cxn>
              <a:cxn ang="0">
                <a:pos x="connsiteX501" y="connsiteY501"/>
              </a:cxn>
              <a:cxn ang="0">
                <a:pos x="connsiteX502" y="connsiteY502"/>
              </a:cxn>
              <a:cxn ang="0">
                <a:pos x="connsiteX503" y="connsiteY503"/>
              </a:cxn>
              <a:cxn ang="0">
                <a:pos x="connsiteX504" y="connsiteY504"/>
              </a:cxn>
              <a:cxn ang="0">
                <a:pos x="connsiteX505" y="connsiteY505"/>
              </a:cxn>
              <a:cxn ang="0">
                <a:pos x="connsiteX506" y="connsiteY506"/>
              </a:cxn>
              <a:cxn ang="0">
                <a:pos x="connsiteX507" y="connsiteY507"/>
              </a:cxn>
              <a:cxn ang="0">
                <a:pos x="connsiteX508" y="connsiteY508"/>
              </a:cxn>
              <a:cxn ang="0">
                <a:pos x="connsiteX509" y="connsiteY509"/>
              </a:cxn>
              <a:cxn ang="0">
                <a:pos x="connsiteX510" y="connsiteY510"/>
              </a:cxn>
              <a:cxn ang="0">
                <a:pos x="connsiteX511" y="connsiteY511"/>
              </a:cxn>
              <a:cxn ang="0">
                <a:pos x="connsiteX512" y="connsiteY512"/>
              </a:cxn>
              <a:cxn ang="0">
                <a:pos x="connsiteX513" y="connsiteY513"/>
              </a:cxn>
              <a:cxn ang="0">
                <a:pos x="connsiteX514" y="connsiteY514"/>
              </a:cxn>
              <a:cxn ang="0">
                <a:pos x="connsiteX515" y="connsiteY515"/>
              </a:cxn>
              <a:cxn ang="0">
                <a:pos x="connsiteX516" y="connsiteY516"/>
              </a:cxn>
              <a:cxn ang="0">
                <a:pos x="connsiteX517" y="connsiteY517"/>
              </a:cxn>
              <a:cxn ang="0">
                <a:pos x="connsiteX518" y="connsiteY518"/>
              </a:cxn>
              <a:cxn ang="0">
                <a:pos x="connsiteX519" y="connsiteY519"/>
              </a:cxn>
              <a:cxn ang="0">
                <a:pos x="connsiteX520" y="connsiteY520"/>
              </a:cxn>
              <a:cxn ang="0">
                <a:pos x="connsiteX521" y="connsiteY521"/>
              </a:cxn>
              <a:cxn ang="0">
                <a:pos x="connsiteX522" y="connsiteY522"/>
              </a:cxn>
              <a:cxn ang="0">
                <a:pos x="connsiteX523" y="connsiteY523"/>
              </a:cxn>
              <a:cxn ang="0">
                <a:pos x="connsiteX524" y="connsiteY524"/>
              </a:cxn>
              <a:cxn ang="0">
                <a:pos x="connsiteX525" y="connsiteY525"/>
              </a:cxn>
              <a:cxn ang="0">
                <a:pos x="connsiteX526" y="connsiteY526"/>
              </a:cxn>
              <a:cxn ang="0">
                <a:pos x="connsiteX527" y="connsiteY527"/>
              </a:cxn>
              <a:cxn ang="0">
                <a:pos x="connsiteX528" y="connsiteY528"/>
              </a:cxn>
              <a:cxn ang="0">
                <a:pos x="connsiteX529" y="connsiteY529"/>
              </a:cxn>
              <a:cxn ang="0">
                <a:pos x="connsiteX530" y="connsiteY530"/>
              </a:cxn>
              <a:cxn ang="0">
                <a:pos x="connsiteX531" y="connsiteY531"/>
              </a:cxn>
              <a:cxn ang="0">
                <a:pos x="connsiteX532" y="connsiteY532"/>
              </a:cxn>
              <a:cxn ang="0">
                <a:pos x="connsiteX533" y="connsiteY533"/>
              </a:cxn>
              <a:cxn ang="0">
                <a:pos x="connsiteX534" y="connsiteY534"/>
              </a:cxn>
              <a:cxn ang="0">
                <a:pos x="connsiteX535" y="connsiteY535"/>
              </a:cxn>
              <a:cxn ang="0">
                <a:pos x="connsiteX536" y="connsiteY536"/>
              </a:cxn>
              <a:cxn ang="0">
                <a:pos x="connsiteX537" y="connsiteY537"/>
              </a:cxn>
              <a:cxn ang="0">
                <a:pos x="connsiteX538" y="connsiteY538"/>
              </a:cxn>
              <a:cxn ang="0">
                <a:pos x="connsiteX539" y="connsiteY539"/>
              </a:cxn>
              <a:cxn ang="0">
                <a:pos x="connsiteX540" y="connsiteY540"/>
              </a:cxn>
              <a:cxn ang="0">
                <a:pos x="connsiteX541" y="connsiteY541"/>
              </a:cxn>
              <a:cxn ang="0">
                <a:pos x="connsiteX542" y="connsiteY542"/>
              </a:cxn>
              <a:cxn ang="0">
                <a:pos x="connsiteX543" y="connsiteY543"/>
              </a:cxn>
              <a:cxn ang="0">
                <a:pos x="connsiteX544" y="connsiteY544"/>
              </a:cxn>
              <a:cxn ang="0">
                <a:pos x="connsiteX545" y="connsiteY545"/>
              </a:cxn>
              <a:cxn ang="0">
                <a:pos x="connsiteX546" y="connsiteY546"/>
              </a:cxn>
              <a:cxn ang="0">
                <a:pos x="connsiteX547" y="connsiteY547"/>
              </a:cxn>
              <a:cxn ang="0">
                <a:pos x="connsiteX548" y="connsiteY548"/>
              </a:cxn>
              <a:cxn ang="0">
                <a:pos x="connsiteX549" y="connsiteY549"/>
              </a:cxn>
              <a:cxn ang="0">
                <a:pos x="connsiteX550" y="connsiteY550"/>
              </a:cxn>
              <a:cxn ang="0">
                <a:pos x="connsiteX551" y="connsiteY551"/>
              </a:cxn>
              <a:cxn ang="0">
                <a:pos x="connsiteX552" y="connsiteY552"/>
              </a:cxn>
              <a:cxn ang="0">
                <a:pos x="connsiteX553" y="connsiteY553"/>
              </a:cxn>
              <a:cxn ang="0">
                <a:pos x="connsiteX554" y="connsiteY554"/>
              </a:cxn>
              <a:cxn ang="0">
                <a:pos x="connsiteX555" y="connsiteY555"/>
              </a:cxn>
              <a:cxn ang="0">
                <a:pos x="connsiteX556" y="connsiteY556"/>
              </a:cxn>
              <a:cxn ang="0">
                <a:pos x="connsiteX557" y="connsiteY557"/>
              </a:cxn>
              <a:cxn ang="0">
                <a:pos x="connsiteX558" y="connsiteY558"/>
              </a:cxn>
              <a:cxn ang="0">
                <a:pos x="connsiteX559" y="connsiteY559"/>
              </a:cxn>
              <a:cxn ang="0">
                <a:pos x="connsiteX560" y="connsiteY560"/>
              </a:cxn>
              <a:cxn ang="0">
                <a:pos x="connsiteX561" y="connsiteY561"/>
              </a:cxn>
              <a:cxn ang="0">
                <a:pos x="connsiteX562" y="connsiteY562"/>
              </a:cxn>
              <a:cxn ang="0">
                <a:pos x="connsiteX563" y="connsiteY563"/>
              </a:cxn>
              <a:cxn ang="0">
                <a:pos x="connsiteX564" y="connsiteY564"/>
              </a:cxn>
              <a:cxn ang="0">
                <a:pos x="connsiteX565" y="connsiteY565"/>
              </a:cxn>
              <a:cxn ang="0">
                <a:pos x="connsiteX566" y="connsiteY566"/>
              </a:cxn>
              <a:cxn ang="0">
                <a:pos x="connsiteX567" y="connsiteY567"/>
              </a:cxn>
              <a:cxn ang="0">
                <a:pos x="connsiteX568" y="connsiteY568"/>
              </a:cxn>
              <a:cxn ang="0">
                <a:pos x="connsiteX569" y="connsiteY569"/>
              </a:cxn>
              <a:cxn ang="0">
                <a:pos x="connsiteX570" y="connsiteY570"/>
              </a:cxn>
              <a:cxn ang="0">
                <a:pos x="connsiteX571" y="connsiteY571"/>
              </a:cxn>
              <a:cxn ang="0">
                <a:pos x="connsiteX572" y="connsiteY572"/>
              </a:cxn>
              <a:cxn ang="0">
                <a:pos x="connsiteX573" y="connsiteY573"/>
              </a:cxn>
              <a:cxn ang="0">
                <a:pos x="connsiteX574" y="connsiteY574"/>
              </a:cxn>
              <a:cxn ang="0">
                <a:pos x="connsiteX575" y="connsiteY575"/>
              </a:cxn>
              <a:cxn ang="0">
                <a:pos x="connsiteX576" y="connsiteY576"/>
              </a:cxn>
              <a:cxn ang="0">
                <a:pos x="connsiteX577" y="connsiteY577"/>
              </a:cxn>
              <a:cxn ang="0">
                <a:pos x="connsiteX578" y="connsiteY578"/>
              </a:cxn>
              <a:cxn ang="0">
                <a:pos x="connsiteX579" y="connsiteY579"/>
              </a:cxn>
              <a:cxn ang="0">
                <a:pos x="connsiteX580" y="connsiteY580"/>
              </a:cxn>
              <a:cxn ang="0">
                <a:pos x="connsiteX581" y="connsiteY581"/>
              </a:cxn>
              <a:cxn ang="0">
                <a:pos x="connsiteX582" y="connsiteY582"/>
              </a:cxn>
              <a:cxn ang="0">
                <a:pos x="connsiteX583" y="connsiteY583"/>
              </a:cxn>
              <a:cxn ang="0">
                <a:pos x="connsiteX584" y="connsiteY584"/>
              </a:cxn>
              <a:cxn ang="0">
                <a:pos x="connsiteX585" y="connsiteY585"/>
              </a:cxn>
              <a:cxn ang="0">
                <a:pos x="connsiteX586" y="connsiteY586"/>
              </a:cxn>
              <a:cxn ang="0">
                <a:pos x="connsiteX587" y="connsiteY587"/>
              </a:cxn>
              <a:cxn ang="0">
                <a:pos x="connsiteX588" y="connsiteY588"/>
              </a:cxn>
              <a:cxn ang="0">
                <a:pos x="connsiteX589" y="connsiteY589"/>
              </a:cxn>
              <a:cxn ang="0">
                <a:pos x="connsiteX590" y="connsiteY590"/>
              </a:cxn>
              <a:cxn ang="0">
                <a:pos x="connsiteX591" y="connsiteY591"/>
              </a:cxn>
              <a:cxn ang="0">
                <a:pos x="connsiteX592" y="connsiteY592"/>
              </a:cxn>
              <a:cxn ang="0">
                <a:pos x="connsiteX593" y="connsiteY593"/>
              </a:cxn>
              <a:cxn ang="0">
                <a:pos x="connsiteX594" y="connsiteY594"/>
              </a:cxn>
              <a:cxn ang="0">
                <a:pos x="connsiteX595" y="connsiteY595"/>
              </a:cxn>
              <a:cxn ang="0">
                <a:pos x="connsiteX596" y="connsiteY596"/>
              </a:cxn>
              <a:cxn ang="0">
                <a:pos x="connsiteX597" y="connsiteY597"/>
              </a:cxn>
              <a:cxn ang="0">
                <a:pos x="connsiteX598" y="connsiteY598"/>
              </a:cxn>
              <a:cxn ang="0">
                <a:pos x="connsiteX599" y="connsiteY599"/>
              </a:cxn>
              <a:cxn ang="0">
                <a:pos x="connsiteX600" y="connsiteY600"/>
              </a:cxn>
              <a:cxn ang="0">
                <a:pos x="connsiteX601" y="connsiteY601"/>
              </a:cxn>
              <a:cxn ang="0">
                <a:pos x="connsiteX602" y="connsiteY602"/>
              </a:cxn>
              <a:cxn ang="0">
                <a:pos x="connsiteX603" y="connsiteY603"/>
              </a:cxn>
              <a:cxn ang="0">
                <a:pos x="connsiteX604" y="connsiteY604"/>
              </a:cxn>
              <a:cxn ang="0">
                <a:pos x="connsiteX605" y="connsiteY605"/>
              </a:cxn>
              <a:cxn ang="0">
                <a:pos x="connsiteX606" y="connsiteY606"/>
              </a:cxn>
              <a:cxn ang="0">
                <a:pos x="connsiteX607" y="connsiteY607"/>
              </a:cxn>
              <a:cxn ang="0">
                <a:pos x="connsiteX608" y="connsiteY608"/>
              </a:cxn>
              <a:cxn ang="0">
                <a:pos x="connsiteX609" y="connsiteY609"/>
              </a:cxn>
              <a:cxn ang="0">
                <a:pos x="connsiteX610" y="connsiteY610"/>
              </a:cxn>
              <a:cxn ang="0">
                <a:pos x="connsiteX611" y="connsiteY611"/>
              </a:cxn>
              <a:cxn ang="0">
                <a:pos x="connsiteX612" y="connsiteY612"/>
              </a:cxn>
              <a:cxn ang="0">
                <a:pos x="connsiteX613" y="connsiteY613"/>
              </a:cxn>
              <a:cxn ang="0">
                <a:pos x="connsiteX614" y="connsiteY614"/>
              </a:cxn>
              <a:cxn ang="0">
                <a:pos x="connsiteX615" y="connsiteY615"/>
              </a:cxn>
              <a:cxn ang="0">
                <a:pos x="connsiteX616" y="connsiteY616"/>
              </a:cxn>
              <a:cxn ang="0">
                <a:pos x="connsiteX617" y="connsiteY617"/>
              </a:cxn>
              <a:cxn ang="0">
                <a:pos x="connsiteX618" y="connsiteY618"/>
              </a:cxn>
              <a:cxn ang="0">
                <a:pos x="connsiteX619" y="connsiteY619"/>
              </a:cxn>
              <a:cxn ang="0">
                <a:pos x="connsiteX620" y="connsiteY620"/>
              </a:cxn>
              <a:cxn ang="0">
                <a:pos x="connsiteX621" y="connsiteY621"/>
              </a:cxn>
              <a:cxn ang="0">
                <a:pos x="connsiteX622" y="connsiteY622"/>
              </a:cxn>
              <a:cxn ang="0">
                <a:pos x="connsiteX623" y="connsiteY623"/>
              </a:cxn>
              <a:cxn ang="0">
                <a:pos x="connsiteX624" y="connsiteY624"/>
              </a:cxn>
              <a:cxn ang="0">
                <a:pos x="connsiteX625" y="connsiteY625"/>
              </a:cxn>
              <a:cxn ang="0">
                <a:pos x="connsiteX626" y="connsiteY626"/>
              </a:cxn>
              <a:cxn ang="0">
                <a:pos x="connsiteX627" y="connsiteY627"/>
              </a:cxn>
              <a:cxn ang="0">
                <a:pos x="connsiteX628" y="connsiteY628"/>
              </a:cxn>
              <a:cxn ang="0">
                <a:pos x="connsiteX629" y="connsiteY629"/>
              </a:cxn>
              <a:cxn ang="0">
                <a:pos x="connsiteX630" y="connsiteY630"/>
              </a:cxn>
              <a:cxn ang="0">
                <a:pos x="connsiteX631" y="connsiteY631"/>
              </a:cxn>
              <a:cxn ang="0">
                <a:pos x="connsiteX632" y="connsiteY632"/>
              </a:cxn>
              <a:cxn ang="0">
                <a:pos x="connsiteX633" y="connsiteY633"/>
              </a:cxn>
              <a:cxn ang="0">
                <a:pos x="connsiteX634" y="connsiteY634"/>
              </a:cxn>
              <a:cxn ang="0">
                <a:pos x="connsiteX635" y="connsiteY635"/>
              </a:cxn>
              <a:cxn ang="0">
                <a:pos x="connsiteX636" y="connsiteY636"/>
              </a:cxn>
              <a:cxn ang="0">
                <a:pos x="connsiteX637" y="connsiteY637"/>
              </a:cxn>
              <a:cxn ang="0">
                <a:pos x="connsiteX638" y="connsiteY638"/>
              </a:cxn>
              <a:cxn ang="0">
                <a:pos x="connsiteX639" y="connsiteY639"/>
              </a:cxn>
              <a:cxn ang="0">
                <a:pos x="connsiteX640" y="connsiteY640"/>
              </a:cxn>
              <a:cxn ang="0">
                <a:pos x="connsiteX641" y="connsiteY641"/>
              </a:cxn>
              <a:cxn ang="0">
                <a:pos x="connsiteX642" y="connsiteY642"/>
              </a:cxn>
              <a:cxn ang="0">
                <a:pos x="connsiteX643" y="connsiteY643"/>
              </a:cxn>
              <a:cxn ang="0">
                <a:pos x="connsiteX644" y="connsiteY644"/>
              </a:cxn>
              <a:cxn ang="0">
                <a:pos x="connsiteX645" y="connsiteY645"/>
              </a:cxn>
              <a:cxn ang="0">
                <a:pos x="connsiteX646" y="connsiteY646"/>
              </a:cxn>
              <a:cxn ang="0">
                <a:pos x="connsiteX647" y="connsiteY647"/>
              </a:cxn>
              <a:cxn ang="0">
                <a:pos x="connsiteX648" y="connsiteY648"/>
              </a:cxn>
              <a:cxn ang="0">
                <a:pos x="connsiteX649" y="connsiteY649"/>
              </a:cxn>
              <a:cxn ang="0">
                <a:pos x="connsiteX650" y="connsiteY650"/>
              </a:cxn>
              <a:cxn ang="0">
                <a:pos x="connsiteX651" y="connsiteY651"/>
              </a:cxn>
              <a:cxn ang="0">
                <a:pos x="connsiteX652" y="connsiteY652"/>
              </a:cxn>
              <a:cxn ang="0">
                <a:pos x="connsiteX653" y="connsiteY653"/>
              </a:cxn>
              <a:cxn ang="0">
                <a:pos x="connsiteX654" y="connsiteY654"/>
              </a:cxn>
              <a:cxn ang="0">
                <a:pos x="connsiteX655" y="connsiteY655"/>
              </a:cxn>
              <a:cxn ang="0">
                <a:pos x="connsiteX656" y="connsiteY656"/>
              </a:cxn>
              <a:cxn ang="0">
                <a:pos x="connsiteX657" y="connsiteY657"/>
              </a:cxn>
              <a:cxn ang="0">
                <a:pos x="connsiteX658" y="connsiteY658"/>
              </a:cxn>
              <a:cxn ang="0">
                <a:pos x="connsiteX659" y="connsiteY659"/>
              </a:cxn>
              <a:cxn ang="0">
                <a:pos x="connsiteX660" y="connsiteY660"/>
              </a:cxn>
              <a:cxn ang="0">
                <a:pos x="connsiteX661" y="connsiteY661"/>
              </a:cxn>
              <a:cxn ang="0">
                <a:pos x="connsiteX662" y="connsiteY662"/>
              </a:cxn>
              <a:cxn ang="0">
                <a:pos x="connsiteX663" y="connsiteY663"/>
              </a:cxn>
              <a:cxn ang="0">
                <a:pos x="connsiteX664" y="connsiteY664"/>
              </a:cxn>
              <a:cxn ang="0">
                <a:pos x="connsiteX665" y="connsiteY665"/>
              </a:cxn>
              <a:cxn ang="0">
                <a:pos x="connsiteX666" y="connsiteY666"/>
              </a:cxn>
              <a:cxn ang="0">
                <a:pos x="connsiteX667" y="connsiteY667"/>
              </a:cxn>
              <a:cxn ang="0">
                <a:pos x="connsiteX668" y="connsiteY668"/>
              </a:cxn>
              <a:cxn ang="0">
                <a:pos x="connsiteX669" y="connsiteY669"/>
              </a:cxn>
              <a:cxn ang="0">
                <a:pos x="connsiteX670" y="connsiteY670"/>
              </a:cxn>
              <a:cxn ang="0">
                <a:pos x="connsiteX671" y="connsiteY671"/>
              </a:cxn>
              <a:cxn ang="0">
                <a:pos x="connsiteX672" y="connsiteY672"/>
              </a:cxn>
              <a:cxn ang="0">
                <a:pos x="connsiteX673" y="connsiteY673"/>
              </a:cxn>
              <a:cxn ang="0">
                <a:pos x="connsiteX674" y="connsiteY674"/>
              </a:cxn>
              <a:cxn ang="0">
                <a:pos x="connsiteX675" y="connsiteY675"/>
              </a:cxn>
              <a:cxn ang="0">
                <a:pos x="connsiteX676" y="connsiteY676"/>
              </a:cxn>
              <a:cxn ang="0">
                <a:pos x="connsiteX677" y="connsiteY677"/>
              </a:cxn>
              <a:cxn ang="0">
                <a:pos x="connsiteX678" y="connsiteY678"/>
              </a:cxn>
              <a:cxn ang="0">
                <a:pos x="connsiteX679" y="connsiteY679"/>
              </a:cxn>
              <a:cxn ang="0">
                <a:pos x="connsiteX680" y="connsiteY680"/>
              </a:cxn>
              <a:cxn ang="0">
                <a:pos x="connsiteX681" y="connsiteY681"/>
              </a:cxn>
              <a:cxn ang="0">
                <a:pos x="connsiteX682" y="connsiteY682"/>
              </a:cxn>
              <a:cxn ang="0">
                <a:pos x="connsiteX683" y="connsiteY683"/>
              </a:cxn>
              <a:cxn ang="0">
                <a:pos x="connsiteX684" y="connsiteY684"/>
              </a:cxn>
              <a:cxn ang="0">
                <a:pos x="connsiteX685" y="connsiteY685"/>
              </a:cxn>
              <a:cxn ang="0">
                <a:pos x="connsiteX686" y="connsiteY686"/>
              </a:cxn>
              <a:cxn ang="0">
                <a:pos x="connsiteX687" y="connsiteY687"/>
              </a:cxn>
              <a:cxn ang="0">
                <a:pos x="connsiteX688" y="connsiteY688"/>
              </a:cxn>
              <a:cxn ang="0">
                <a:pos x="connsiteX689" y="connsiteY689"/>
              </a:cxn>
              <a:cxn ang="0">
                <a:pos x="connsiteX690" y="connsiteY690"/>
              </a:cxn>
              <a:cxn ang="0">
                <a:pos x="connsiteX691" y="connsiteY691"/>
              </a:cxn>
              <a:cxn ang="0">
                <a:pos x="connsiteX692" y="connsiteY692"/>
              </a:cxn>
              <a:cxn ang="0">
                <a:pos x="connsiteX693" y="connsiteY693"/>
              </a:cxn>
              <a:cxn ang="0">
                <a:pos x="connsiteX694" y="connsiteY694"/>
              </a:cxn>
              <a:cxn ang="0">
                <a:pos x="connsiteX695" y="connsiteY695"/>
              </a:cxn>
              <a:cxn ang="0">
                <a:pos x="connsiteX696" y="connsiteY696"/>
              </a:cxn>
              <a:cxn ang="0">
                <a:pos x="connsiteX697" y="connsiteY697"/>
              </a:cxn>
              <a:cxn ang="0">
                <a:pos x="connsiteX698" y="connsiteY698"/>
              </a:cxn>
              <a:cxn ang="0">
                <a:pos x="connsiteX699" y="connsiteY699"/>
              </a:cxn>
              <a:cxn ang="0">
                <a:pos x="connsiteX700" y="connsiteY700"/>
              </a:cxn>
              <a:cxn ang="0">
                <a:pos x="connsiteX701" y="connsiteY701"/>
              </a:cxn>
              <a:cxn ang="0">
                <a:pos x="connsiteX702" y="connsiteY702"/>
              </a:cxn>
              <a:cxn ang="0">
                <a:pos x="connsiteX703" y="connsiteY703"/>
              </a:cxn>
              <a:cxn ang="0">
                <a:pos x="connsiteX704" y="connsiteY704"/>
              </a:cxn>
              <a:cxn ang="0">
                <a:pos x="connsiteX705" y="connsiteY705"/>
              </a:cxn>
              <a:cxn ang="0">
                <a:pos x="connsiteX706" y="connsiteY706"/>
              </a:cxn>
              <a:cxn ang="0">
                <a:pos x="connsiteX707" y="connsiteY707"/>
              </a:cxn>
              <a:cxn ang="0">
                <a:pos x="connsiteX708" y="connsiteY708"/>
              </a:cxn>
              <a:cxn ang="0">
                <a:pos x="connsiteX709" y="connsiteY709"/>
              </a:cxn>
              <a:cxn ang="0">
                <a:pos x="connsiteX710" y="connsiteY710"/>
              </a:cxn>
              <a:cxn ang="0">
                <a:pos x="connsiteX711" y="connsiteY711"/>
              </a:cxn>
              <a:cxn ang="0">
                <a:pos x="connsiteX712" y="connsiteY712"/>
              </a:cxn>
              <a:cxn ang="0">
                <a:pos x="connsiteX713" y="connsiteY713"/>
              </a:cxn>
              <a:cxn ang="0">
                <a:pos x="connsiteX714" y="connsiteY714"/>
              </a:cxn>
              <a:cxn ang="0">
                <a:pos x="connsiteX715" y="connsiteY715"/>
              </a:cxn>
              <a:cxn ang="0">
                <a:pos x="connsiteX716" y="connsiteY716"/>
              </a:cxn>
              <a:cxn ang="0">
                <a:pos x="connsiteX717" y="connsiteY717"/>
              </a:cxn>
              <a:cxn ang="0">
                <a:pos x="connsiteX718" y="connsiteY718"/>
              </a:cxn>
              <a:cxn ang="0">
                <a:pos x="connsiteX719" y="connsiteY719"/>
              </a:cxn>
              <a:cxn ang="0">
                <a:pos x="connsiteX720" y="connsiteY720"/>
              </a:cxn>
              <a:cxn ang="0">
                <a:pos x="connsiteX721" y="connsiteY721"/>
              </a:cxn>
              <a:cxn ang="0">
                <a:pos x="connsiteX722" y="connsiteY722"/>
              </a:cxn>
              <a:cxn ang="0">
                <a:pos x="connsiteX723" y="connsiteY723"/>
              </a:cxn>
              <a:cxn ang="0">
                <a:pos x="connsiteX724" y="connsiteY724"/>
              </a:cxn>
              <a:cxn ang="0">
                <a:pos x="connsiteX725" y="connsiteY725"/>
              </a:cxn>
              <a:cxn ang="0">
                <a:pos x="connsiteX726" y="connsiteY726"/>
              </a:cxn>
              <a:cxn ang="0">
                <a:pos x="connsiteX727" y="connsiteY727"/>
              </a:cxn>
              <a:cxn ang="0">
                <a:pos x="connsiteX728" y="connsiteY728"/>
              </a:cxn>
              <a:cxn ang="0">
                <a:pos x="connsiteX729" y="connsiteY729"/>
              </a:cxn>
              <a:cxn ang="0">
                <a:pos x="connsiteX730" y="connsiteY730"/>
              </a:cxn>
              <a:cxn ang="0">
                <a:pos x="connsiteX731" y="connsiteY731"/>
              </a:cxn>
              <a:cxn ang="0">
                <a:pos x="connsiteX732" y="connsiteY732"/>
              </a:cxn>
              <a:cxn ang="0">
                <a:pos x="connsiteX733" y="connsiteY733"/>
              </a:cxn>
              <a:cxn ang="0">
                <a:pos x="connsiteX734" y="connsiteY734"/>
              </a:cxn>
              <a:cxn ang="0">
                <a:pos x="connsiteX735" y="connsiteY735"/>
              </a:cxn>
              <a:cxn ang="0">
                <a:pos x="connsiteX736" y="connsiteY736"/>
              </a:cxn>
              <a:cxn ang="0">
                <a:pos x="connsiteX737" y="connsiteY737"/>
              </a:cxn>
              <a:cxn ang="0">
                <a:pos x="connsiteX738" y="connsiteY738"/>
              </a:cxn>
              <a:cxn ang="0">
                <a:pos x="connsiteX739" y="connsiteY739"/>
              </a:cxn>
              <a:cxn ang="0">
                <a:pos x="connsiteX740" y="connsiteY740"/>
              </a:cxn>
              <a:cxn ang="0">
                <a:pos x="connsiteX741" y="connsiteY741"/>
              </a:cxn>
              <a:cxn ang="0">
                <a:pos x="connsiteX742" y="connsiteY742"/>
              </a:cxn>
              <a:cxn ang="0">
                <a:pos x="connsiteX743" y="connsiteY743"/>
              </a:cxn>
              <a:cxn ang="0">
                <a:pos x="connsiteX744" y="connsiteY744"/>
              </a:cxn>
              <a:cxn ang="0">
                <a:pos x="connsiteX745" y="connsiteY745"/>
              </a:cxn>
              <a:cxn ang="0">
                <a:pos x="connsiteX746" y="connsiteY746"/>
              </a:cxn>
              <a:cxn ang="0">
                <a:pos x="connsiteX747" y="connsiteY747"/>
              </a:cxn>
              <a:cxn ang="0">
                <a:pos x="connsiteX748" y="connsiteY748"/>
              </a:cxn>
              <a:cxn ang="0">
                <a:pos x="connsiteX749" y="connsiteY749"/>
              </a:cxn>
              <a:cxn ang="0">
                <a:pos x="connsiteX750" y="connsiteY750"/>
              </a:cxn>
              <a:cxn ang="0">
                <a:pos x="connsiteX751" y="connsiteY751"/>
              </a:cxn>
              <a:cxn ang="0">
                <a:pos x="connsiteX752" y="connsiteY752"/>
              </a:cxn>
              <a:cxn ang="0">
                <a:pos x="connsiteX753" y="connsiteY753"/>
              </a:cxn>
              <a:cxn ang="0">
                <a:pos x="connsiteX754" y="connsiteY754"/>
              </a:cxn>
              <a:cxn ang="0">
                <a:pos x="connsiteX755" y="connsiteY755"/>
              </a:cxn>
              <a:cxn ang="0">
                <a:pos x="connsiteX756" y="connsiteY756"/>
              </a:cxn>
              <a:cxn ang="0">
                <a:pos x="connsiteX757" y="connsiteY757"/>
              </a:cxn>
              <a:cxn ang="0">
                <a:pos x="connsiteX758" y="connsiteY758"/>
              </a:cxn>
              <a:cxn ang="0">
                <a:pos x="connsiteX759" y="connsiteY759"/>
              </a:cxn>
              <a:cxn ang="0">
                <a:pos x="connsiteX760" y="connsiteY760"/>
              </a:cxn>
              <a:cxn ang="0">
                <a:pos x="connsiteX761" y="connsiteY761"/>
              </a:cxn>
              <a:cxn ang="0">
                <a:pos x="connsiteX762" y="connsiteY762"/>
              </a:cxn>
              <a:cxn ang="0">
                <a:pos x="connsiteX763" y="connsiteY763"/>
              </a:cxn>
              <a:cxn ang="0">
                <a:pos x="connsiteX764" y="connsiteY764"/>
              </a:cxn>
              <a:cxn ang="0">
                <a:pos x="connsiteX765" y="connsiteY765"/>
              </a:cxn>
              <a:cxn ang="0">
                <a:pos x="connsiteX766" y="connsiteY766"/>
              </a:cxn>
              <a:cxn ang="0">
                <a:pos x="connsiteX767" y="connsiteY767"/>
              </a:cxn>
              <a:cxn ang="0">
                <a:pos x="connsiteX768" y="connsiteY768"/>
              </a:cxn>
              <a:cxn ang="0">
                <a:pos x="connsiteX769" y="connsiteY769"/>
              </a:cxn>
              <a:cxn ang="0">
                <a:pos x="connsiteX770" y="connsiteY770"/>
              </a:cxn>
              <a:cxn ang="0">
                <a:pos x="connsiteX771" y="connsiteY771"/>
              </a:cxn>
              <a:cxn ang="0">
                <a:pos x="connsiteX772" y="connsiteY772"/>
              </a:cxn>
              <a:cxn ang="0">
                <a:pos x="connsiteX773" y="connsiteY773"/>
              </a:cxn>
              <a:cxn ang="0">
                <a:pos x="connsiteX774" y="connsiteY774"/>
              </a:cxn>
              <a:cxn ang="0">
                <a:pos x="connsiteX775" y="connsiteY775"/>
              </a:cxn>
              <a:cxn ang="0">
                <a:pos x="connsiteX776" y="connsiteY776"/>
              </a:cxn>
              <a:cxn ang="0">
                <a:pos x="connsiteX777" y="connsiteY777"/>
              </a:cxn>
              <a:cxn ang="0">
                <a:pos x="connsiteX778" y="connsiteY778"/>
              </a:cxn>
              <a:cxn ang="0">
                <a:pos x="connsiteX779" y="connsiteY779"/>
              </a:cxn>
              <a:cxn ang="0">
                <a:pos x="connsiteX780" y="connsiteY780"/>
              </a:cxn>
              <a:cxn ang="0">
                <a:pos x="connsiteX781" y="connsiteY781"/>
              </a:cxn>
              <a:cxn ang="0">
                <a:pos x="connsiteX782" y="connsiteY782"/>
              </a:cxn>
              <a:cxn ang="0">
                <a:pos x="connsiteX783" y="connsiteY783"/>
              </a:cxn>
              <a:cxn ang="0">
                <a:pos x="connsiteX784" y="connsiteY784"/>
              </a:cxn>
              <a:cxn ang="0">
                <a:pos x="connsiteX785" y="connsiteY785"/>
              </a:cxn>
              <a:cxn ang="0">
                <a:pos x="connsiteX786" y="connsiteY786"/>
              </a:cxn>
              <a:cxn ang="0">
                <a:pos x="connsiteX787" y="connsiteY787"/>
              </a:cxn>
              <a:cxn ang="0">
                <a:pos x="connsiteX788" y="connsiteY788"/>
              </a:cxn>
              <a:cxn ang="0">
                <a:pos x="connsiteX789" y="connsiteY789"/>
              </a:cxn>
              <a:cxn ang="0">
                <a:pos x="connsiteX790" y="connsiteY790"/>
              </a:cxn>
              <a:cxn ang="0">
                <a:pos x="connsiteX791" y="connsiteY791"/>
              </a:cxn>
              <a:cxn ang="0">
                <a:pos x="connsiteX792" y="connsiteY792"/>
              </a:cxn>
              <a:cxn ang="0">
                <a:pos x="connsiteX793" y="connsiteY793"/>
              </a:cxn>
              <a:cxn ang="0">
                <a:pos x="connsiteX794" y="connsiteY794"/>
              </a:cxn>
              <a:cxn ang="0">
                <a:pos x="connsiteX795" y="connsiteY795"/>
              </a:cxn>
              <a:cxn ang="0">
                <a:pos x="connsiteX796" y="connsiteY796"/>
              </a:cxn>
              <a:cxn ang="0">
                <a:pos x="connsiteX797" y="connsiteY797"/>
              </a:cxn>
              <a:cxn ang="0">
                <a:pos x="connsiteX798" y="connsiteY798"/>
              </a:cxn>
              <a:cxn ang="0">
                <a:pos x="connsiteX799" y="connsiteY799"/>
              </a:cxn>
              <a:cxn ang="0">
                <a:pos x="connsiteX800" y="connsiteY800"/>
              </a:cxn>
              <a:cxn ang="0">
                <a:pos x="connsiteX801" y="connsiteY801"/>
              </a:cxn>
              <a:cxn ang="0">
                <a:pos x="connsiteX802" y="connsiteY802"/>
              </a:cxn>
              <a:cxn ang="0">
                <a:pos x="connsiteX803" y="connsiteY803"/>
              </a:cxn>
              <a:cxn ang="0">
                <a:pos x="connsiteX804" y="connsiteY804"/>
              </a:cxn>
              <a:cxn ang="0">
                <a:pos x="connsiteX805" y="connsiteY805"/>
              </a:cxn>
              <a:cxn ang="0">
                <a:pos x="connsiteX806" y="connsiteY806"/>
              </a:cxn>
              <a:cxn ang="0">
                <a:pos x="connsiteX807" y="connsiteY807"/>
              </a:cxn>
              <a:cxn ang="0">
                <a:pos x="connsiteX808" y="connsiteY808"/>
              </a:cxn>
              <a:cxn ang="0">
                <a:pos x="connsiteX809" y="connsiteY809"/>
              </a:cxn>
              <a:cxn ang="0">
                <a:pos x="connsiteX810" y="connsiteY810"/>
              </a:cxn>
              <a:cxn ang="0">
                <a:pos x="connsiteX811" y="connsiteY811"/>
              </a:cxn>
              <a:cxn ang="0">
                <a:pos x="connsiteX812" y="connsiteY812"/>
              </a:cxn>
              <a:cxn ang="0">
                <a:pos x="connsiteX813" y="connsiteY813"/>
              </a:cxn>
              <a:cxn ang="0">
                <a:pos x="connsiteX814" y="connsiteY814"/>
              </a:cxn>
              <a:cxn ang="0">
                <a:pos x="connsiteX815" y="connsiteY815"/>
              </a:cxn>
              <a:cxn ang="0">
                <a:pos x="connsiteX816" y="connsiteY816"/>
              </a:cxn>
              <a:cxn ang="0">
                <a:pos x="connsiteX817" y="connsiteY817"/>
              </a:cxn>
              <a:cxn ang="0">
                <a:pos x="connsiteX818" y="connsiteY818"/>
              </a:cxn>
              <a:cxn ang="0">
                <a:pos x="connsiteX819" y="connsiteY819"/>
              </a:cxn>
              <a:cxn ang="0">
                <a:pos x="connsiteX820" y="connsiteY820"/>
              </a:cxn>
              <a:cxn ang="0">
                <a:pos x="connsiteX821" y="connsiteY821"/>
              </a:cxn>
              <a:cxn ang="0">
                <a:pos x="connsiteX822" y="connsiteY822"/>
              </a:cxn>
              <a:cxn ang="0">
                <a:pos x="connsiteX823" y="connsiteY823"/>
              </a:cxn>
              <a:cxn ang="0">
                <a:pos x="connsiteX824" y="connsiteY824"/>
              </a:cxn>
              <a:cxn ang="0">
                <a:pos x="connsiteX825" y="connsiteY825"/>
              </a:cxn>
              <a:cxn ang="0">
                <a:pos x="connsiteX826" y="connsiteY826"/>
              </a:cxn>
              <a:cxn ang="0">
                <a:pos x="connsiteX827" y="connsiteY827"/>
              </a:cxn>
              <a:cxn ang="0">
                <a:pos x="connsiteX828" y="connsiteY828"/>
              </a:cxn>
              <a:cxn ang="0">
                <a:pos x="connsiteX829" y="connsiteY829"/>
              </a:cxn>
              <a:cxn ang="0">
                <a:pos x="connsiteX830" y="connsiteY830"/>
              </a:cxn>
              <a:cxn ang="0">
                <a:pos x="connsiteX831" y="connsiteY831"/>
              </a:cxn>
              <a:cxn ang="0">
                <a:pos x="connsiteX832" y="connsiteY832"/>
              </a:cxn>
              <a:cxn ang="0">
                <a:pos x="connsiteX833" y="connsiteY833"/>
              </a:cxn>
              <a:cxn ang="0">
                <a:pos x="connsiteX834" y="connsiteY834"/>
              </a:cxn>
              <a:cxn ang="0">
                <a:pos x="connsiteX835" y="connsiteY835"/>
              </a:cxn>
              <a:cxn ang="0">
                <a:pos x="connsiteX836" y="connsiteY836"/>
              </a:cxn>
              <a:cxn ang="0">
                <a:pos x="connsiteX837" y="connsiteY837"/>
              </a:cxn>
              <a:cxn ang="0">
                <a:pos x="connsiteX838" y="connsiteY838"/>
              </a:cxn>
              <a:cxn ang="0">
                <a:pos x="connsiteX839" y="connsiteY839"/>
              </a:cxn>
              <a:cxn ang="0">
                <a:pos x="connsiteX840" y="connsiteY840"/>
              </a:cxn>
              <a:cxn ang="0">
                <a:pos x="connsiteX841" y="connsiteY841"/>
              </a:cxn>
              <a:cxn ang="0">
                <a:pos x="connsiteX842" y="connsiteY842"/>
              </a:cxn>
              <a:cxn ang="0">
                <a:pos x="connsiteX843" y="connsiteY843"/>
              </a:cxn>
              <a:cxn ang="0">
                <a:pos x="connsiteX844" y="connsiteY844"/>
              </a:cxn>
              <a:cxn ang="0">
                <a:pos x="connsiteX845" y="connsiteY845"/>
              </a:cxn>
              <a:cxn ang="0">
                <a:pos x="connsiteX846" y="connsiteY846"/>
              </a:cxn>
              <a:cxn ang="0">
                <a:pos x="connsiteX847" y="connsiteY847"/>
              </a:cxn>
              <a:cxn ang="0">
                <a:pos x="connsiteX848" y="connsiteY848"/>
              </a:cxn>
              <a:cxn ang="0">
                <a:pos x="connsiteX849" y="connsiteY849"/>
              </a:cxn>
              <a:cxn ang="0">
                <a:pos x="connsiteX850" y="connsiteY850"/>
              </a:cxn>
              <a:cxn ang="0">
                <a:pos x="connsiteX851" y="connsiteY851"/>
              </a:cxn>
              <a:cxn ang="0">
                <a:pos x="connsiteX852" y="connsiteY852"/>
              </a:cxn>
              <a:cxn ang="0">
                <a:pos x="connsiteX853" y="connsiteY853"/>
              </a:cxn>
              <a:cxn ang="0">
                <a:pos x="connsiteX854" y="connsiteY854"/>
              </a:cxn>
              <a:cxn ang="0">
                <a:pos x="connsiteX855" y="connsiteY855"/>
              </a:cxn>
              <a:cxn ang="0">
                <a:pos x="connsiteX856" y="connsiteY856"/>
              </a:cxn>
              <a:cxn ang="0">
                <a:pos x="connsiteX857" y="connsiteY857"/>
              </a:cxn>
              <a:cxn ang="0">
                <a:pos x="connsiteX858" y="connsiteY858"/>
              </a:cxn>
              <a:cxn ang="0">
                <a:pos x="connsiteX859" y="connsiteY859"/>
              </a:cxn>
              <a:cxn ang="0">
                <a:pos x="connsiteX860" y="connsiteY860"/>
              </a:cxn>
              <a:cxn ang="0">
                <a:pos x="connsiteX861" y="connsiteY861"/>
              </a:cxn>
              <a:cxn ang="0">
                <a:pos x="connsiteX862" y="connsiteY862"/>
              </a:cxn>
              <a:cxn ang="0">
                <a:pos x="connsiteX863" y="connsiteY863"/>
              </a:cxn>
              <a:cxn ang="0">
                <a:pos x="connsiteX864" y="connsiteY864"/>
              </a:cxn>
              <a:cxn ang="0">
                <a:pos x="connsiteX865" y="connsiteY865"/>
              </a:cxn>
              <a:cxn ang="0">
                <a:pos x="connsiteX866" y="connsiteY866"/>
              </a:cxn>
              <a:cxn ang="0">
                <a:pos x="connsiteX867" y="connsiteY867"/>
              </a:cxn>
              <a:cxn ang="0">
                <a:pos x="connsiteX868" y="connsiteY868"/>
              </a:cxn>
              <a:cxn ang="0">
                <a:pos x="connsiteX869" y="connsiteY869"/>
              </a:cxn>
              <a:cxn ang="0">
                <a:pos x="connsiteX870" y="connsiteY870"/>
              </a:cxn>
              <a:cxn ang="0">
                <a:pos x="connsiteX871" y="connsiteY871"/>
              </a:cxn>
              <a:cxn ang="0">
                <a:pos x="connsiteX872" y="connsiteY872"/>
              </a:cxn>
              <a:cxn ang="0">
                <a:pos x="connsiteX873" y="connsiteY873"/>
              </a:cxn>
              <a:cxn ang="0">
                <a:pos x="connsiteX874" y="connsiteY874"/>
              </a:cxn>
              <a:cxn ang="0">
                <a:pos x="connsiteX875" y="connsiteY875"/>
              </a:cxn>
              <a:cxn ang="0">
                <a:pos x="connsiteX876" y="connsiteY876"/>
              </a:cxn>
              <a:cxn ang="0">
                <a:pos x="connsiteX877" y="connsiteY877"/>
              </a:cxn>
              <a:cxn ang="0">
                <a:pos x="connsiteX878" y="connsiteY878"/>
              </a:cxn>
              <a:cxn ang="0">
                <a:pos x="connsiteX879" y="connsiteY879"/>
              </a:cxn>
              <a:cxn ang="0">
                <a:pos x="connsiteX880" y="connsiteY880"/>
              </a:cxn>
              <a:cxn ang="0">
                <a:pos x="connsiteX881" y="connsiteY881"/>
              </a:cxn>
              <a:cxn ang="0">
                <a:pos x="connsiteX882" y="connsiteY882"/>
              </a:cxn>
              <a:cxn ang="0">
                <a:pos x="connsiteX883" y="connsiteY883"/>
              </a:cxn>
              <a:cxn ang="0">
                <a:pos x="connsiteX884" y="connsiteY884"/>
              </a:cxn>
              <a:cxn ang="0">
                <a:pos x="connsiteX885" y="connsiteY885"/>
              </a:cxn>
              <a:cxn ang="0">
                <a:pos x="connsiteX886" y="connsiteY886"/>
              </a:cxn>
              <a:cxn ang="0">
                <a:pos x="connsiteX887" y="connsiteY887"/>
              </a:cxn>
              <a:cxn ang="0">
                <a:pos x="connsiteX888" y="connsiteY888"/>
              </a:cxn>
              <a:cxn ang="0">
                <a:pos x="connsiteX889" y="connsiteY889"/>
              </a:cxn>
              <a:cxn ang="0">
                <a:pos x="connsiteX890" y="connsiteY890"/>
              </a:cxn>
              <a:cxn ang="0">
                <a:pos x="connsiteX891" y="connsiteY891"/>
              </a:cxn>
              <a:cxn ang="0">
                <a:pos x="connsiteX892" y="connsiteY892"/>
              </a:cxn>
              <a:cxn ang="0">
                <a:pos x="connsiteX893" y="connsiteY893"/>
              </a:cxn>
              <a:cxn ang="0">
                <a:pos x="connsiteX894" y="connsiteY894"/>
              </a:cxn>
              <a:cxn ang="0">
                <a:pos x="connsiteX895" y="connsiteY895"/>
              </a:cxn>
              <a:cxn ang="0">
                <a:pos x="connsiteX896" y="connsiteY896"/>
              </a:cxn>
              <a:cxn ang="0">
                <a:pos x="connsiteX897" y="connsiteY897"/>
              </a:cxn>
              <a:cxn ang="0">
                <a:pos x="connsiteX898" y="connsiteY898"/>
              </a:cxn>
              <a:cxn ang="0">
                <a:pos x="connsiteX899" y="connsiteY899"/>
              </a:cxn>
              <a:cxn ang="0">
                <a:pos x="connsiteX900" y="connsiteY900"/>
              </a:cxn>
              <a:cxn ang="0">
                <a:pos x="connsiteX901" y="connsiteY901"/>
              </a:cxn>
              <a:cxn ang="0">
                <a:pos x="connsiteX902" y="connsiteY902"/>
              </a:cxn>
              <a:cxn ang="0">
                <a:pos x="connsiteX903" y="connsiteY903"/>
              </a:cxn>
              <a:cxn ang="0">
                <a:pos x="connsiteX904" y="connsiteY904"/>
              </a:cxn>
              <a:cxn ang="0">
                <a:pos x="connsiteX905" y="connsiteY905"/>
              </a:cxn>
              <a:cxn ang="0">
                <a:pos x="connsiteX906" y="connsiteY906"/>
              </a:cxn>
              <a:cxn ang="0">
                <a:pos x="connsiteX907" y="connsiteY907"/>
              </a:cxn>
              <a:cxn ang="0">
                <a:pos x="connsiteX908" y="connsiteY908"/>
              </a:cxn>
              <a:cxn ang="0">
                <a:pos x="connsiteX909" y="connsiteY909"/>
              </a:cxn>
              <a:cxn ang="0">
                <a:pos x="connsiteX910" y="connsiteY910"/>
              </a:cxn>
              <a:cxn ang="0">
                <a:pos x="connsiteX911" y="connsiteY911"/>
              </a:cxn>
              <a:cxn ang="0">
                <a:pos x="connsiteX912" y="connsiteY912"/>
              </a:cxn>
              <a:cxn ang="0">
                <a:pos x="connsiteX913" y="connsiteY913"/>
              </a:cxn>
              <a:cxn ang="0">
                <a:pos x="connsiteX914" y="connsiteY914"/>
              </a:cxn>
              <a:cxn ang="0">
                <a:pos x="connsiteX915" y="connsiteY915"/>
              </a:cxn>
              <a:cxn ang="0">
                <a:pos x="connsiteX916" y="connsiteY916"/>
              </a:cxn>
              <a:cxn ang="0">
                <a:pos x="connsiteX917" y="connsiteY917"/>
              </a:cxn>
              <a:cxn ang="0">
                <a:pos x="connsiteX918" y="connsiteY918"/>
              </a:cxn>
              <a:cxn ang="0">
                <a:pos x="connsiteX919" y="connsiteY919"/>
              </a:cxn>
              <a:cxn ang="0">
                <a:pos x="connsiteX920" y="connsiteY920"/>
              </a:cxn>
              <a:cxn ang="0">
                <a:pos x="connsiteX921" y="connsiteY921"/>
              </a:cxn>
              <a:cxn ang="0">
                <a:pos x="connsiteX922" y="connsiteY922"/>
              </a:cxn>
              <a:cxn ang="0">
                <a:pos x="connsiteX923" y="connsiteY923"/>
              </a:cxn>
              <a:cxn ang="0">
                <a:pos x="connsiteX924" y="connsiteY924"/>
              </a:cxn>
              <a:cxn ang="0">
                <a:pos x="connsiteX925" y="connsiteY925"/>
              </a:cxn>
              <a:cxn ang="0">
                <a:pos x="connsiteX926" y="connsiteY926"/>
              </a:cxn>
              <a:cxn ang="0">
                <a:pos x="connsiteX927" y="connsiteY927"/>
              </a:cxn>
              <a:cxn ang="0">
                <a:pos x="connsiteX928" y="connsiteY928"/>
              </a:cxn>
              <a:cxn ang="0">
                <a:pos x="connsiteX929" y="connsiteY929"/>
              </a:cxn>
              <a:cxn ang="0">
                <a:pos x="connsiteX930" y="connsiteY930"/>
              </a:cxn>
              <a:cxn ang="0">
                <a:pos x="connsiteX931" y="connsiteY931"/>
              </a:cxn>
              <a:cxn ang="0">
                <a:pos x="connsiteX932" y="connsiteY932"/>
              </a:cxn>
              <a:cxn ang="0">
                <a:pos x="connsiteX933" y="connsiteY933"/>
              </a:cxn>
              <a:cxn ang="0">
                <a:pos x="connsiteX934" y="connsiteY934"/>
              </a:cxn>
              <a:cxn ang="0">
                <a:pos x="connsiteX935" y="connsiteY935"/>
              </a:cxn>
              <a:cxn ang="0">
                <a:pos x="connsiteX936" y="connsiteY936"/>
              </a:cxn>
              <a:cxn ang="0">
                <a:pos x="connsiteX937" y="connsiteY937"/>
              </a:cxn>
              <a:cxn ang="0">
                <a:pos x="connsiteX938" y="connsiteY938"/>
              </a:cxn>
              <a:cxn ang="0">
                <a:pos x="connsiteX939" y="connsiteY939"/>
              </a:cxn>
              <a:cxn ang="0">
                <a:pos x="connsiteX940" y="connsiteY940"/>
              </a:cxn>
              <a:cxn ang="0">
                <a:pos x="connsiteX941" y="connsiteY941"/>
              </a:cxn>
              <a:cxn ang="0">
                <a:pos x="connsiteX942" y="connsiteY942"/>
              </a:cxn>
              <a:cxn ang="0">
                <a:pos x="connsiteX943" y="connsiteY943"/>
              </a:cxn>
              <a:cxn ang="0">
                <a:pos x="connsiteX944" y="connsiteY944"/>
              </a:cxn>
              <a:cxn ang="0">
                <a:pos x="connsiteX945" y="connsiteY945"/>
              </a:cxn>
              <a:cxn ang="0">
                <a:pos x="connsiteX946" y="connsiteY946"/>
              </a:cxn>
              <a:cxn ang="0">
                <a:pos x="connsiteX947" y="connsiteY947"/>
              </a:cxn>
              <a:cxn ang="0">
                <a:pos x="connsiteX948" y="connsiteY948"/>
              </a:cxn>
              <a:cxn ang="0">
                <a:pos x="connsiteX949" y="connsiteY949"/>
              </a:cxn>
              <a:cxn ang="0">
                <a:pos x="connsiteX950" y="connsiteY950"/>
              </a:cxn>
              <a:cxn ang="0">
                <a:pos x="connsiteX951" y="connsiteY951"/>
              </a:cxn>
              <a:cxn ang="0">
                <a:pos x="connsiteX952" y="connsiteY952"/>
              </a:cxn>
              <a:cxn ang="0">
                <a:pos x="connsiteX953" y="connsiteY953"/>
              </a:cxn>
              <a:cxn ang="0">
                <a:pos x="connsiteX954" y="connsiteY954"/>
              </a:cxn>
              <a:cxn ang="0">
                <a:pos x="connsiteX955" y="connsiteY955"/>
              </a:cxn>
              <a:cxn ang="0">
                <a:pos x="connsiteX956" y="connsiteY956"/>
              </a:cxn>
              <a:cxn ang="0">
                <a:pos x="connsiteX957" y="connsiteY957"/>
              </a:cxn>
              <a:cxn ang="0">
                <a:pos x="connsiteX958" y="connsiteY958"/>
              </a:cxn>
              <a:cxn ang="0">
                <a:pos x="connsiteX959" y="connsiteY959"/>
              </a:cxn>
              <a:cxn ang="0">
                <a:pos x="connsiteX960" y="connsiteY960"/>
              </a:cxn>
              <a:cxn ang="0">
                <a:pos x="connsiteX961" y="connsiteY961"/>
              </a:cxn>
              <a:cxn ang="0">
                <a:pos x="connsiteX962" y="connsiteY962"/>
              </a:cxn>
              <a:cxn ang="0">
                <a:pos x="connsiteX963" y="connsiteY963"/>
              </a:cxn>
              <a:cxn ang="0">
                <a:pos x="connsiteX964" y="connsiteY964"/>
              </a:cxn>
              <a:cxn ang="0">
                <a:pos x="connsiteX965" y="connsiteY965"/>
              </a:cxn>
              <a:cxn ang="0">
                <a:pos x="connsiteX966" y="connsiteY966"/>
              </a:cxn>
              <a:cxn ang="0">
                <a:pos x="connsiteX967" y="connsiteY967"/>
              </a:cxn>
              <a:cxn ang="0">
                <a:pos x="connsiteX968" y="connsiteY968"/>
              </a:cxn>
              <a:cxn ang="0">
                <a:pos x="connsiteX969" y="connsiteY969"/>
              </a:cxn>
              <a:cxn ang="0">
                <a:pos x="connsiteX970" y="connsiteY970"/>
              </a:cxn>
              <a:cxn ang="0">
                <a:pos x="connsiteX971" y="connsiteY971"/>
              </a:cxn>
              <a:cxn ang="0">
                <a:pos x="connsiteX972" y="connsiteY972"/>
              </a:cxn>
              <a:cxn ang="0">
                <a:pos x="connsiteX973" y="connsiteY973"/>
              </a:cxn>
              <a:cxn ang="0">
                <a:pos x="connsiteX974" y="connsiteY974"/>
              </a:cxn>
              <a:cxn ang="0">
                <a:pos x="connsiteX975" y="connsiteY975"/>
              </a:cxn>
              <a:cxn ang="0">
                <a:pos x="connsiteX976" y="connsiteY976"/>
              </a:cxn>
              <a:cxn ang="0">
                <a:pos x="connsiteX977" y="connsiteY977"/>
              </a:cxn>
              <a:cxn ang="0">
                <a:pos x="connsiteX978" y="connsiteY978"/>
              </a:cxn>
              <a:cxn ang="0">
                <a:pos x="connsiteX979" y="connsiteY979"/>
              </a:cxn>
              <a:cxn ang="0">
                <a:pos x="connsiteX980" y="connsiteY980"/>
              </a:cxn>
              <a:cxn ang="0">
                <a:pos x="connsiteX981" y="connsiteY981"/>
              </a:cxn>
              <a:cxn ang="0">
                <a:pos x="connsiteX982" y="connsiteY982"/>
              </a:cxn>
              <a:cxn ang="0">
                <a:pos x="connsiteX983" y="connsiteY983"/>
              </a:cxn>
              <a:cxn ang="0">
                <a:pos x="connsiteX984" y="connsiteY984"/>
              </a:cxn>
              <a:cxn ang="0">
                <a:pos x="connsiteX985" y="connsiteY985"/>
              </a:cxn>
              <a:cxn ang="0">
                <a:pos x="connsiteX986" y="connsiteY986"/>
              </a:cxn>
              <a:cxn ang="0">
                <a:pos x="connsiteX987" y="connsiteY987"/>
              </a:cxn>
              <a:cxn ang="0">
                <a:pos x="connsiteX988" y="connsiteY988"/>
              </a:cxn>
              <a:cxn ang="0">
                <a:pos x="connsiteX989" y="connsiteY989"/>
              </a:cxn>
              <a:cxn ang="0">
                <a:pos x="connsiteX990" y="connsiteY990"/>
              </a:cxn>
              <a:cxn ang="0">
                <a:pos x="connsiteX991" y="connsiteY991"/>
              </a:cxn>
              <a:cxn ang="0">
                <a:pos x="connsiteX992" y="connsiteY992"/>
              </a:cxn>
              <a:cxn ang="0">
                <a:pos x="connsiteX993" y="connsiteY993"/>
              </a:cxn>
              <a:cxn ang="0">
                <a:pos x="connsiteX994" y="connsiteY994"/>
              </a:cxn>
              <a:cxn ang="0">
                <a:pos x="connsiteX995" y="connsiteY995"/>
              </a:cxn>
              <a:cxn ang="0">
                <a:pos x="connsiteX996" y="connsiteY996"/>
              </a:cxn>
              <a:cxn ang="0">
                <a:pos x="connsiteX997" y="connsiteY997"/>
              </a:cxn>
              <a:cxn ang="0">
                <a:pos x="connsiteX998" y="connsiteY998"/>
              </a:cxn>
              <a:cxn ang="0">
                <a:pos x="connsiteX999" y="connsiteY999"/>
              </a:cxn>
              <a:cxn ang="0">
                <a:pos x="connsiteX1000" y="connsiteY1000"/>
              </a:cxn>
              <a:cxn ang="0">
                <a:pos x="connsiteX1001" y="connsiteY1001"/>
              </a:cxn>
              <a:cxn ang="0">
                <a:pos x="connsiteX1002" y="connsiteY1002"/>
              </a:cxn>
              <a:cxn ang="0">
                <a:pos x="connsiteX1003" y="connsiteY1003"/>
              </a:cxn>
              <a:cxn ang="0">
                <a:pos x="connsiteX1004" y="connsiteY1004"/>
              </a:cxn>
              <a:cxn ang="0">
                <a:pos x="connsiteX1005" y="connsiteY1005"/>
              </a:cxn>
              <a:cxn ang="0">
                <a:pos x="connsiteX1006" y="connsiteY1006"/>
              </a:cxn>
              <a:cxn ang="0">
                <a:pos x="connsiteX1007" y="connsiteY1007"/>
              </a:cxn>
              <a:cxn ang="0">
                <a:pos x="connsiteX1008" y="connsiteY1008"/>
              </a:cxn>
              <a:cxn ang="0">
                <a:pos x="connsiteX1009" y="connsiteY1009"/>
              </a:cxn>
              <a:cxn ang="0">
                <a:pos x="connsiteX1010" y="connsiteY1010"/>
              </a:cxn>
              <a:cxn ang="0">
                <a:pos x="connsiteX1011" y="connsiteY1011"/>
              </a:cxn>
              <a:cxn ang="0">
                <a:pos x="connsiteX1012" y="connsiteY1012"/>
              </a:cxn>
              <a:cxn ang="0">
                <a:pos x="connsiteX1013" y="connsiteY1013"/>
              </a:cxn>
              <a:cxn ang="0">
                <a:pos x="connsiteX1014" y="connsiteY1014"/>
              </a:cxn>
              <a:cxn ang="0">
                <a:pos x="connsiteX1015" y="connsiteY1015"/>
              </a:cxn>
              <a:cxn ang="0">
                <a:pos x="connsiteX1016" y="connsiteY1016"/>
              </a:cxn>
              <a:cxn ang="0">
                <a:pos x="connsiteX1017" y="connsiteY1017"/>
              </a:cxn>
              <a:cxn ang="0">
                <a:pos x="connsiteX1018" y="connsiteY1018"/>
              </a:cxn>
              <a:cxn ang="0">
                <a:pos x="connsiteX1019" y="connsiteY1019"/>
              </a:cxn>
              <a:cxn ang="0">
                <a:pos x="connsiteX1020" y="connsiteY1020"/>
              </a:cxn>
              <a:cxn ang="0">
                <a:pos x="connsiteX1021" y="connsiteY1021"/>
              </a:cxn>
              <a:cxn ang="0">
                <a:pos x="connsiteX1022" y="connsiteY1022"/>
              </a:cxn>
              <a:cxn ang="0">
                <a:pos x="connsiteX1023" y="connsiteY1023"/>
              </a:cxn>
              <a:cxn ang="0">
                <a:pos x="connsiteX1024" y="connsiteY1024"/>
              </a:cxn>
              <a:cxn ang="0">
                <a:pos x="connsiteX1025" y="connsiteY1025"/>
              </a:cxn>
              <a:cxn ang="0">
                <a:pos x="connsiteX1026" y="connsiteY1026"/>
              </a:cxn>
              <a:cxn ang="0">
                <a:pos x="connsiteX1027" y="connsiteY1027"/>
              </a:cxn>
              <a:cxn ang="0">
                <a:pos x="connsiteX1028" y="connsiteY1028"/>
              </a:cxn>
              <a:cxn ang="0">
                <a:pos x="connsiteX1029" y="connsiteY1029"/>
              </a:cxn>
              <a:cxn ang="0">
                <a:pos x="connsiteX1030" y="connsiteY1030"/>
              </a:cxn>
              <a:cxn ang="0">
                <a:pos x="connsiteX1031" y="connsiteY1031"/>
              </a:cxn>
              <a:cxn ang="0">
                <a:pos x="connsiteX1032" y="connsiteY1032"/>
              </a:cxn>
              <a:cxn ang="0">
                <a:pos x="connsiteX1033" y="connsiteY1033"/>
              </a:cxn>
              <a:cxn ang="0">
                <a:pos x="connsiteX1034" y="connsiteY1034"/>
              </a:cxn>
              <a:cxn ang="0">
                <a:pos x="connsiteX1035" y="connsiteY1035"/>
              </a:cxn>
              <a:cxn ang="0">
                <a:pos x="connsiteX1036" y="connsiteY1036"/>
              </a:cxn>
              <a:cxn ang="0">
                <a:pos x="connsiteX1037" y="connsiteY1037"/>
              </a:cxn>
              <a:cxn ang="0">
                <a:pos x="connsiteX1038" y="connsiteY1038"/>
              </a:cxn>
              <a:cxn ang="0">
                <a:pos x="connsiteX1039" y="connsiteY1039"/>
              </a:cxn>
              <a:cxn ang="0">
                <a:pos x="connsiteX1040" y="connsiteY1040"/>
              </a:cxn>
              <a:cxn ang="0">
                <a:pos x="connsiteX1041" y="connsiteY1041"/>
              </a:cxn>
              <a:cxn ang="0">
                <a:pos x="connsiteX1042" y="connsiteY1042"/>
              </a:cxn>
              <a:cxn ang="0">
                <a:pos x="connsiteX1043" y="connsiteY1043"/>
              </a:cxn>
              <a:cxn ang="0">
                <a:pos x="connsiteX1044" y="connsiteY1044"/>
              </a:cxn>
              <a:cxn ang="0">
                <a:pos x="connsiteX1045" y="connsiteY1045"/>
              </a:cxn>
              <a:cxn ang="0">
                <a:pos x="connsiteX1046" y="connsiteY1046"/>
              </a:cxn>
              <a:cxn ang="0">
                <a:pos x="connsiteX1047" y="connsiteY1047"/>
              </a:cxn>
              <a:cxn ang="0">
                <a:pos x="connsiteX1048" y="connsiteY1048"/>
              </a:cxn>
              <a:cxn ang="0">
                <a:pos x="connsiteX1049" y="connsiteY1049"/>
              </a:cxn>
              <a:cxn ang="0">
                <a:pos x="connsiteX1050" y="connsiteY1050"/>
              </a:cxn>
              <a:cxn ang="0">
                <a:pos x="connsiteX1051" y="connsiteY1051"/>
              </a:cxn>
              <a:cxn ang="0">
                <a:pos x="connsiteX1052" y="connsiteY1052"/>
              </a:cxn>
              <a:cxn ang="0">
                <a:pos x="connsiteX1053" y="connsiteY1053"/>
              </a:cxn>
              <a:cxn ang="0">
                <a:pos x="connsiteX1054" y="connsiteY1054"/>
              </a:cxn>
              <a:cxn ang="0">
                <a:pos x="connsiteX1055" y="connsiteY1055"/>
              </a:cxn>
              <a:cxn ang="0">
                <a:pos x="connsiteX1056" y="connsiteY1056"/>
              </a:cxn>
              <a:cxn ang="0">
                <a:pos x="connsiteX1057" y="connsiteY1057"/>
              </a:cxn>
              <a:cxn ang="0">
                <a:pos x="connsiteX1058" y="connsiteY1058"/>
              </a:cxn>
              <a:cxn ang="0">
                <a:pos x="connsiteX1059" y="connsiteY1059"/>
              </a:cxn>
              <a:cxn ang="0">
                <a:pos x="connsiteX1060" y="connsiteY1060"/>
              </a:cxn>
              <a:cxn ang="0">
                <a:pos x="connsiteX1061" y="connsiteY1061"/>
              </a:cxn>
              <a:cxn ang="0">
                <a:pos x="connsiteX1062" y="connsiteY1062"/>
              </a:cxn>
              <a:cxn ang="0">
                <a:pos x="connsiteX1063" y="connsiteY1063"/>
              </a:cxn>
              <a:cxn ang="0">
                <a:pos x="connsiteX1064" y="connsiteY1064"/>
              </a:cxn>
              <a:cxn ang="0">
                <a:pos x="connsiteX1065" y="connsiteY1065"/>
              </a:cxn>
              <a:cxn ang="0">
                <a:pos x="connsiteX1066" y="connsiteY1066"/>
              </a:cxn>
              <a:cxn ang="0">
                <a:pos x="connsiteX1067" y="connsiteY1067"/>
              </a:cxn>
              <a:cxn ang="0">
                <a:pos x="connsiteX1068" y="connsiteY1068"/>
              </a:cxn>
              <a:cxn ang="0">
                <a:pos x="connsiteX1069" y="connsiteY1069"/>
              </a:cxn>
              <a:cxn ang="0">
                <a:pos x="connsiteX1070" y="connsiteY1070"/>
              </a:cxn>
              <a:cxn ang="0">
                <a:pos x="connsiteX1071" y="connsiteY1071"/>
              </a:cxn>
              <a:cxn ang="0">
                <a:pos x="connsiteX1072" y="connsiteY1072"/>
              </a:cxn>
              <a:cxn ang="0">
                <a:pos x="connsiteX1073" y="connsiteY1073"/>
              </a:cxn>
              <a:cxn ang="0">
                <a:pos x="connsiteX1074" y="connsiteY1074"/>
              </a:cxn>
              <a:cxn ang="0">
                <a:pos x="connsiteX1075" y="connsiteY1075"/>
              </a:cxn>
              <a:cxn ang="0">
                <a:pos x="connsiteX1076" y="connsiteY1076"/>
              </a:cxn>
              <a:cxn ang="0">
                <a:pos x="connsiteX1077" y="connsiteY1077"/>
              </a:cxn>
              <a:cxn ang="0">
                <a:pos x="connsiteX1078" y="connsiteY1078"/>
              </a:cxn>
              <a:cxn ang="0">
                <a:pos x="connsiteX1079" y="connsiteY1079"/>
              </a:cxn>
              <a:cxn ang="0">
                <a:pos x="connsiteX1080" y="connsiteY1080"/>
              </a:cxn>
              <a:cxn ang="0">
                <a:pos x="connsiteX1081" y="connsiteY1081"/>
              </a:cxn>
              <a:cxn ang="0">
                <a:pos x="connsiteX1082" y="connsiteY1082"/>
              </a:cxn>
              <a:cxn ang="0">
                <a:pos x="connsiteX1083" y="connsiteY1083"/>
              </a:cxn>
              <a:cxn ang="0">
                <a:pos x="connsiteX1084" y="connsiteY1084"/>
              </a:cxn>
              <a:cxn ang="0">
                <a:pos x="connsiteX1085" y="connsiteY1085"/>
              </a:cxn>
              <a:cxn ang="0">
                <a:pos x="connsiteX1086" y="connsiteY1086"/>
              </a:cxn>
              <a:cxn ang="0">
                <a:pos x="connsiteX1087" y="connsiteY1087"/>
              </a:cxn>
              <a:cxn ang="0">
                <a:pos x="connsiteX1088" y="connsiteY1088"/>
              </a:cxn>
              <a:cxn ang="0">
                <a:pos x="connsiteX1089" y="connsiteY1089"/>
              </a:cxn>
              <a:cxn ang="0">
                <a:pos x="connsiteX1090" y="connsiteY1090"/>
              </a:cxn>
              <a:cxn ang="0">
                <a:pos x="connsiteX1091" y="connsiteY1091"/>
              </a:cxn>
              <a:cxn ang="0">
                <a:pos x="connsiteX1092" y="connsiteY1092"/>
              </a:cxn>
              <a:cxn ang="0">
                <a:pos x="connsiteX1093" y="connsiteY1093"/>
              </a:cxn>
              <a:cxn ang="0">
                <a:pos x="connsiteX1094" y="connsiteY1094"/>
              </a:cxn>
              <a:cxn ang="0">
                <a:pos x="connsiteX1095" y="connsiteY1095"/>
              </a:cxn>
              <a:cxn ang="0">
                <a:pos x="connsiteX1096" y="connsiteY1096"/>
              </a:cxn>
              <a:cxn ang="0">
                <a:pos x="connsiteX1097" y="connsiteY1097"/>
              </a:cxn>
              <a:cxn ang="0">
                <a:pos x="connsiteX1098" y="connsiteY1098"/>
              </a:cxn>
              <a:cxn ang="0">
                <a:pos x="connsiteX1099" y="connsiteY1099"/>
              </a:cxn>
              <a:cxn ang="0">
                <a:pos x="connsiteX1100" y="connsiteY1100"/>
              </a:cxn>
              <a:cxn ang="0">
                <a:pos x="connsiteX1101" y="connsiteY1101"/>
              </a:cxn>
              <a:cxn ang="0">
                <a:pos x="connsiteX1102" y="connsiteY1102"/>
              </a:cxn>
              <a:cxn ang="0">
                <a:pos x="connsiteX1103" y="connsiteY1103"/>
              </a:cxn>
              <a:cxn ang="0">
                <a:pos x="connsiteX1104" y="connsiteY1104"/>
              </a:cxn>
              <a:cxn ang="0">
                <a:pos x="connsiteX1105" y="connsiteY1105"/>
              </a:cxn>
              <a:cxn ang="0">
                <a:pos x="connsiteX1106" y="connsiteY1106"/>
              </a:cxn>
              <a:cxn ang="0">
                <a:pos x="connsiteX1107" y="connsiteY1107"/>
              </a:cxn>
              <a:cxn ang="0">
                <a:pos x="connsiteX1108" y="connsiteY1108"/>
              </a:cxn>
              <a:cxn ang="0">
                <a:pos x="connsiteX1109" y="connsiteY1109"/>
              </a:cxn>
              <a:cxn ang="0">
                <a:pos x="connsiteX1110" y="connsiteY1110"/>
              </a:cxn>
              <a:cxn ang="0">
                <a:pos x="connsiteX1111" y="connsiteY1111"/>
              </a:cxn>
              <a:cxn ang="0">
                <a:pos x="connsiteX1112" y="connsiteY1112"/>
              </a:cxn>
              <a:cxn ang="0">
                <a:pos x="connsiteX1113" y="connsiteY1113"/>
              </a:cxn>
              <a:cxn ang="0">
                <a:pos x="connsiteX1114" y="connsiteY1114"/>
              </a:cxn>
              <a:cxn ang="0">
                <a:pos x="connsiteX1115" y="connsiteY1115"/>
              </a:cxn>
              <a:cxn ang="0">
                <a:pos x="connsiteX1116" y="connsiteY1116"/>
              </a:cxn>
              <a:cxn ang="0">
                <a:pos x="connsiteX1117" y="connsiteY1117"/>
              </a:cxn>
            </a:cxnLst>
            <a:rect l="l" t="t" r="r" b="b"/>
            <a:pathLst>
              <a:path w="2279711" h="5333014">
                <a:moveTo>
                  <a:pt x="178169" y="5313059"/>
                </a:moveTo>
                <a:cubicBezTo>
                  <a:pt x="191667" y="5313055"/>
                  <a:pt x="205780" y="5314190"/>
                  <a:pt x="219901" y="5315955"/>
                </a:cubicBezTo>
                <a:cubicBezTo>
                  <a:pt x="248142" y="5319486"/>
                  <a:pt x="276410" y="5325540"/>
                  <a:pt x="299833" y="5330059"/>
                </a:cubicBezTo>
                <a:lnTo>
                  <a:pt x="309699" y="5333014"/>
                </a:lnTo>
                <a:lnTo>
                  <a:pt x="137863" y="5333014"/>
                </a:lnTo>
                <a:lnTo>
                  <a:pt x="132343" y="5326456"/>
                </a:lnTo>
                <a:cubicBezTo>
                  <a:pt x="132712" y="5322308"/>
                  <a:pt x="135611" y="5318046"/>
                  <a:pt x="140130" y="5316990"/>
                </a:cubicBezTo>
                <a:cubicBezTo>
                  <a:pt x="151788" y="5314204"/>
                  <a:pt x="164670" y="5313062"/>
                  <a:pt x="178169" y="5313059"/>
                </a:cubicBezTo>
                <a:close/>
                <a:moveTo>
                  <a:pt x="917811" y="5297682"/>
                </a:moveTo>
                <a:cubicBezTo>
                  <a:pt x="943292" y="5298507"/>
                  <a:pt x="968686" y="5302613"/>
                  <a:pt x="994652" y="5310134"/>
                </a:cubicBezTo>
                <a:cubicBezTo>
                  <a:pt x="1009592" y="5314493"/>
                  <a:pt x="1022882" y="5321345"/>
                  <a:pt x="1035410" y="5329322"/>
                </a:cubicBezTo>
                <a:lnTo>
                  <a:pt x="1040563" y="5333014"/>
                </a:lnTo>
                <a:lnTo>
                  <a:pt x="950485" y="5333014"/>
                </a:lnTo>
                <a:lnTo>
                  <a:pt x="932107" y="5329753"/>
                </a:lnTo>
                <a:cubicBezTo>
                  <a:pt x="915282" y="5328370"/>
                  <a:pt x="898379" y="5328442"/>
                  <a:pt x="882335" y="5329730"/>
                </a:cubicBezTo>
                <a:lnTo>
                  <a:pt x="862184" y="5333014"/>
                </a:lnTo>
                <a:lnTo>
                  <a:pt x="773986" y="5333014"/>
                </a:lnTo>
                <a:lnTo>
                  <a:pt x="796126" y="5320225"/>
                </a:lnTo>
                <a:cubicBezTo>
                  <a:pt x="808955" y="5313933"/>
                  <a:pt x="823073" y="5308610"/>
                  <a:pt x="840441" y="5304917"/>
                </a:cubicBezTo>
                <a:cubicBezTo>
                  <a:pt x="866760" y="5299313"/>
                  <a:pt x="892329" y="5296856"/>
                  <a:pt x="917811" y="5297682"/>
                </a:cubicBezTo>
                <a:close/>
                <a:moveTo>
                  <a:pt x="1182713" y="5279841"/>
                </a:moveTo>
                <a:cubicBezTo>
                  <a:pt x="1220414" y="5304105"/>
                  <a:pt x="1262779" y="5305725"/>
                  <a:pt x="1305522" y="5312051"/>
                </a:cubicBezTo>
                <a:cubicBezTo>
                  <a:pt x="1311790" y="5313058"/>
                  <a:pt x="1312778" y="5323049"/>
                  <a:pt x="1307323" y="5325737"/>
                </a:cubicBezTo>
                <a:lnTo>
                  <a:pt x="1267393" y="5333014"/>
                </a:lnTo>
                <a:lnTo>
                  <a:pt x="1265142" y="5333014"/>
                </a:lnTo>
                <a:lnTo>
                  <a:pt x="1224443" y="5327118"/>
                </a:lnTo>
                <a:cubicBezTo>
                  <a:pt x="1206363" y="5322970"/>
                  <a:pt x="1172856" y="5311267"/>
                  <a:pt x="1169899" y="5289669"/>
                </a:cubicBezTo>
                <a:cubicBezTo>
                  <a:pt x="1168882" y="5282536"/>
                  <a:pt x="1175752" y="5275428"/>
                  <a:pt x="1182713" y="5279841"/>
                </a:cubicBezTo>
                <a:close/>
                <a:moveTo>
                  <a:pt x="971779" y="5261836"/>
                </a:moveTo>
                <a:cubicBezTo>
                  <a:pt x="998687" y="5252059"/>
                  <a:pt x="1033797" y="5290763"/>
                  <a:pt x="1050441" y="5307213"/>
                </a:cubicBezTo>
                <a:lnTo>
                  <a:pt x="1084763" y="5333014"/>
                </a:lnTo>
                <a:lnTo>
                  <a:pt x="1052290" y="5333014"/>
                </a:lnTo>
                <a:lnTo>
                  <a:pt x="1024562" y="5312139"/>
                </a:lnTo>
                <a:cubicBezTo>
                  <a:pt x="1007068" y="5298584"/>
                  <a:pt x="989379" y="5285275"/>
                  <a:pt x="970313" y="5273650"/>
                </a:cubicBezTo>
                <a:cubicBezTo>
                  <a:pt x="965923" y="5271052"/>
                  <a:pt x="967246" y="5263486"/>
                  <a:pt x="971779" y="5261836"/>
                </a:cubicBezTo>
                <a:close/>
                <a:moveTo>
                  <a:pt x="1276522" y="5258439"/>
                </a:moveTo>
                <a:cubicBezTo>
                  <a:pt x="1279081" y="5257141"/>
                  <a:pt x="1282156" y="5257081"/>
                  <a:pt x="1284555" y="5259304"/>
                </a:cubicBezTo>
                <a:cubicBezTo>
                  <a:pt x="1302094" y="5275898"/>
                  <a:pt x="1335707" y="5276165"/>
                  <a:pt x="1357370" y="5282563"/>
                </a:cubicBezTo>
                <a:cubicBezTo>
                  <a:pt x="1364187" y="5284522"/>
                  <a:pt x="1364654" y="5292377"/>
                  <a:pt x="1359574" y="5296423"/>
                </a:cubicBezTo>
                <a:cubicBezTo>
                  <a:pt x="1339629" y="5312289"/>
                  <a:pt x="1266905" y="5298878"/>
                  <a:pt x="1271592" y="5265000"/>
                </a:cubicBezTo>
                <a:cubicBezTo>
                  <a:pt x="1271922" y="5262271"/>
                  <a:pt x="1273964" y="5259736"/>
                  <a:pt x="1276522" y="5258439"/>
                </a:cubicBezTo>
                <a:close/>
                <a:moveTo>
                  <a:pt x="1052514" y="5249253"/>
                </a:moveTo>
                <a:cubicBezTo>
                  <a:pt x="1094285" y="5270712"/>
                  <a:pt x="1119203" y="5313667"/>
                  <a:pt x="1164467" y="5330879"/>
                </a:cubicBezTo>
                <a:lnTo>
                  <a:pt x="1176498" y="5333014"/>
                </a:lnTo>
                <a:lnTo>
                  <a:pt x="1116748" y="5333014"/>
                </a:lnTo>
                <a:lnTo>
                  <a:pt x="1100771" y="5321808"/>
                </a:lnTo>
                <a:cubicBezTo>
                  <a:pt x="1079967" y="5303758"/>
                  <a:pt x="1062035" y="5281793"/>
                  <a:pt x="1044695" y="5260260"/>
                </a:cubicBezTo>
                <a:cubicBezTo>
                  <a:pt x="1040649" y="5255180"/>
                  <a:pt x="1046014" y="5245993"/>
                  <a:pt x="1052514" y="5249253"/>
                </a:cubicBezTo>
                <a:close/>
                <a:moveTo>
                  <a:pt x="1337482" y="5221173"/>
                </a:moveTo>
                <a:cubicBezTo>
                  <a:pt x="1340562" y="5220473"/>
                  <a:pt x="1343990" y="5221162"/>
                  <a:pt x="1347284" y="5223946"/>
                </a:cubicBezTo>
                <a:cubicBezTo>
                  <a:pt x="1358061" y="5232863"/>
                  <a:pt x="1371176" y="5239670"/>
                  <a:pt x="1374506" y="5254252"/>
                </a:cubicBezTo>
                <a:cubicBezTo>
                  <a:pt x="1375636" y="5259997"/>
                  <a:pt x="1371192" y="5264793"/>
                  <a:pt x="1365414" y="5263758"/>
                </a:cubicBezTo>
                <a:cubicBezTo>
                  <a:pt x="1351870" y="5261311"/>
                  <a:pt x="1342596" y="5254474"/>
                  <a:pt x="1332137" y="5245932"/>
                </a:cubicBezTo>
                <a:cubicBezTo>
                  <a:pt x="1322126" y="5237882"/>
                  <a:pt x="1328241" y="5223275"/>
                  <a:pt x="1337482" y="5221173"/>
                </a:cubicBezTo>
                <a:close/>
                <a:moveTo>
                  <a:pt x="1369204" y="5185153"/>
                </a:moveTo>
                <a:cubicBezTo>
                  <a:pt x="1372744" y="5183588"/>
                  <a:pt x="1376889" y="5184105"/>
                  <a:pt x="1379259" y="5188349"/>
                </a:cubicBezTo>
                <a:cubicBezTo>
                  <a:pt x="1384000" y="5196836"/>
                  <a:pt x="1390501" y="5201770"/>
                  <a:pt x="1397782" y="5208234"/>
                </a:cubicBezTo>
                <a:cubicBezTo>
                  <a:pt x="1407548" y="5216718"/>
                  <a:pt x="1398982" y="5235062"/>
                  <a:pt x="1386099" y="5228832"/>
                </a:cubicBezTo>
                <a:cubicBezTo>
                  <a:pt x="1371684" y="5221708"/>
                  <a:pt x="1363246" y="5210682"/>
                  <a:pt x="1362773" y="5194452"/>
                </a:cubicBezTo>
                <a:cubicBezTo>
                  <a:pt x="1362727" y="5190366"/>
                  <a:pt x="1365663" y="5186718"/>
                  <a:pt x="1369204" y="5185153"/>
                </a:cubicBezTo>
                <a:close/>
                <a:moveTo>
                  <a:pt x="233676" y="5162238"/>
                </a:moveTo>
                <a:cubicBezTo>
                  <a:pt x="309203" y="5164602"/>
                  <a:pt x="392775" y="5178515"/>
                  <a:pt x="458692" y="5194696"/>
                </a:cubicBezTo>
                <a:cubicBezTo>
                  <a:pt x="511482" y="5207593"/>
                  <a:pt x="578309" y="5249639"/>
                  <a:pt x="617154" y="5303464"/>
                </a:cubicBezTo>
                <a:lnTo>
                  <a:pt x="631623" y="5333014"/>
                </a:lnTo>
                <a:lnTo>
                  <a:pt x="598601" y="5333014"/>
                </a:lnTo>
                <a:lnTo>
                  <a:pt x="582030" y="5304599"/>
                </a:lnTo>
                <a:cubicBezTo>
                  <a:pt x="573458" y="5292880"/>
                  <a:pt x="564093" y="5282549"/>
                  <a:pt x="554760" y="5274310"/>
                </a:cubicBezTo>
                <a:cubicBezTo>
                  <a:pt x="487554" y="5214460"/>
                  <a:pt x="376370" y="5207078"/>
                  <a:pt x="289762" y="5202078"/>
                </a:cubicBezTo>
                <a:cubicBezTo>
                  <a:pt x="259555" y="5200278"/>
                  <a:pt x="226804" y="5195895"/>
                  <a:pt x="194474" y="5195070"/>
                </a:cubicBezTo>
                <a:cubicBezTo>
                  <a:pt x="162146" y="5194245"/>
                  <a:pt x="130237" y="5196980"/>
                  <a:pt x="101712" y="5209415"/>
                </a:cubicBezTo>
                <a:cubicBezTo>
                  <a:pt x="68484" y="5223903"/>
                  <a:pt x="59487" y="5244932"/>
                  <a:pt x="49106" y="5269196"/>
                </a:cubicBezTo>
                <a:lnTo>
                  <a:pt x="27677" y="5333014"/>
                </a:lnTo>
                <a:lnTo>
                  <a:pt x="0" y="5333014"/>
                </a:lnTo>
                <a:lnTo>
                  <a:pt x="539" y="5331065"/>
                </a:lnTo>
                <a:cubicBezTo>
                  <a:pt x="5839" y="5315810"/>
                  <a:pt x="11078" y="5300768"/>
                  <a:pt x="12961" y="5286025"/>
                </a:cubicBezTo>
                <a:cubicBezTo>
                  <a:pt x="15059" y="5269939"/>
                  <a:pt x="2629" y="5248115"/>
                  <a:pt x="8539" y="5233182"/>
                </a:cubicBezTo>
                <a:cubicBezTo>
                  <a:pt x="25492" y="5190201"/>
                  <a:pt x="120920" y="5167875"/>
                  <a:pt x="161781" y="5164067"/>
                </a:cubicBezTo>
                <a:cubicBezTo>
                  <a:pt x="184217" y="5161945"/>
                  <a:pt x="208500" y="5161450"/>
                  <a:pt x="233676" y="5162238"/>
                </a:cubicBezTo>
                <a:close/>
                <a:moveTo>
                  <a:pt x="1395780" y="5146378"/>
                </a:moveTo>
                <a:cubicBezTo>
                  <a:pt x="1414383" y="5154337"/>
                  <a:pt x="1431838" y="5176158"/>
                  <a:pt x="1422727" y="5196898"/>
                </a:cubicBezTo>
                <a:cubicBezTo>
                  <a:pt x="1420910" y="5201145"/>
                  <a:pt x="1415885" y="5201147"/>
                  <a:pt x="1412591" y="5198781"/>
                </a:cubicBezTo>
                <a:cubicBezTo>
                  <a:pt x="1404675" y="5193242"/>
                  <a:pt x="1403141" y="5187323"/>
                  <a:pt x="1399179" y="5178691"/>
                </a:cubicBezTo>
                <a:cubicBezTo>
                  <a:pt x="1394928" y="5170175"/>
                  <a:pt x="1389293" y="5163218"/>
                  <a:pt x="1386775" y="5154008"/>
                </a:cubicBezTo>
                <a:cubicBezTo>
                  <a:pt x="1385270" y="5148580"/>
                  <a:pt x="1390725" y="5144215"/>
                  <a:pt x="1395780" y="5146378"/>
                </a:cubicBezTo>
                <a:close/>
                <a:moveTo>
                  <a:pt x="533084" y="4853923"/>
                </a:moveTo>
                <a:cubicBezTo>
                  <a:pt x="537842" y="4850905"/>
                  <a:pt x="544361" y="4850764"/>
                  <a:pt x="548524" y="4856133"/>
                </a:cubicBezTo>
                <a:cubicBezTo>
                  <a:pt x="562598" y="4874115"/>
                  <a:pt x="588710" y="4884090"/>
                  <a:pt x="599146" y="4903865"/>
                </a:cubicBezTo>
                <a:cubicBezTo>
                  <a:pt x="602039" y="4909409"/>
                  <a:pt x="597537" y="4916573"/>
                  <a:pt x="591098" y="4915970"/>
                </a:cubicBezTo>
                <a:cubicBezTo>
                  <a:pt x="580095" y="4914851"/>
                  <a:pt x="570621" y="4912950"/>
                  <a:pt x="562183" y="4905274"/>
                </a:cubicBezTo>
                <a:cubicBezTo>
                  <a:pt x="550222" y="4894654"/>
                  <a:pt x="535170" y="4883431"/>
                  <a:pt x="528201" y="4868967"/>
                </a:cubicBezTo>
                <a:cubicBezTo>
                  <a:pt x="525325" y="4862832"/>
                  <a:pt x="528324" y="4856939"/>
                  <a:pt x="533084" y="4853923"/>
                </a:cubicBezTo>
                <a:close/>
                <a:moveTo>
                  <a:pt x="451440" y="4842495"/>
                </a:moveTo>
                <a:cubicBezTo>
                  <a:pt x="454460" y="4840886"/>
                  <a:pt x="458156" y="4840913"/>
                  <a:pt x="460901" y="4844001"/>
                </a:cubicBezTo>
                <a:cubicBezTo>
                  <a:pt x="471681" y="4856268"/>
                  <a:pt x="482259" y="4870123"/>
                  <a:pt x="493586" y="4881667"/>
                </a:cubicBezTo>
                <a:cubicBezTo>
                  <a:pt x="508785" y="4897021"/>
                  <a:pt x="530798" y="4909309"/>
                  <a:pt x="539502" y="4929778"/>
                </a:cubicBezTo>
                <a:cubicBezTo>
                  <a:pt x="541873" y="4934859"/>
                  <a:pt x="538209" y="4939511"/>
                  <a:pt x="532809" y="4939832"/>
                </a:cubicBezTo>
                <a:cubicBezTo>
                  <a:pt x="510487" y="4940568"/>
                  <a:pt x="497565" y="4918773"/>
                  <a:pt x="482887" y="4905556"/>
                </a:cubicBezTo>
                <a:cubicBezTo>
                  <a:pt x="472253" y="4895743"/>
                  <a:pt x="465460" y="4884226"/>
                  <a:pt x="456819" y="4873113"/>
                </a:cubicBezTo>
                <a:cubicBezTo>
                  <a:pt x="450836" y="4865291"/>
                  <a:pt x="445838" y="4860760"/>
                  <a:pt x="446034" y="4850797"/>
                </a:cubicBezTo>
                <a:cubicBezTo>
                  <a:pt x="446075" y="4847346"/>
                  <a:pt x="448418" y="4844103"/>
                  <a:pt x="451440" y="4842495"/>
                </a:cubicBezTo>
                <a:close/>
                <a:moveTo>
                  <a:pt x="1631327" y="4669909"/>
                </a:moveTo>
                <a:cubicBezTo>
                  <a:pt x="1634124" y="4669521"/>
                  <a:pt x="1637179" y="4670768"/>
                  <a:pt x="1638638" y="4673785"/>
                </a:cubicBezTo>
                <a:cubicBezTo>
                  <a:pt x="1648875" y="4695149"/>
                  <a:pt x="1620355" y="4714283"/>
                  <a:pt x="1606270" y="4725959"/>
                </a:cubicBezTo>
                <a:cubicBezTo>
                  <a:pt x="1573944" y="4752315"/>
                  <a:pt x="1549874" y="4775028"/>
                  <a:pt x="1505165" y="4765469"/>
                </a:cubicBezTo>
                <a:cubicBezTo>
                  <a:pt x="1499273" y="4764145"/>
                  <a:pt x="1496639" y="4754645"/>
                  <a:pt x="1503510" y="4752562"/>
                </a:cubicBezTo>
                <a:cubicBezTo>
                  <a:pt x="1532382" y="4744342"/>
                  <a:pt x="1555249" y="4736184"/>
                  <a:pt x="1578890" y="4717833"/>
                </a:cubicBezTo>
                <a:cubicBezTo>
                  <a:pt x="1590377" y="4708872"/>
                  <a:pt x="1623547" y="4691728"/>
                  <a:pt x="1625559" y="4675844"/>
                </a:cubicBezTo>
                <a:cubicBezTo>
                  <a:pt x="1625989" y="4672320"/>
                  <a:pt x="1628529" y="4670296"/>
                  <a:pt x="1631327" y="4669909"/>
                </a:cubicBezTo>
                <a:close/>
                <a:moveTo>
                  <a:pt x="401316" y="4664576"/>
                </a:moveTo>
                <a:cubicBezTo>
                  <a:pt x="403344" y="4664726"/>
                  <a:pt x="405287" y="4665916"/>
                  <a:pt x="405808" y="4668053"/>
                </a:cubicBezTo>
                <a:cubicBezTo>
                  <a:pt x="408934" y="4679198"/>
                  <a:pt x="405822" y="4689827"/>
                  <a:pt x="408168" y="4701116"/>
                </a:cubicBezTo>
                <a:cubicBezTo>
                  <a:pt x="411354" y="4716593"/>
                  <a:pt x="412347" y="4734958"/>
                  <a:pt x="417843" y="4749510"/>
                </a:cubicBezTo>
                <a:cubicBezTo>
                  <a:pt x="423570" y="4764638"/>
                  <a:pt x="435047" y="4785336"/>
                  <a:pt x="444787" y="4798355"/>
                </a:cubicBezTo>
                <a:cubicBezTo>
                  <a:pt x="448748" y="4803636"/>
                  <a:pt x="446182" y="4810194"/>
                  <a:pt x="439973" y="4811844"/>
                </a:cubicBezTo>
                <a:cubicBezTo>
                  <a:pt x="419618" y="4817488"/>
                  <a:pt x="405533" y="4782756"/>
                  <a:pt x="398709" y="4769072"/>
                </a:cubicBezTo>
                <a:cubicBezTo>
                  <a:pt x="388329" y="4748604"/>
                  <a:pt x="388750" y="4729169"/>
                  <a:pt x="386427" y="4706645"/>
                </a:cubicBezTo>
                <a:cubicBezTo>
                  <a:pt x="384655" y="4690099"/>
                  <a:pt x="389761" y="4683194"/>
                  <a:pt x="396307" y="4667337"/>
                </a:cubicBezTo>
                <a:cubicBezTo>
                  <a:pt x="397172" y="4665315"/>
                  <a:pt x="399287" y="4664425"/>
                  <a:pt x="401316" y="4664576"/>
                </a:cubicBezTo>
                <a:close/>
                <a:moveTo>
                  <a:pt x="715735" y="4635835"/>
                </a:moveTo>
                <a:cubicBezTo>
                  <a:pt x="734241" y="4628921"/>
                  <a:pt x="766688" y="4655961"/>
                  <a:pt x="767970" y="4674210"/>
                </a:cubicBezTo>
                <a:cubicBezTo>
                  <a:pt x="768377" y="4679408"/>
                  <a:pt x="761045" y="4683687"/>
                  <a:pt x="756798" y="4680195"/>
                </a:cubicBezTo>
                <a:cubicBezTo>
                  <a:pt x="750383" y="4675059"/>
                  <a:pt x="741864" y="4672609"/>
                  <a:pt x="735074" y="4667791"/>
                </a:cubicBezTo>
                <a:cubicBezTo>
                  <a:pt x="728805" y="4663435"/>
                  <a:pt x="723574" y="4656651"/>
                  <a:pt x="716583" y="4653421"/>
                </a:cubicBezTo>
                <a:cubicBezTo>
                  <a:pt x="709911" y="4650567"/>
                  <a:pt x="707247" y="4638901"/>
                  <a:pt x="715735" y="4635835"/>
                </a:cubicBezTo>
                <a:close/>
                <a:moveTo>
                  <a:pt x="1634204" y="4587983"/>
                </a:moveTo>
                <a:cubicBezTo>
                  <a:pt x="1638362" y="4587071"/>
                  <a:pt x="1642976" y="4588447"/>
                  <a:pt x="1644769" y="4592922"/>
                </a:cubicBezTo>
                <a:cubicBezTo>
                  <a:pt x="1654082" y="4617001"/>
                  <a:pt x="1625456" y="4649246"/>
                  <a:pt x="1610940" y="4665283"/>
                </a:cubicBezTo>
                <a:cubicBezTo>
                  <a:pt x="1589383" y="4688832"/>
                  <a:pt x="1544876" y="4724091"/>
                  <a:pt x="1510794" y="4715968"/>
                </a:cubicBezTo>
                <a:cubicBezTo>
                  <a:pt x="1505393" y="4714614"/>
                  <a:pt x="1503974" y="4707308"/>
                  <a:pt x="1507697" y="4703639"/>
                </a:cubicBezTo>
                <a:cubicBezTo>
                  <a:pt x="1518317" y="4693352"/>
                  <a:pt x="1530357" y="4690370"/>
                  <a:pt x="1542772" y="4683720"/>
                </a:cubicBezTo>
                <a:cubicBezTo>
                  <a:pt x="1555934" y="4676434"/>
                  <a:pt x="1569010" y="4666002"/>
                  <a:pt x="1581190" y="4657100"/>
                </a:cubicBezTo>
                <a:cubicBezTo>
                  <a:pt x="1594411" y="4647446"/>
                  <a:pt x="1626706" y="4615574"/>
                  <a:pt x="1626376" y="4596775"/>
                </a:cubicBezTo>
                <a:cubicBezTo>
                  <a:pt x="1626344" y="4592096"/>
                  <a:pt x="1630046" y="4588896"/>
                  <a:pt x="1634204" y="4587983"/>
                </a:cubicBezTo>
                <a:close/>
                <a:moveTo>
                  <a:pt x="1599031" y="4550750"/>
                </a:moveTo>
                <a:cubicBezTo>
                  <a:pt x="1601404" y="4550030"/>
                  <a:pt x="1604025" y="4550613"/>
                  <a:pt x="1605759" y="4553268"/>
                </a:cubicBezTo>
                <a:cubicBezTo>
                  <a:pt x="1616715" y="4570156"/>
                  <a:pt x="1606559" y="4586622"/>
                  <a:pt x="1594554" y="4600144"/>
                </a:cubicBezTo>
                <a:cubicBezTo>
                  <a:pt x="1588090" y="4607427"/>
                  <a:pt x="1580155" y="4616470"/>
                  <a:pt x="1572505" y="4622047"/>
                </a:cubicBezTo>
                <a:cubicBezTo>
                  <a:pt x="1567685" y="4625488"/>
                  <a:pt x="1560380" y="4626906"/>
                  <a:pt x="1556397" y="4631184"/>
                </a:cubicBezTo>
                <a:cubicBezTo>
                  <a:pt x="1550625" y="4636847"/>
                  <a:pt x="1541700" y="4634225"/>
                  <a:pt x="1540424" y="4626024"/>
                </a:cubicBezTo>
                <a:cubicBezTo>
                  <a:pt x="1538280" y="4613146"/>
                  <a:pt x="1548123" y="4608029"/>
                  <a:pt x="1556581" y="4601121"/>
                </a:cubicBezTo>
                <a:cubicBezTo>
                  <a:pt x="1570839" y="4589041"/>
                  <a:pt x="1588301" y="4574505"/>
                  <a:pt x="1593805" y="4556048"/>
                </a:cubicBezTo>
                <a:cubicBezTo>
                  <a:pt x="1594540" y="4553492"/>
                  <a:pt x="1596661" y="4551470"/>
                  <a:pt x="1599031" y="4550750"/>
                </a:cubicBezTo>
                <a:close/>
                <a:moveTo>
                  <a:pt x="485006" y="4507978"/>
                </a:moveTo>
                <a:cubicBezTo>
                  <a:pt x="472012" y="4505486"/>
                  <a:pt x="461450" y="4505153"/>
                  <a:pt x="455438" y="4508442"/>
                </a:cubicBezTo>
                <a:cubicBezTo>
                  <a:pt x="442072" y="4515641"/>
                  <a:pt x="416492" y="4572634"/>
                  <a:pt x="402728" y="4589709"/>
                </a:cubicBezTo>
                <a:cubicBezTo>
                  <a:pt x="299537" y="4715161"/>
                  <a:pt x="406353" y="4849608"/>
                  <a:pt x="500204" y="4938321"/>
                </a:cubicBezTo>
                <a:cubicBezTo>
                  <a:pt x="554383" y="4989487"/>
                  <a:pt x="618454" y="5021445"/>
                  <a:pt x="666361" y="5068255"/>
                </a:cubicBezTo>
                <a:cubicBezTo>
                  <a:pt x="635986" y="5029664"/>
                  <a:pt x="600013" y="4994658"/>
                  <a:pt x="566609" y="4961468"/>
                </a:cubicBezTo>
                <a:cubicBezTo>
                  <a:pt x="563258" y="4958121"/>
                  <a:pt x="566113" y="4951448"/>
                  <a:pt x="571225" y="4952917"/>
                </a:cubicBezTo>
                <a:cubicBezTo>
                  <a:pt x="616542" y="4964412"/>
                  <a:pt x="652291" y="5008891"/>
                  <a:pt x="680093" y="5043989"/>
                </a:cubicBezTo>
                <a:cubicBezTo>
                  <a:pt x="697029" y="5065348"/>
                  <a:pt x="713359" y="5086447"/>
                  <a:pt x="726541" y="5109311"/>
                </a:cubicBezTo>
                <a:cubicBezTo>
                  <a:pt x="714047" y="5079806"/>
                  <a:pt x="706808" y="5049199"/>
                  <a:pt x="691081" y="5019984"/>
                </a:cubicBezTo>
                <a:cubicBezTo>
                  <a:pt x="678244" y="4996312"/>
                  <a:pt x="663819" y="4974114"/>
                  <a:pt x="644287" y="4955471"/>
                </a:cubicBezTo>
                <a:cubicBezTo>
                  <a:pt x="636342" y="4947766"/>
                  <a:pt x="628454" y="4942717"/>
                  <a:pt x="622673" y="4933307"/>
                </a:cubicBezTo>
                <a:cubicBezTo>
                  <a:pt x="619290" y="4927793"/>
                  <a:pt x="625756" y="4922187"/>
                  <a:pt x="631128" y="4924724"/>
                </a:cubicBezTo>
                <a:cubicBezTo>
                  <a:pt x="662153" y="4939433"/>
                  <a:pt x="682091" y="4959924"/>
                  <a:pt x="700388" y="4989281"/>
                </a:cubicBezTo>
                <a:cubicBezTo>
                  <a:pt x="711721" y="5007525"/>
                  <a:pt x="722245" y="5027098"/>
                  <a:pt x="731382" y="5046556"/>
                </a:cubicBezTo>
                <a:cubicBezTo>
                  <a:pt x="735864" y="5055650"/>
                  <a:pt x="738614" y="5065437"/>
                  <a:pt x="741448" y="5075024"/>
                </a:cubicBezTo>
                <a:cubicBezTo>
                  <a:pt x="740146" y="5068007"/>
                  <a:pt x="739129" y="5060874"/>
                  <a:pt x="737536" y="5053973"/>
                </a:cubicBezTo>
                <a:cubicBezTo>
                  <a:pt x="733221" y="5034426"/>
                  <a:pt x="725474" y="5018433"/>
                  <a:pt x="719138" y="4999694"/>
                </a:cubicBezTo>
                <a:cubicBezTo>
                  <a:pt x="718067" y="4996605"/>
                  <a:pt x="716122" y="4980464"/>
                  <a:pt x="712857" y="4976915"/>
                </a:cubicBezTo>
                <a:cubicBezTo>
                  <a:pt x="705459" y="4968486"/>
                  <a:pt x="716396" y="4955224"/>
                  <a:pt x="724862" y="4963392"/>
                </a:cubicBezTo>
                <a:cubicBezTo>
                  <a:pt x="739310" y="4977707"/>
                  <a:pt x="748424" y="5008397"/>
                  <a:pt x="755195" y="5027800"/>
                </a:cubicBezTo>
                <a:cubicBezTo>
                  <a:pt x="755542" y="5028665"/>
                  <a:pt x="756004" y="5029820"/>
                  <a:pt x="756265" y="5030889"/>
                </a:cubicBezTo>
                <a:cubicBezTo>
                  <a:pt x="755854" y="5020666"/>
                  <a:pt x="755531" y="5010242"/>
                  <a:pt x="754253" y="5000366"/>
                </a:cubicBezTo>
                <a:cubicBezTo>
                  <a:pt x="747815" y="4955031"/>
                  <a:pt x="743119" y="4927427"/>
                  <a:pt x="717249" y="4888372"/>
                </a:cubicBezTo>
                <a:cubicBezTo>
                  <a:pt x="687391" y="4843542"/>
                  <a:pt x="650612" y="4814890"/>
                  <a:pt x="612354" y="4777949"/>
                </a:cubicBezTo>
                <a:cubicBezTo>
                  <a:pt x="593948" y="4760027"/>
                  <a:pt x="562773" y="4737839"/>
                  <a:pt x="570352" y="4709507"/>
                </a:cubicBezTo>
                <a:cubicBezTo>
                  <a:pt x="571417" y="4705895"/>
                  <a:pt x="575806" y="4705142"/>
                  <a:pt x="578408" y="4707451"/>
                </a:cubicBezTo>
                <a:cubicBezTo>
                  <a:pt x="675289" y="4795786"/>
                  <a:pt x="779732" y="4873720"/>
                  <a:pt x="793930" y="4996530"/>
                </a:cubicBezTo>
                <a:cubicBezTo>
                  <a:pt x="801484" y="4977755"/>
                  <a:pt x="808748" y="4959094"/>
                  <a:pt x="816303" y="4940319"/>
                </a:cubicBezTo>
                <a:cubicBezTo>
                  <a:pt x="815957" y="4939453"/>
                  <a:pt x="815235" y="4938905"/>
                  <a:pt x="815176" y="4937923"/>
                </a:cubicBezTo>
                <a:cubicBezTo>
                  <a:pt x="813436" y="4926893"/>
                  <a:pt x="822094" y="4920072"/>
                  <a:pt x="823706" y="4909040"/>
                </a:cubicBezTo>
                <a:cubicBezTo>
                  <a:pt x="826007" y="4893040"/>
                  <a:pt x="819871" y="4872714"/>
                  <a:pt x="814665" y="4858047"/>
                </a:cubicBezTo>
                <a:cubicBezTo>
                  <a:pt x="806334" y="4835585"/>
                  <a:pt x="790117" y="4811424"/>
                  <a:pt x="786638" y="4787689"/>
                </a:cubicBezTo>
                <a:cubicBezTo>
                  <a:pt x="785564" y="4781249"/>
                  <a:pt x="795064" y="4776941"/>
                  <a:pt x="798764" y="4782830"/>
                </a:cubicBezTo>
                <a:cubicBezTo>
                  <a:pt x="813362" y="4806299"/>
                  <a:pt x="833363" y="4836145"/>
                  <a:pt x="843346" y="4866490"/>
                </a:cubicBezTo>
                <a:cubicBezTo>
                  <a:pt x="841798" y="4840472"/>
                  <a:pt x="841266" y="4818236"/>
                  <a:pt x="830563" y="4792368"/>
                </a:cubicBezTo>
                <a:cubicBezTo>
                  <a:pt x="824462" y="4777558"/>
                  <a:pt x="815934" y="4763383"/>
                  <a:pt x="808100" y="4749268"/>
                </a:cubicBezTo>
                <a:cubicBezTo>
                  <a:pt x="798935" y="4732668"/>
                  <a:pt x="778596" y="4717029"/>
                  <a:pt x="775725" y="4698579"/>
                </a:cubicBezTo>
                <a:cubicBezTo>
                  <a:pt x="775115" y="4694969"/>
                  <a:pt x="779070" y="4690201"/>
                  <a:pt x="782884" y="4693028"/>
                </a:cubicBezTo>
                <a:cubicBezTo>
                  <a:pt x="826017" y="4724161"/>
                  <a:pt x="849470" y="4777253"/>
                  <a:pt x="858397" y="4829633"/>
                </a:cubicBezTo>
                <a:cubicBezTo>
                  <a:pt x="881463" y="4771805"/>
                  <a:pt x="799814" y="4659607"/>
                  <a:pt x="760231" y="4628558"/>
                </a:cubicBezTo>
                <a:cubicBezTo>
                  <a:pt x="714756" y="4592836"/>
                  <a:pt x="666743" y="4564161"/>
                  <a:pt x="610478" y="4549179"/>
                </a:cubicBezTo>
                <a:cubicBezTo>
                  <a:pt x="584875" y="4542351"/>
                  <a:pt x="523992" y="4515451"/>
                  <a:pt x="485006" y="4507978"/>
                </a:cubicBezTo>
                <a:close/>
                <a:moveTo>
                  <a:pt x="1471292" y="4427085"/>
                </a:moveTo>
                <a:cubicBezTo>
                  <a:pt x="1453968" y="4425818"/>
                  <a:pt x="1436160" y="4425928"/>
                  <a:pt x="1418372" y="4427109"/>
                </a:cubicBezTo>
                <a:cubicBezTo>
                  <a:pt x="1382796" y="4429469"/>
                  <a:pt x="1347302" y="4436112"/>
                  <a:pt x="1315931" y="4444578"/>
                </a:cubicBezTo>
                <a:cubicBezTo>
                  <a:pt x="1281024" y="4454043"/>
                  <a:pt x="1246002" y="4464894"/>
                  <a:pt x="1212454" y="4479008"/>
                </a:cubicBezTo>
                <a:cubicBezTo>
                  <a:pt x="1176885" y="4493931"/>
                  <a:pt x="1145274" y="4509111"/>
                  <a:pt x="1115170" y="4534744"/>
                </a:cubicBezTo>
                <a:cubicBezTo>
                  <a:pt x="1105703" y="4542894"/>
                  <a:pt x="1070039" y="4589351"/>
                  <a:pt x="1051042" y="4599643"/>
                </a:cubicBezTo>
                <a:cubicBezTo>
                  <a:pt x="1050351" y="4601262"/>
                  <a:pt x="1049659" y="4602879"/>
                  <a:pt x="1048879" y="4604699"/>
                </a:cubicBezTo>
                <a:cubicBezTo>
                  <a:pt x="1049516" y="4605450"/>
                  <a:pt x="1049662" y="4606229"/>
                  <a:pt x="1049720" y="4607211"/>
                </a:cubicBezTo>
                <a:cubicBezTo>
                  <a:pt x="1087504" y="4579840"/>
                  <a:pt x="1124133" y="4551257"/>
                  <a:pt x="1174523" y="4550330"/>
                </a:cubicBezTo>
                <a:cubicBezTo>
                  <a:pt x="1180328" y="4550182"/>
                  <a:pt x="1183251" y="4559567"/>
                  <a:pt x="1178315" y="4562717"/>
                </a:cubicBezTo>
                <a:cubicBezTo>
                  <a:pt x="1156491" y="4576823"/>
                  <a:pt x="1132094" y="4584087"/>
                  <a:pt x="1108941" y="4595710"/>
                </a:cubicBezTo>
                <a:cubicBezTo>
                  <a:pt x="1094679" y="4602765"/>
                  <a:pt x="1082758" y="4611060"/>
                  <a:pt x="1070029" y="4620685"/>
                </a:cubicBezTo>
                <a:cubicBezTo>
                  <a:pt x="1068239" y="4622071"/>
                  <a:pt x="1042030" y="4640281"/>
                  <a:pt x="1042172" y="4637711"/>
                </a:cubicBezTo>
                <a:cubicBezTo>
                  <a:pt x="1041714" y="4643256"/>
                  <a:pt x="1037702" y="4645367"/>
                  <a:pt x="1033486" y="4645715"/>
                </a:cubicBezTo>
                <a:cubicBezTo>
                  <a:pt x="1030776" y="4653168"/>
                  <a:pt x="1027950" y="4660332"/>
                  <a:pt x="1025239" y="4667783"/>
                </a:cubicBezTo>
                <a:cubicBezTo>
                  <a:pt x="1035803" y="4658189"/>
                  <a:pt x="1050699" y="4650209"/>
                  <a:pt x="1063113" y="4643559"/>
                </a:cubicBezTo>
                <a:cubicBezTo>
                  <a:pt x="1074660" y="4637257"/>
                  <a:pt x="1090162" y="4631212"/>
                  <a:pt x="1100640" y="4623495"/>
                </a:cubicBezTo>
                <a:cubicBezTo>
                  <a:pt x="1106875" y="4618987"/>
                  <a:pt x="1116064" y="4626027"/>
                  <a:pt x="1112545" y="4633133"/>
                </a:cubicBezTo>
                <a:cubicBezTo>
                  <a:pt x="1107700" y="4642782"/>
                  <a:pt x="1097509" y="4648708"/>
                  <a:pt x="1088590" y="4654460"/>
                </a:cubicBezTo>
                <a:cubicBezTo>
                  <a:pt x="1073983" y="4663999"/>
                  <a:pt x="1060733" y="4671487"/>
                  <a:pt x="1046821" y="4682758"/>
                </a:cubicBezTo>
                <a:cubicBezTo>
                  <a:pt x="1037325" y="4690417"/>
                  <a:pt x="1027772" y="4698768"/>
                  <a:pt x="1018506" y="4707003"/>
                </a:cubicBezTo>
                <a:cubicBezTo>
                  <a:pt x="1013745" y="4711425"/>
                  <a:pt x="1009792" y="4716193"/>
                  <a:pt x="1005491" y="4720093"/>
                </a:cubicBezTo>
                <a:cubicBezTo>
                  <a:pt x="1002521" y="4728153"/>
                  <a:pt x="999436" y="4735923"/>
                  <a:pt x="996467" y="4743981"/>
                </a:cubicBezTo>
                <a:cubicBezTo>
                  <a:pt x="1045381" y="4688361"/>
                  <a:pt x="1158237" y="4644310"/>
                  <a:pt x="1202497" y="4628082"/>
                </a:cubicBezTo>
                <a:cubicBezTo>
                  <a:pt x="1267486" y="4604217"/>
                  <a:pt x="1381300" y="4567991"/>
                  <a:pt x="1449035" y="4593622"/>
                </a:cubicBezTo>
                <a:cubicBezTo>
                  <a:pt x="1456112" y="4596650"/>
                  <a:pt x="1456149" y="4608865"/>
                  <a:pt x="1447716" y="4609563"/>
                </a:cubicBezTo>
                <a:cubicBezTo>
                  <a:pt x="1361318" y="4616375"/>
                  <a:pt x="1267936" y="4633354"/>
                  <a:pt x="1188053" y="4666874"/>
                </a:cubicBezTo>
                <a:cubicBezTo>
                  <a:pt x="1133171" y="4690039"/>
                  <a:pt x="1080630" y="4717795"/>
                  <a:pt x="1034389" y="4755422"/>
                </a:cubicBezTo>
                <a:cubicBezTo>
                  <a:pt x="1027435" y="4761058"/>
                  <a:pt x="1019874" y="4769785"/>
                  <a:pt x="1011677" y="4777759"/>
                </a:cubicBezTo>
                <a:cubicBezTo>
                  <a:pt x="1024350" y="4770503"/>
                  <a:pt x="1037168" y="4764026"/>
                  <a:pt x="1048543" y="4758129"/>
                </a:cubicBezTo>
                <a:cubicBezTo>
                  <a:pt x="1085349" y="4739190"/>
                  <a:pt x="1127380" y="4715311"/>
                  <a:pt x="1169513" y="4713004"/>
                </a:cubicBezTo>
                <a:cubicBezTo>
                  <a:pt x="1176184" y="4712509"/>
                  <a:pt x="1177691" y="4721285"/>
                  <a:pt x="1172870" y="4724726"/>
                </a:cubicBezTo>
                <a:cubicBezTo>
                  <a:pt x="1099929" y="4777242"/>
                  <a:pt x="1008165" y="4796590"/>
                  <a:pt x="949069" y="4869861"/>
                </a:cubicBezTo>
                <a:cubicBezTo>
                  <a:pt x="947887" y="4871507"/>
                  <a:pt x="947511" y="4873500"/>
                  <a:pt x="946646" y="4875522"/>
                </a:cubicBezTo>
                <a:cubicBezTo>
                  <a:pt x="1022703" y="4814052"/>
                  <a:pt x="1124130" y="4779942"/>
                  <a:pt x="1218090" y="4766080"/>
                </a:cubicBezTo>
                <a:cubicBezTo>
                  <a:pt x="1277573" y="4757321"/>
                  <a:pt x="1333313" y="4766817"/>
                  <a:pt x="1391971" y="4777321"/>
                </a:cubicBezTo>
                <a:cubicBezTo>
                  <a:pt x="1480491" y="4792947"/>
                  <a:pt x="1623868" y="4789941"/>
                  <a:pt x="1663136" y="4686418"/>
                </a:cubicBezTo>
                <a:cubicBezTo>
                  <a:pt x="1671641" y="4663743"/>
                  <a:pt x="1668490" y="4565993"/>
                  <a:pt x="1655395" y="4542928"/>
                </a:cubicBezTo>
                <a:cubicBezTo>
                  <a:pt x="1653196" y="4539117"/>
                  <a:pt x="1633957" y="4527058"/>
                  <a:pt x="1628727" y="4521950"/>
                </a:cubicBezTo>
                <a:cubicBezTo>
                  <a:pt x="1590874" y="4485184"/>
                  <a:pt x="1582507" y="4452180"/>
                  <a:pt x="1521305" y="4435325"/>
                </a:cubicBezTo>
                <a:cubicBezTo>
                  <a:pt x="1505455" y="4430996"/>
                  <a:pt x="1488616" y="4428352"/>
                  <a:pt x="1471292" y="4427085"/>
                </a:cubicBezTo>
                <a:close/>
                <a:moveTo>
                  <a:pt x="1001034" y="4123450"/>
                </a:moveTo>
                <a:cubicBezTo>
                  <a:pt x="1003597" y="4121376"/>
                  <a:pt x="1007214" y="4120891"/>
                  <a:pt x="1010435" y="4123704"/>
                </a:cubicBezTo>
                <a:cubicBezTo>
                  <a:pt x="1017514" y="4130081"/>
                  <a:pt x="1025601" y="4131866"/>
                  <a:pt x="1030717" y="4140036"/>
                </a:cubicBezTo>
                <a:cubicBezTo>
                  <a:pt x="1035834" y="4148205"/>
                  <a:pt x="1039767" y="4158021"/>
                  <a:pt x="1044336" y="4166913"/>
                </a:cubicBezTo>
                <a:cubicBezTo>
                  <a:pt x="1054917" y="4187468"/>
                  <a:pt x="1060823" y="4210566"/>
                  <a:pt x="1071694" y="4231004"/>
                </a:cubicBezTo>
                <a:cubicBezTo>
                  <a:pt x="1075799" y="4238742"/>
                  <a:pt x="1068325" y="4247265"/>
                  <a:pt x="1059919" y="4243429"/>
                </a:cubicBezTo>
                <a:cubicBezTo>
                  <a:pt x="1039958" y="4234173"/>
                  <a:pt x="1034917" y="4207377"/>
                  <a:pt x="1026329" y="4188871"/>
                </a:cubicBezTo>
                <a:cubicBezTo>
                  <a:pt x="1020893" y="4176977"/>
                  <a:pt x="1016032" y="4161501"/>
                  <a:pt x="1009671" y="4150647"/>
                </a:cubicBezTo>
                <a:cubicBezTo>
                  <a:pt x="1005827" y="4143978"/>
                  <a:pt x="1000108" y="4140574"/>
                  <a:pt x="997965" y="4132722"/>
                </a:cubicBezTo>
                <a:cubicBezTo>
                  <a:pt x="996967" y="4129185"/>
                  <a:pt x="998474" y="4125524"/>
                  <a:pt x="1001034" y="4123450"/>
                </a:cubicBezTo>
                <a:close/>
                <a:moveTo>
                  <a:pt x="933103" y="4111698"/>
                </a:moveTo>
                <a:cubicBezTo>
                  <a:pt x="935265" y="4110979"/>
                  <a:pt x="937929" y="4111461"/>
                  <a:pt x="939475" y="4113438"/>
                </a:cubicBezTo>
                <a:cubicBezTo>
                  <a:pt x="968634" y="4148161"/>
                  <a:pt x="999351" y="4179243"/>
                  <a:pt x="1017744" y="4221797"/>
                </a:cubicBezTo>
                <a:cubicBezTo>
                  <a:pt x="1029745" y="4249658"/>
                  <a:pt x="1049836" y="4284327"/>
                  <a:pt x="1036659" y="4314571"/>
                </a:cubicBezTo>
                <a:cubicBezTo>
                  <a:pt x="1034410" y="4319828"/>
                  <a:pt x="1026237" y="4319919"/>
                  <a:pt x="1023491" y="4315156"/>
                </a:cubicBezTo>
                <a:cubicBezTo>
                  <a:pt x="1005858" y="4287040"/>
                  <a:pt x="1005717" y="4248228"/>
                  <a:pt x="990883" y="4217483"/>
                </a:cubicBezTo>
                <a:cubicBezTo>
                  <a:pt x="980909" y="4197188"/>
                  <a:pt x="967321" y="4174152"/>
                  <a:pt x="954027" y="4156023"/>
                </a:cubicBezTo>
                <a:cubicBezTo>
                  <a:pt x="944692" y="4143179"/>
                  <a:pt x="932268" y="4133080"/>
                  <a:pt x="929746" y="4117169"/>
                </a:cubicBezTo>
                <a:cubicBezTo>
                  <a:pt x="929282" y="4114339"/>
                  <a:pt x="930940" y="4112418"/>
                  <a:pt x="933103" y="4111698"/>
                </a:cubicBezTo>
                <a:close/>
                <a:moveTo>
                  <a:pt x="593659" y="3923144"/>
                </a:moveTo>
                <a:cubicBezTo>
                  <a:pt x="541825" y="3924650"/>
                  <a:pt x="551800" y="3943270"/>
                  <a:pt x="544058" y="3988757"/>
                </a:cubicBezTo>
                <a:cubicBezTo>
                  <a:pt x="540031" y="4012150"/>
                  <a:pt x="532192" y="4039416"/>
                  <a:pt x="532728" y="4063327"/>
                </a:cubicBezTo>
                <a:cubicBezTo>
                  <a:pt x="533267" y="4093938"/>
                  <a:pt x="544519" y="4124108"/>
                  <a:pt x="561313" y="4149713"/>
                </a:cubicBezTo>
                <a:cubicBezTo>
                  <a:pt x="636178" y="4263792"/>
                  <a:pt x="790033" y="4254744"/>
                  <a:pt x="873062" y="4355332"/>
                </a:cubicBezTo>
                <a:cubicBezTo>
                  <a:pt x="900141" y="4388208"/>
                  <a:pt x="944806" y="4466640"/>
                  <a:pt x="960843" y="4529238"/>
                </a:cubicBezTo>
                <a:cubicBezTo>
                  <a:pt x="961642" y="4512835"/>
                  <a:pt x="963392" y="4495882"/>
                  <a:pt x="957838" y="4480350"/>
                </a:cubicBezTo>
                <a:cubicBezTo>
                  <a:pt x="947077" y="4450150"/>
                  <a:pt x="929152" y="4417125"/>
                  <a:pt x="925060" y="4384755"/>
                </a:cubicBezTo>
                <a:cubicBezTo>
                  <a:pt x="924364" y="4379674"/>
                  <a:pt x="931436" y="4374326"/>
                  <a:pt x="935193" y="4379522"/>
                </a:cubicBezTo>
                <a:cubicBezTo>
                  <a:pt x="947013" y="4396061"/>
                  <a:pt x="955914" y="4406567"/>
                  <a:pt x="964735" y="4425651"/>
                </a:cubicBezTo>
                <a:cubicBezTo>
                  <a:pt x="970750" y="4438989"/>
                  <a:pt x="978439" y="4452324"/>
                  <a:pt x="983473" y="4465720"/>
                </a:cubicBezTo>
                <a:cubicBezTo>
                  <a:pt x="983935" y="4466876"/>
                  <a:pt x="984110" y="4468147"/>
                  <a:pt x="984370" y="4469215"/>
                </a:cubicBezTo>
                <a:cubicBezTo>
                  <a:pt x="990618" y="4438398"/>
                  <a:pt x="962432" y="4391894"/>
                  <a:pt x="951530" y="4365939"/>
                </a:cubicBezTo>
                <a:cubicBezTo>
                  <a:pt x="934698" y="4326445"/>
                  <a:pt x="916284" y="4295124"/>
                  <a:pt x="892610" y="4259877"/>
                </a:cubicBezTo>
                <a:cubicBezTo>
                  <a:pt x="889460" y="4254942"/>
                  <a:pt x="895665" y="4248267"/>
                  <a:pt x="900345" y="4252423"/>
                </a:cubicBezTo>
                <a:cubicBezTo>
                  <a:pt x="936406" y="4285552"/>
                  <a:pt x="959529" y="4319845"/>
                  <a:pt x="980376" y="4363928"/>
                </a:cubicBezTo>
                <a:cubicBezTo>
                  <a:pt x="982401" y="4368143"/>
                  <a:pt x="984541" y="4372648"/>
                  <a:pt x="986998" y="4377526"/>
                </a:cubicBezTo>
                <a:cubicBezTo>
                  <a:pt x="977646" y="4336207"/>
                  <a:pt x="967860" y="4295900"/>
                  <a:pt x="942134" y="4257623"/>
                </a:cubicBezTo>
                <a:cubicBezTo>
                  <a:pt x="899559" y="4194436"/>
                  <a:pt x="849194" y="4144422"/>
                  <a:pt x="782751" y="4107384"/>
                </a:cubicBezTo>
                <a:cubicBezTo>
                  <a:pt x="747191" y="4087624"/>
                  <a:pt x="737019" y="4077293"/>
                  <a:pt x="710143" y="4046179"/>
                </a:cubicBezTo>
                <a:cubicBezTo>
                  <a:pt x="705173" y="4040464"/>
                  <a:pt x="711665" y="4033674"/>
                  <a:pt x="717962" y="4035171"/>
                </a:cubicBezTo>
                <a:cubicBezTo>
                  <a:pt x="753487" y="4044390"/>
                  <a:pt x="798096" y="4078786"/>
                  <a:pt x="829642" y="4097305"/>
                </a:cubicBezTo>
                <a:cubicBezTo>
                  <a:pt x="878954" y="4126297"/>
                  <a:pt x="914356" y="4166560"/>
                  <a:pt x="947737" y="4212657"/>
                </a:cubicBezTo>
                <a:cubicBezTo>
                  <a:pt x="984792" y="4264153"/>
                  <a:pt x="1017607" y="4327230"/>
                  <a:pt x="1023914" y="4391885"/>
                </a:cubicBezTo>
                <a:cubicBezTo>
                  <a:pt x="1041528" y="4343445"/>
                  <a:pt x="1059547" y="4295178"/>
                  <a:pt x="1076757" y="4246566"/>
                </a:cubicBezTo>
                <a:cubicBezTo>
                  <a:pt x="1076582" y="4243621"/>
                  <a:pt x="1077418" y="4241108"/>
                  <a:pt x="1079351" y="4238826"/>
                </a:cubicBezTo>
                <a:cubicBezTo>
                  <a:pt x="1079698" y="4238016"/>
                  <a:pt x="1080130" y="4237006"/>
                  <a:pt x="1080476" y="4236197"/>
                </a:cubicBezTo>
                <a:cubicBezTo>
                  <a:pt x="1075190" y="4233457"/>
                  <a:pt x="1060002" y="4143714"/>
                  <a:pt x="1057861" y="4137535"/>
                </a:cubicBezTo>
                <a:lnTo>
                  <a:pt x="1057657" y="4137449"/>
                </a:lnTo>
                <a:cubicBezTo>
                  <a:pt x="1045651" y="4101214"/>
                  <a:pt x="1024442" y="4080897"/>
                  <a:pt x="995493" y="4057986"/>
                </a:cubicBezTo>
                <a:cubicBezTo>
                  <a:pt x="917831" y="3996293"/>
                  <a:pt x="847486" y="3951605"/>
                  <a:pt x="744850" y="3945489"/>
                </a:cubicBezTo>
                <a:cubicBezTo>
                  <a:pt x="692839" y="3942372"/>
                  <a:pt x="644513" y="3921698"/>
                  <a:pt x="593659" y="3923144"/>
                </a:cubicBezTo>
                <a:close/>
                <a:moveTo>
                  <a:pt x="1468096" y="3908007"/>
                </a:moveTo>
                <a:lnTo>
                  <a:pt x="1468190" y="3908104"/>
                </a:lnTo>
                <a:lnTo>
                  <a:pt x="1467988" y="3908018"/>
                </a:lnTo>
                <a:close/>
                <a:moveTo>
                  <a:pt x="1434860" y="3902696"/>
                </a:moveTo>
                <a:cubicBezTo>
                  <a:pt x="1444071" y="3900179"/>
                  <a:pt x="1448845" y="3914182"/>
                  <a:pt x="1441859" y="3919326"/>
                </a:cubicBezTo>
                <a:cubicBezTo>
                  <a:pt x="1427023" y="3929962"/>
                  <a:pt x="1415251" y="3947412"/>
                  <a:pt x="1395005" y="3943295"/>
                </a:cubicBezTo>
                <a:cubicBezTo>
                  <a:pt x="1389315" y="3942057"/>
                  <a:pt x="1387896" y="3934752"/>
                  <a:pt x="1391706" y="3930879"/>
                </a:cubicBezTo>
                <a:cubicBezTo>
                  <a:pt x="1403394" y="3918658"/>
                  <a:pt x="1418663" y="3907010"/>
                  <a:pt x="1434860" y="3902696"/>
                </a:cubicBezTo>
                <a:close/>
                <a:moveTo>
                  <a:pt x="1616198" y="3876940"/>
                </a:moveTo>
                <a:cubicBezTo>
                  <a:pt x="1628297" y="3874940"/>
                  <a:pt x="1630934" y="3892814"/>
                  <a:pt x="1620744" y="3897064"/>
                </a:cubicBezTo>
                <a:cubicBezTo>
                  <a:pt x="1606625" y="3903226"/>
                  <a:pt x="1593839" y="3911868"/>
                  <a:pt x="1579606" y="3917738"/>
                </a:cubicBezTo>
                <a:cubicBezTo>
                  <a:pt x="1568837" y="3922221"/>
                  <a:pt x="1557259" y="3924683"/>
                  <a:pt x="1548167" y="3932514"/>
                </a:cubicBezTo>
                <a:cubicBezTo>
                  <a:pt x="1542914" y="3936965"/>
                  <a:pt x="1536093" y="3929982"/>
                  <a:pt x="1538314" y="3924233"/>
                </a:cubicBezTo>
                <a:cubicBezTo>
                  <a:pt x="1543418" y="3912303"/>
                  <a:pt x="1553637" y="3905192"/>
                  <a:pt x="1564810" y="3899208"/>
                </a:cubicBezTo>
                <a:cubicBezTo>
                  <a:pt x="1581149" y="3890650"/>
                  <a:pt x="1597949" y="3879897"/>
                  <a:pt x="1616198" y="3876940"/>
                </a:cubicBezTo>
                <a:close/>
                <a:moveTo>
                  <a:pt x="1512807" y="3863085"/>
                </a:moveTo>
                <a:cubicBezTo>
                  <a:pt x="1518235" y="3861580"/>
                  <a:pt x="1523436" y="3866197"/>
                  <a:pt x="1523468" y="3871714"/>
                </a:cubicBezTo>
                <a:cubicBezTo>
                  <a:pt x="1523418" y="3884131"/>
                  <a:pt x="1512274" y="3888931"/>
                  <a:pt x="1503297" y="3895377"/>
                </a:cubicBezTo>
                <a:cubicBezTo>
                  <a:pt x="1497193" y="3899583"/>
                  <a:pt x="1492156" y="3903528"/>
                  <a:pt x="1486750" y="3906029"/>
                </a:cubicBezTo>
                <a:lnTo>
                  <a:pt x="1468096" y="3908007"/>
                </a:lnTo>
                <a:lnTo>
                  <a:pt x="1462310" y="3902001"/>
                </a:lnTo>
                <a:cubicBezTo>
                  <a:pt x="1461694" y="3899106"/>
                  <a:pt x="1462435" y="3895835"/>
                  <a:pt x="1464571" y="3893639"/>
                </a:cubicBezTo>
                <a:cubicBezTo>
                  <a:pt x="1475249" y="3882659"/>
                  <a:pt x="1493895" y="3868151"/>
                  <a:pt x="1509920" y="3864242"/>
                </a:cubicBezTo>
                <a:cubicBezTo>
                  <a:pt x="1509920" y="3864242"/>
                  <a:pt x="1509981" y="3864101"/>
                  <a:pt x="1510093" y="3863838"/>
                </a:cubicBezTo>
                <a:cubicBezTo>
                  <a:pt x="1510093" y="3863838"/>
                  <a:pt x="1511941" y="3863433"/>
                  <a:pt x="1512807" y="3863085"/>
                </a:cubicBezTo>
                <a:close/>
                <a:moveTo>
                  <a:pt x="1422787" y="3852080"/>
                </a:moveTo>
                <a:cubicBezTo>
                  <a:pt x="1433818" y="3852016"/>
                  <a:pt x="1435820" y="3865790"/>
                  <a:pt x="1428313" y="3870471"/>
                </a:cubicBezTo>
                <a:lnTo>
                  <a:pt x="1428921" y="3870731"/>
                </a:lnTo>
                <a:cubicBezTo>
                  <a:pt x="1410850" y="3883333"/>
                  <a:pt x="1392924" y="3893366"/>
                  <a:pt x="1373670" y="3904265"/>
                </a:cubicBezTo>
                <a:cubicBezTo>
                  <a:pt x="1363191" y="3910307"/>
                  <a:pt x="1353406" y="3918081"/>
                  <a:pt x="1340669" y="3915980"/>
                </a:cubicBezTo>
                <a:cubicBezTo>
                  <a:pt x="1333998" y="3914800"/>
                  <a:pt x="1331104" y="3905908"/>
                  <a:pt x="1336762" y="3901631"/>
                </a:cubicBezTo>
                <a:cubicBezTo>
                  <a:pt x="1349116" y="3892325"/>
                  <a:pt x="1358582" y="3882500"/>
                  <a:pt x="1372641" y="3875359"/>
                </a:cubicBezTo>
                <a:cubicBezTo>
                  <a:pt x="1387364" y="3867783"/>
                  <a:pt x="1405750" y="3852207"/>
                  <a:pt x="1422787" y="3852080"/>
                </a:cubicBezTo>
                <a:close/>
                <a:moveTo>
                  <a:pt x="1591777" y="3751191"/>
                </a:moveTo>
                <a:cubicBezTo>
                  <a:pt x="1558569" y="3754446"/>
                  <a:pt x="1525075" y="3762843"/>
                  <a:pt x="1485839" y="3775717"/>
                </a:cubicBezTo>
                <a:cubicBezTo>
                  <a:pt x="1419346" y="3797503"/>
                  <a:pt x="1360160" y="3819545"/>
                  <a:pt x="1308065" y="3866389"/>
                </a:cubicBezTo>
                <a:cubicBezTo>
                  <a:pt x="1282150" y="3944288"/>
                  <a:pt x="1257046" y="4022535"/>
                  <a:pt x="1230239" y="4100291"/>
                </a:cubicBezTo>
                <a:cubicBezTo>
                  <a:pt x="1338551" y="3993057"/>
                  <a:pt x="1493708" y="3987676"/>
                  <a:pt x="1626387" y="3915746"/>
                </a:cubicBezTo>
                <a:cubicBezTo>
                  <a:pt x="1632968" y="3912102"/>
                  <a:pt x="1637913" y="3920677"/>
                  <a:pt x="1634595" y="3926194"/>
                </a:cubicBezTo>
                <a:cubicBezTo>
                  <a:pt x="1606754" y="3970020"/>
                  <a:pt x="1551496" y="3990153"/>
                  <a:pt x="1503220" y="4003467"/>
                </a:cubicBezTo>
                <a:cubicBezTo>
                  <a:pt x="1446225" y="4019270"/>
                  <a:pt x="1384516" y="4025401"/>
                  <a:pt x="1331225" y="4052117"/>
                </a:cubicBezTo>
                <a:cubicBezTo>
                  <a:pt x="1289421" y="4073224"/>
                  <a:pt x="1256089" y="4107523"/>
                  <a:pt x="1218710" y="4135067"/>
                </a:cubicBezTo>
                <a:cubicBezTo>
                  <a:pt x="1218710" y="4135067"/>
                  <a:pt x="1218305" y="4134894"/>
                  <a:pt x="1217842" y="4135414"/>
                </a:cubicBezTo>
                <a:cubicBezTo>
                  <a:pt x="1205822" y="4170219"/>
                  <a:pt x="1193109" y="4204968"/>
                  <a:pt x="1180799" y="4239888"/>
                </a:cubicBezTo>
                <a:cubicBezTo>
                  <a:pt x="1210618" y="4219395"/>
                  <a:pt x="1235863" y="4183311"/>
                  <a:pt x="1266348" y="4165735"/>
                </a:cubicBezTo>
                <a:cubicBezTo>
                  <a:pt x="1322092" y="4133848"/>
                  <a:pt x="1376627" y="4156223"/>
                  <a:pt x="1435023" y="4165659"/>
                </a:cubicBezTo>
                <a:cubicBezTo>
                  <a:pt x="1525161" y="4180302"/>
                  <a:pt x="1622978" y="4145124"/>
                  <a:pt x="1691785" y="4084381"/>
                </a:cubicBezTo>
                <a:cubicBezTo>
                  <a:pt x="1734761" y="4046553"/>
                  <a:pt x="1755241" y="4008190"/>
                  <a:pt x="1766122" y="3954240"/>
                </a:cubicBezTo>
                <a:cubicBezTo>
                  <a:pt x="1770153" y="3934195"/>
                  <a:pt x="1769415" y="3910198"/>
                  <a:pt x="1772782" y="3888913"/>
                </a:cubicBezTo>
                <a:cubicBezTo>
                  <a:pt x="1761643" y="3902089"/>
                  <a:pt x="1748915" y="3913388"/>
                  <a:pt x="1738383" y="3926822"/>
                </a:cubicBezTo>
                <a:cubicBezTo>
                  <a:pt x="1728313" y="3939737"/>
                  <a:pt x="1719887" y="3950486"/>
                  <a:pt x="1702735" y="3953673"/>
                </a:cubicBezTo>
                <a:cubicBezTo>
                  <a:pt x="1696008" y="3954860"/>
                  <a:pt x="1691699" y="3945363"/>
                  <a:pt x="1696257" y="3940855"/>
                </a:cubicBezTo>
                <a:cubicBezTo>
                  <a:pt x="1707310" y="3929556"/>
                  <a:pt x="1714059" y="3915460"/>
                  <a:pt x="1724189" y="3903527"/>
                </a:cubicBezTo>
                <a:cubicBezTo>
                  <a:pt x="1733942" y="3891912"/>
                  <a:pt x="1746007" y="3882721"/>
                  <a:pt x="1755877" y="3871396"/>
                </a:cubicBezTo>
                <a:cubicBezTo>
                  <a:pt x="1769354" y="3856111"/>
                  <a:pt x="1776705" y="3837249"/>
                  <a:pt x="1788334" y="3820693"/>
                </a:cubicBezTo>
                <a:cubicBezTo>
                  <a:pt x="1795776" y="3810004"/>
                  <a:pt x="1805965" y="3800728"/>
                  <a:pt x="1813208" y="3789953"/>
                </a:cubicBezTo>
                <a:cubicBezTo>
                  <a:pt x="1796151" y="3806337"/>
                  <a:pt x="1770167" y="3816750"/>
                  <a:pt x="1750450" y="3826493"/>
                </a:cubicBezTo>
                <a:cubicBezTo>
                  <a:pt x="1718663" y="3842077"/>
                  <a:pt x="1686654" y="3867135"/>
                  <a:pt x="1650415" y="3870768"/>
                </a:cubicBezTo>
                <a:cubicBezTo>
                  <a:pt x="1645131" y="3871377"/>
                  <a:pt x="1640679" y="3864450"/>
                  <a:pt x="1645673" y="3860605"/>
                </a:cubicBezTo>
                <a:cubicBezTo>
                  <a:pt x="1690412" y="3825925"/>
                  <a:pt x="1746566" y="3805935"/>
                  <a:pt x="1791566" y="3772321"/>
                </a:cubicBezTo>
                <a:cubicBezTo>
                  <a:pt x="1782699" y="3770680"/>
                  <a:pt x="1772476" y="3769416"/>
                  <a:pt x="1762080" y="3768557"/>
                </a:cubicBezTo>
                <a:cubicBezTo>
                  <a:pt x="1742483" y="3788639"/>
                  <a:pt x="1711246" y="3800152"/>
                  <a:pt x="1686243" y="3808831"/>
                </a:cubicBezTo>
                <a:cubicBezTo>
                  <a:pt x="1655350" y="3819535"/>
                  <a:pt x="1623328" y="3826168"/>
                  <a:pt x="1592349" y="3837075"/>
                </a:cubicBezTo>
                <a:cubicBezTo>
                  <a:pt x="1588105" y="3838608"/>
                  <a:pt x="1561713" y="3843822"/>
                  <a:pt x="1558942" y="3846943"/>
                </a:cubicBezTo>
                <a:cubicBezTo>
                  <a:pt x="1556923" y="3849428"/>
                  <a:pt x="1552217" y="3849806"/>
                  <a:pt x="1549992" y="3847179"/>
                </a:cubicBezTo>
                <a:cubicBezTo>
                  <a:pt x="1549356" y="3846428"/>
                  <a:pt x="1548720" y="3845678"/>
                  <a:pt x="1548085" y="3844928"/>
                </a:cubicBezTo>
                <a:cubicBezTo>
                  <a:pt x="1545656" y="3842214"/>
                  <a:pt x="1545279" y="3837509"/>
                  <a:pt x="1547470" y="3834619"/>
                </a:cubicBezTo>
                <a:cubicBezTo>
                  <a:pt x="1569689" y="3805611"/>
                  <a:pt x="1614880" y="3800068"/>
                  <a:pt x="1648633" y="3791066"/>
                </a:cubicBezTo>
                <a:cubicBezTo>
                  <a:pt x="1671412" y="3784785"/>
                  <a:pt x="1693007" y="3773452"/>
                  <a:pt x="1714658" y="3763100"/>
                </a:cubicBezTo>
                <a:cubicBezTo>
                  <a:pt x="1713849" y="3762753"/>
                  <a:pt x="1712666" y="3762726"/>
                  <a:pt x="1711974" y="3762668"/>
                </a:cubicBezTo>
                <a:cubicBezTo>
                  <a:pt x="1700161" y="3759527"/>
                  <a:pt x="1688983" y="3757138"/>
                  <a:pt x="1678124" y="3755124"/>
                </a:cubicBezTo>
                <a:cubicBezTo>
                  <a:pt x="1646049" y="3770824"/>
                  <a:pt x="1607328" y="3775786"/>
                  <a:pt x="1573924" y="3789004"/>
                </a:cubicBezTo>
                <a:cubicBezTo>
                  <a:pt x="1533591" y="3804998"/>
                  <a:pt x="1502997" y="3830661"/>
                  <a:pt x="1465757" y="3852285"/>
                </a:cubicBezTo>
                <a:cubicBezTo>
                  <a:pt x="1457848" y="3856795"/>
                  <a:pt x="1450593" y="3847471"/>
                  <a:pt x="1455902" y="3840653"/>
                </a:cubicBezTo>
                <a:cubicBezTo>
                  <a:pt x="1484065" y="3803903"/>
                  <a:pt x="1537411" y="3769794"/>
                  <a:pt x="1591777" y="3751191"/>
                </a:cubicBezTo>
                <a:close/>
                <a:moveTo>
                  <a:pt x="1757611" y="3406633"/>
                </a:moveTo>
                <a:cubicBezTo>
                  <a:pt x="1770142" y="3405296"/>
                  <a:pt x="1774051" y="3421322"/>
                  <a:pt x="1762097" y="3425776"/>
                </a:cubicBezTo>
                <a:cubicBezTo>
                  <a:pt x="1743015" y="3432921"/>
                  <a:pt x="1722861" y="3436976"/>
                  <a:pt x="1702530" y="3436411"/>
                </a:cubicBezTo>
                <a:cubicBezTo>
                  <a:pt x="1694935" y="3436272"/>
                  <a:pt x="1695217" y="3426106"/>
                  <a:pt x="1700674" y="3423417"/>
                </a:cubicBezTo>
                <a:cubicBezTo>
                  <a:pt x="1718053" y="3414107"/>
                  <a:pt x="1737745" y="3408897"/>
                  <a:pt x="1757611" y="3406633"/>
                </a:cubicBezTo>
                <a:close/>
                <a:moveTo>
                  <a:pt x="756519" y="3390968"/>
                </a:moveTo>
                <a:cubicBezTo>
                  <a:pt x="762618" y="3399079"/>
                  <a:pt x="766695" y="3407999"/>
                  <a:pt x="772043" y="3416746"/>
                </a:cubicBezTo>
                <a:cubicBezTo>
                  <a:pt x="779241" y="3428438"/>
                  <a:pt x="788341" y="3434004"/>
                  <a:pt x="798309" y="3442575"/>
                </a:cubicBezTo>
                <a:cubicBezTo>
                  <a:pt x="807757" y="3450684"/>
                  <a:pt x="818044" y="3461305"/>
                  <a:pt x="823826" y="3472390"/>
                </a:cubicBezTo>
                <a:cubicBezTo>
                  <a:pt x="826428" y="3476374"/>
                  <a:pt x="822996" y="3483277"/>
                  <a:pt x="817884" y="3483484"/>
                </a:cubicBezTo>
                <a:cubicBezTo>
                  <a:pt x="804717" y="3484069"/>
                  <a:pt x="798446" y="3478037"/>
                  <a:pt x="788969" y="3469437"/>
                </a:cubicBezTo>
                <a:cubicBezTo>
                  <a:pt x="779491" y="3460837"/>
                  <a:pt x="767589" y="3452875"/>
                  <a:pt x="759786" y="3442600"/>
                </a:cubicBezTo>
                <a:cubicBezTo>
                  <a:pt x="748456" y="3427706"/>
                  <a:pt x="743016" y="3410787"/>
                  <a:pt x="747251" y="3392504"/>
                </a:cubicBezTo>
                <a:cubicBezTo>
                  <a:pt x="748258" y="3387911"/>
                  <a:pt x="753861" y="3387677"/>
                  <a:pt x="756519" y="3390968"/>
                </a:cubicBezTo>
                <a:close/>
                <a:moveTo>
                  <a:pt x="815330" y="3344961"/>
                </a:moveTo>
                <a:cubicBezTo>
                  <a:pt x="797431" y="3342901"/>
                  <a:pt x="780366" y="3342631"/>
                  <a:pt x="765628" y="3345407"/>
                </a:cubicBezTo>
                <a:cubicBezTo>
                  <a:pt x="745976" y="3349109"/>
                  <a:pt x="730458" y="3358229"/>
                  <a:pt x="722606" y="3375741"/>
                </a:cubicBezTo>
                <a:cubicBezTo>
                  <a:pt x="692270" y="3443854"/>
                  <a:pt x="733891" y="3550647"/>
                  <a:pt x="777384" y="3602744"/>
                </a:cubicBezTo>
                <a:cubicBezTo>
                  <a:pt x="845471" y="3684023"/>
                  <a:pt x="939423" y="3749575"/>
                  <a:pt x="1026786" y="3808722"/>
                </a:cubicBezTo>
                <a:cubicBezTo>
                  <a:pt x="1057179" y="3829379"/>
                  <a:pt x="1111315" y="3859956"/>
                  <a:pt x="1149196" y="3897214"/>
                </a:cubicBezTo>
                <a:cubicBezTo>
                  <a:pt x="1129220" y="3859482"/>
                  <a:pt x="1108088" y="3825564"/>
                  <a:pt x="1072143" y="3791049"/>
                </a:cubicBezTo>
                <a:cubicBezTo>
                  <a:pt x="1038392" y="3758668"/>
                  <a:pt x="993316" y="3714744"/>
                  <a:pt x="951603" y="3692592"/>
                </a:cubicBezTo>
                <a:cubicBezTo>
                  <a:pt x="947732" y="3690457"/>
                  <a:pt x="951425" y="3684621"/>
                  <a:pt x="955210" y="3686959"/>
                </a:cubicBezTo>
                <a:cubicBezTo>
                  <a:pt x="1023328" y="3725670"/>
                  <a:pt x="1124349" y="3782525"/>
                  <a:pt x="1171006" y="3859659"/>
                </a:cubicBezTo>
                <a:cubicBezTo>
                  <a:pt x="1156542" y="3818546"/>
                  <a:pt x="1138990" y="3781853"/>
                  <a:pt x="1103361" y="3746036"/>
                </a:cubicBezTo>
                <a:cubicBezTo>
                  <a:pt x="1077153" y="3719515"/>
                  <a:pt x="1038589" y="3700623"/>
                  <a:pt x="1016190" y="3671904"/>
                </a:cubicBezTo>
                <a:cubicBezTo>
                  <a:pt x="1010640" y="3664746"/>
                  <a:pt x="1019065" y="3652322"/>
                  <a:pt x="1027040" y="3658844"/>
                </a:cubicBezTo>
                <a:cubicBezTo>
                  <a:pt x="1069830" y="3694136"/>
                  <a:pt x="1115677" y="3721166"/>
                  <a:pt x="1152782" y="3763593"/>
                </a:cubicBezTo>
                <a:cubicBezTo>
                  <a:pt x="1167058" y="3779987"/>
                  <a:pt x="1177495" y="3799762"/>
                  <a:pt x="1186431" y="3820808"/>
                </a:cubicBezTo>
                <a:cubicBezTo>
                  <a:pt x="1185068" y="3811135"/>
                  <a:pt x="1182808" y="3801318"/>
                  <a:pt x="1177921" y="3790377"/>
                </a:cubicBezTo>
                <a:cubicBezTo>
                  <a:pt x="1162769" y="3755906"/>
                  <a:pt x="1135052" y="3718930"/>
                  <a:pt x="1107400" y="3692986"/>
                </a:cubicBezTo>
                <a:cubicBezTo>
                  <a:pt x="1048021" y="3637202"/>
                  <a:pt x="960239" y="3602516"/>
                  <a:pt x="891599" y="3558317"/>
                </a:cubicBezTo>
                <a:cubicBezTo>
                  <a:pt x="879927" y="3550932"/>
                  <a:pt x="892622" y="3534117"/>
                  <a:pt x="904178" y="3541214"/>
                </a:cubicBezTo>
                <a:cubicBezTo>
                  <a:pt x="989545" y="3593285"/>
                  <a:pt x="1140357" y="3659005"/>
                  <a:pt x="1197223" y="3760360"/>
                </a:cubicBezTo>
                <a:cubicBezTo>
                  <a:pt x="1193284" y="3743844"/>
                  <a:pt x="1190646" y="3727645"/>
                  <a:pt x="1182868" y="3711161"/>
                </a:cubicBezTo>
                <a:cubicBezTo>
                  <a:pt x="1167399" y="3677990"/>
                  <a:pt x="1142786" y="3663393"/>
                  <a:pt x="1119032" y="3638400"/>
                </a:cubicBezTo>
                <a:cubicBezTo>
                  <a:pt x="1115045" y="3634301"/>
                  <a:pt x="1119835" y="3627020"/>
                  <a:pt x="1125265" y="3628866"/>
                </a:cubicBezTo>
                <a:cubicBezTo>
                  <a:pt x="1166943" y="3643827"/>
                  <a:pt x="1194603" y="3679821"/>
                  <a:pt x="1210886" y="3720038"/>
                </a:cubicBezTo>
                <a:cubicBezTo>
                  <a:pt x="1217913" y="3737158"/>
                  <a:pt x="1218619" y="3755640"/>
                  <a:pt x="1224867" y="3772905"/>
                </a:cubicBezTo>
                <a:cubicBezTo>
                  <a:pt x="1225215" y="3773771"/>
                  <a:pt x="1225646" y="3774434"/>
                  <a:pt x="1225791" y="3775214"/>
                </a:cubicBezTo>
                <a:cubicBezTo>
                  <a:pt x="1226080" y="3773423"/>
                  <a:pt x="1226166" y="3771547"/>
                  <a:pt x="1226626" y="3769351"/>
                </a:cubicBezTo>
                <a:cubicBezTo>
                  <a:pt x="1229475" y="3752630"/>
                  <a:pt x="1231142" y="3740904"/>
                  <a:pt x="1226887" y="3724014"/>
                </a:cubicBezTo>
                <a:cubicBezTo>
                  <a:pt x="1221588" y="3702848"/>
                  <a:pt x="1215426" y="3682032"/>
                  <a:pt x="1203950" y="3663008"/>
                </a:cubicBezTo>
                <a:cubicBezTo>
                  <a:pt x="1198166" y="3653597"/>
                  <a:pt x="1192910" y="3649674"/>
                  <a:pt x="1194808" y="3638525"/>
                </a:cubicBezTo>
                <a:cubicBezTo>
                  <a:pt x="1195211" y="3635349"/>
                  <a:pt x="1198819" y="3633066"/>
                  <a:pt x="1201708" y="3635258"/>
                </a:cubicBezTo>
                <a:cubicBezTo>
                  <a:pt x="1229270" y="3654705"/>
                  <a:pt x="1248063" y="3692407"/>
                  <a:pt x="1252650" y="3729773"/>
                </a:cubicBezTo>
                <a:cubicBezTo>
                  <a:pt x="1259164" y="3710074"/>
                  <a:pt x="1265678" y="3690375"/>
                  <a:pt x="1271990" y="3670590"/>
                </a:cubicBezTo>
                <a:cubicBezTo>
                  <a:pt x="1271498" y="3668943"/>
                  <a:pt x="1270630" y="3667616"/>
                  <a:pt x="1271208" y="3665710"/>
                </a:cubicBezTo>
                <a:cubicBezTo>
                  <a:pt x="1285056" y="3598676"/>
                  <a:pt x="1204611" y="3520004"/>
                  <a:pt x="1163146" y="3478821"/>
                </a:cubicBezTo>
                <a:cubicBezTo>
                  <a:pt x="1107117" y="3423035"/>
                  <a:pt x="1036605" y="3390476"/>
                  <a:pt x="958715" y="3377962"/>
                </a:cubicBezTo>
                <a:cubicBezTo>
                  <a:pt x="930236" y="3373448"/>
                  <a:pt x="869027" y="3351144"/>
                  <a:pt x="815330" y="3344961"/>
                </a:cubicBezTo>
                <a:close/>
                <a:moveTo>
                  <a:pt x="1912476" y="3240976"/>
                </a:moveTo>
                <a:cubicBezTo>
                  <a:pt x="1915974" y="3241815"/>
                  <a:pt x="1919081" y="3244759"/>
                  <a:pt x="1919777" y="3249003"/>
                </a:cubicBezTo>
                <a:cubicBezTo>
                  <a:pt x="1921605" y="3261506"/>
                  <a:pt x="1912773" y="3270406"/>
                  <a:pt x="1904375" y="3278295"/>
                </a:cubicBezTo>
                <a:cubicBezTo>
                  <a:pt x="1895514" y="3286704"/>
                  <a:pt x="1886193" y="3297309"/>
                  <a:pt x="1875975" y="3304418"/>
                </a:cubicBezTo>
                <a:cubicBezTo>
                  <a:pt x="1868124" y="3309910"/>
                  <a:pt x="1858826" y="3312630"/>
                  <a:pt x="1850426" y="3317170"/>
                </a:cubicBezTo>
                <a:cubicBezTo>
                  <a:pt x="1843931" y="3320610"/>
                  <a:pt x="1836331" y="3313772"/>
                  <a:pt x="1838781" y="3306926"/>
                </a:cubicBezTo>
                <a:cubicBezTo>
                  <a:pt x="1843855" y="3292829"/>
                  <a:pt x="1856472" y="3287941"/>
                  <a:pt x="1866949" y="3278549"/>
                </a:cubicBezTo>
                <a:cubicBezTo>
                  <a:pt x="1876589" y="3269995"/>
                  <a:pt x="1897141" y="3256065"/>
                  <a:pt x="1902824" y="3245576"/>
                </a:cubicBezTo>
                <a:cubicBezTo>
                  <a:pt x="1905088" y="3241402"/>
                  <a:pt x="1908978" y="3240136"/>
                  <a:pt x="1912476" y="3240976"/>
                </a:cubicBezTo>
                <a:close/>
                <a:moveTo>
                  <a:pt x="1985739" y="3190300"/>
                </a:moveTo>
                <a:cubicBezTo>
                  <a:pt x="1989266" y="3190164"/>
                  <a:pt x="1992501" y="3191967"/>
                  <a:pt x="1992922" y="3196573"/>
                </a:cubicBezTo>
                <a:cubicBezTo>
                  <a:pt x="1994173" y="3210983"/>
                  <a:pt x="1989705" y="3223662"/>
                  <a:pt x="1983880" y="3236719"/>
                </a:cubicBezTo>
                <a:cubicBezTo>
                  <a:pt x="1971191" y="3265258"/>
                  <a:pt x="1948687" y="3299407"/>
                  <a:pt x="1928141" y="3323387"/>
                </a:cubicBezTo>
                <a:cubicBezTo>
                  <a:pt x="1888636" y="3369876"/>
                  <a:pt x="1840488" y="3401903"/>
                  <a:pt x="1783639" y="3421835"/>
                </a:cubicBezTo>
                <a:cubicBezTo>
                  <a:pt x="1777663" y="3424063"/>
                  <a:pt x="1771681" y="3416241"/>
                  <a:pt x="1775200" y="3410809"/>
                </a:cubicBezTo>
                <a:cubicBezTo>
                  <a:pt x="1788328" y="3391309"/>
                  <a:pt x="1814805" y="3384217"/>
                  <a:pt x="1834058" y="3371645"/>
                </a:cubicBezTo>
                <a:cubicBezTo>
                  <a:pt x="1853716" y="3359242"/>
                  <a:pt x="1870629" y="3343753"/>
                  <a:pt x="1888062" y="3328726"/>
                </a:cubicBezTo>
                <a:cubicBezTo>
                  <a:pt x="1926680" y="3295492"/>
                  <a:pt x="1954196" y="3241242"/>
                  <a:pt x="1976808" y="3195659"/>
                </a:cubicBezTo>
                <a:cubicBezTo>
                  <a:pt x="1978395" y="3192510"/>
                  <a:pt x="1982213" y="3190436"/>
                  <a:pt x="1985739" y="3190300"/>
                </a:cubicBezTo>
                <a:close/>
                <a:moveTo>
                  <a:pt x="1969025" y="3172474"/>
                </a:moveTo>
                <a:cubicBezTo>
                  <a:pt x="1978177" y="3172325"/>
                  <a:pt x="1978389" y="3184135"/>
                  <a:pt x="1971170" y="3187028"/>
                </a:cubicBezTo>
                <a:cubicBezTo>
                  <a:pt x="1969814" y="3187404"/>
                  <a:pt x="1965112" y="3196157"/>
                  <a:pt x="1963439" y="3197833"/>
                </a:cubicBezTo>
                <a:cubicBezTo>
                  <a:pt x="1958099" y="3202485"/>
                  <a:pt x="1950967" y="3205174"/>
                  <a:pt x="1944877" y="3208789"/>
                </a:cubicBezTo>
                <a:cubicBezTo>
                  <a:pt x="1927441" y="3218791"/>
                  <a:pt x="1910438" y="3229458"/>
                  <a:pt x="1890109" y="3232242"/>
                </a:cubicBezTo>
                <a:cubicBezTo>
                  <a:pt x="1883555" y="3233026"/>
                  <a:pt x="1880226" y="3223471"/>
                  <a:pt x="1884818" y="3219453"/>
                </a:cubicBezTo>
                <a:cubicBezTo>
                  <a:pt x="1900720" y="3205206"/>
                  <a:pt x="1922228" y="3195750"/>
                  <a:pt x="1941282" y="3186440"/>
                </a:cubicBezTo>
                <a:cubicBezTo>
                  <a:pt x="1950751" y="3181639"/>
                  <a:pt x="1958194" y="3172626"/>
                  <a:pt x="1969025" y="3172474"/>
                </a:cubicBezTo>
                <a:close/>
                <a:moveTo>
                  <a:pt x="1883745" y="3145079"/>
                </a:moveTo>
                <a:cubicBezTo>
                  <a:pt x="1909005" y="3144464"/>
                  <a:pt x="1934585" y="3146737"/>
                  <a:pt x="1955725" y="3147648"/>
                </a:cubicBezTo>
                <a:cubicBezTo>
                  <a:pt x="1966006" y="3148219"/>
                  <a:pt x="1967949" y="3161010"/>
                  <a:pt x="1958624" y="3164915"/>
                </a:cubicBezTo>
                <a:cubicBezTo>
                  <a:pt x="1947769" y="3169600"/>
                  <a:pt x="1937342" y="3166575"/>
                  <a:pt x="1925647" y="3167073"/>
                </a:cubicBezTo>
                <a:cubicBezTo>
                  <a:pt x="1913461" y="3167600"/>
                  <a:pt x="1900987" y="3169918"/>
                  <a:pt x="1888830" y="3170936"/>
                </a:cubicBezTo>
                <a:cubicBezTo>
                  <a:pt x="1864314" y="3172886"/>
                  <a:pt x="1839944" y="3177291"/>
                  <a:pt x="1815281" y="3175111"/>
                </a:cubicBezTo>
                <a:cubicBezTo>
                  <a:pt x="1806558" y="3174251"/>
                  <a:pt x="1807476" y="3163161"/>
                  <a:pt x="1813683" y="3159836"/>
                </a:cubicBezTo>
                <a:cubicBezTo>
                  <a:pt x="1833545" y="3149197"/>
                  <a:pt x="1858485" y="3145694"/>
                  <a:pt x="1883745" y="3145079"/>
                </a:cubicBezTo>
                <a:close/>
                <a:moveTo>
                  <a:pt x="1894734" y="3117576"/>
                </a:moveTo>
                <a:cubicBezTo>
                  <a:pt x="1814837" y="3112128"/>
                  <a:pt x="1711702" y="3139048"/>
                  <a:pt x="1663523" y="3168072"/>
                </a:cubicBezTo>
                <a:cubicBezTo>
                  <a:pt x="1616237" y="3196402"/>
                  <a:pt x="1557155" y="3243366"/>
                  <a:pt x="1517904" y="3284223"/>
                </a:cubicBezTo>
                <a:cubicBezTo>
                  <a:pt x="1498802" y="3304277"/>
                  <a:pt x="1493071" y="3330531"/>
                  <a:pt x="1473154" y="3346887"/>
                </a:cubicBezTo>
                <a:cubicBezTo>
                  <a:pt x="1461944" y="3383713"/>
                  <a:pt x="1451052" y="3420915"/>
                  <a:pt x="1439639" y="3457655"/>
                </a:cubicBezTo>
                <a:cubicBezTo>
                  <a:pt x="1464889" y="3428270"/>
                  <a:pt x="1492421" y="3402494"/>
                  <a:pt x="1507748" y="3388479"/>
                </a:cubicBezTo>
                <a:cubicBezTo>
                  <a:pt x="1568300" y="3333053"/>
                  <a:pt x="1637122" y="3297433"/>
                  <a:pt x="1711750" y="3265014"/>
                </a:cubicBezTo>
                <a:cubicBezTo>
                  <a:pt x="1720297" y="3261255"/>
                  <a:pt x="1727004" y="3272976"/>
                  <a:pt x="1721376" y="3279418"/>
                </a:cubicBezTo>
                <a:cubicBezTo>
                  <a:pt x="1676330" y="3330474"/>
                  <a:pt x="1600253" y="3356771"/>
                  <a:pt x="1546826" y="3399457"/>
                </a:cubicBezTo>
                <a:cubicBezTo>
                  <a:pt x="1513720" y="3425957"/>
                  <a:pt x="1485844" y="3457569"/>
                  <a:pt x="1459123" y="3490391"/>
                </a:cubicBezTo>
                <a:cubicBezTo>
                  <a:pt x="1444522" y="3508304"/>
                  <a:pt x="1418953" y="3535638"/>
                  <a:pt x="1408224" y="3559036"/>
                </a:cubicBezTo>
                <a:cubicBezTo>
                  <a:pt x="1464355" y="3498849"/>
                  <a:pt x="1532203" y="3475011"/>
                  <a:pt x="1621165" y="3459968"/>
                </a:cubicBezTo>
                <a:cubicBezTo>
                  <a:pt x="1693065" y="3447910"/>
                  <a:pt x="1768040" y="3459415"/>
                  <a:pt x="1836459" y="3426971"/>
                </a:cubicBezTo>
                <a:cubicBezTo>
                  <a:pt x="1896536" y="3398373"/>
                  <a:pt x="1959473" y="3321721"/>
                  <a:pt x="1986523" y="3261292"/>
                </a:cubicBezTo>
                <a:cubicBezTo>
                  <a:pt x="2031293" y="3160841"/>
                  <a:pt x="1974633" y="3123024"/>
                  <a:pt x="1894734" y="3117576"/>
                </a:cubicBezTo>
                <a:close/>
                <a:moveTo>
                  <a:pt x="1082159" y="2941681"/>
                </a:moveTo>
                <a:cubicBezTo>
                  <a:pt x="1084849" y="2940707"/>
                  <a:pt x="1087975" y="2941089"/>
                  <a:pt x="1089753" y="2943643"/>
                </a:cubicBezTo>
                <a:cubicBezTo>
                  <a:pt x="1099262" y="2957758"/>
                  <a:pt x="1116188" y="2964043"/>
                  <a:pt x="1127286" y="2976685"/>
                </a:cubicBezTo>
                <a:cubicBezTo>
                  <a:pt x="1130898" y="2981101"/>
                  <a:pt x="1125907" y="2988294"/>
                  <a:pt x="1120708" y="2987027"/>
                </a:cubicBezTo>
                <a:cubicBezTo>
                  <a:pt x="1102830" y="2982967"/>
                  <a:pt x="1076686" y="2969150"/>
                  <a:pt x="1077194" y="2947838"/>
                </a:cubicBezTo>
                <a:cubicBezTo>
                  <a:pt x="1077221" y="2944979"/>
                  <a:pt x="1079472" y="2942653"/>
                  <a:pt x="1082159" y="2941681"/>
                </a:cubicBezTo>
                <a:close/>
                <a:moveTo>
                  <a:pt x="1006064" y="2886668"/>
                </a:moveTo>
                <a:cubicBezTo>
                  <a:pt x="1009977" y="2885771"/>
                  <a:pt x="1014432" y="2887378"/>
                  <a:pt x="1016544" y="2892228"/>
                </a:cubicBezTo>
                <a:cubicBezTo>
                  <a:pt x="1032363" y="2929615"/>
                  <a:pt x="1057036" y="2948544"/>
                  <a:pt x="1082901" y="2977550"/>
                </a:cubicBezTo>
                <a:cubicBezTo>
                  <a:pt x="1100529" y="2997291"/>
                  <a:pt x="1115645" y="3017872"/>
                  <a:pt x="1130818" y="3039435"/>
                </a:cubicBezTo>
                <a:cubicBezTo>
                  <a:pt x="1134285" y="3044747"/>
                  <a:pt x="1128631" y="3052373"/>
                  <a:pt x="1122536" y="3049287"/>
                </a:cubicBezTo>
                <a:cubicBezTo>
                  <a:pt x="1092956" y="3034000"/>
                  <a:pt x="1072983" y="3004644"/>
                  <a:pt x="1050126" y="2981469"/>
                </a:cubicBezTo>
                <a:cubicBezTo>
                  <a:pt x="1025912" y="2956995"/>
                  <a:pt x="999358" y="2932957"/>
                  <a:pt x="998844" y="2896137"/>
                </a:cubicBezTo>
                <a:cubicBezTo>
                  <a:pt x="998783" y="2890969"/>
                  <a:pt x="1002152" y="2887567"/>
                  <a:pt x="1006064" y="2886668"/>
                </a:cubicBezTo>
                <a:close/>
                <a:moveTo>
                  <a:pt x="962524" y="2826297"/>
                </a:moveTo>
                <a:cubicBezTo>
                  <a:pt x="964754" y="2826115"/>
                  <a:pt x="967109" y="2827182"/>
                  <a:pt x="967991" y="2829593"/>
                </a:cubicBezTo>
                <a:cubicBezTo>
                  <a:pt x="976901" y="2855174"/>
                  <a:pt x="975390" y="2886103"/>
                  <a:pt x="987187" y="2910526"/>
                </a:cubicBezTo>
                <a:cubicBezTo>
                  <a:pt x="1003003" y="2942889"/>
                  <a:pt x="1025463" y="2977615"/>
                  <a:pt x="1045753" y="3007346"/>
                </a:cubicBezTo>
                <a:cubicBezTo>
                  <a:pt x="1050176" y="3013783"/>
                  <a:pt x="1042441" y="3021239"/>
                  <a:pt x="1035855" y="3018182"/>
                </a:cubicBezTo>
                <a:cubicBezTo>
                  <a:pt x="1003879" y="3004023"/>
                  <a:pt x="977393" y="2949633"/>
                  <a:pt x="962906" y="2919753"/>
                </a:cubicBezTo>
                <a:cubicBezTo>
                  <a:pt x="948536" y="2890162"/>
                  <a:pt x="953312" y="2861109"/>
                  <a:pt x="957797" y="2830495"/>
                </a:cubicBezTo>
                <a:cubicBezTo>
                  <a:pt x="958185" y="2827910"/>
                  <a:pt x="960293" y="2826479"/>
                  <a:pt x="962524" y="2826297"/>
                </a:cubicBezTo>
                <a:close/>
                <a:moveTo>
                  <a:pt x="1912807" y="2720713"/>
                </a:moveTo>
                <a:cubicBezTo>
                  <a:pt x="1916879" y="2719584"/>
                  <a:pt x="1922395" y="2722903"/>
                  <a:pt x="1922745" y="2727118"/>
                </a:cubicBezTo>
                <a:cubicBezTo>
                  <a:pt x="1923880" y="2739564"/>
                  <a:pt x="1914007" y="2745866"/>
                  <a:pt x="1904394" y="2751560"/>
                </a:cubicBezTo>
                <a:cubicBezTo>
                  <a:pt x="1889440" y="2760232"/>
                  <a:pt x="1876365" y="2768991"/>
                  <a:pt x="1858836" y="2770821"/>
                </a:cubicBezTo>
                <a:cubicBezTo>
                  <a:pt x="1849134" y="2771693"/>
                  <a:pt x="1844677" y="2756392"/>
                  <a:pt x="1853396" y="2752227"/>
                </a:cubicBezTo>
                <a:cubicBezTo>
                  <a:pt x="1872162" y="2743032"/>
                  <a:pt x="1892164" y="2726473"/>
                  <a:pt x="1912807" y="2720713"/>
                </a:cubicBezTo>
                <a:close/>
                <a:moveTo>
                  <a:pt x="976999" y="2643035"/>
                </a:moveTo>
                <a:cubicBezTo>
                  <a:pt x="936517" y="2648201"/>
                  <a:pt x="922501" y="2772096"/>
                  <a:pt x="917932" y="2807937"/>
                </a:cubicBezTo>
                <a:cubicBezTo>
                  <a:pt x="907558" y="2890331"/>
                  <a:pt x="968374" y="2981894"/>
                  <a:pt x="1019380" y="3041034"/>
                </a:cubicBezTo>
                <a:cubicBezTo>
                  <a:pt x="1077784" y="3108601"/>
                  <a:pt x="1154730" y="3133388"/>
                  <a:pt x="1224473" y="3184517"/>
                </a:cubicBezTo>
                <a:cubicBezTo>
                  <a:pt x="1278962" y="3224335"/>
                  <a:pt x="1334676" y="3284771"/>
                  <a:pt x="1360650" y="3352098"/>
                </a:cubicBezTo>
                <a:cubicBezTo>
                  <a:pt x="1360358" y="3348863"/>
                  <a:pt x="1360155" y="3345427"/>
                  <a:pt x="1360036" y="3341788"/>
                </a:cubicBezTo>
                <a:cubicBezTo>
                  <a:pt x="1359791" y="3319437"/>
                  <a:pt x="1359239" y="3311784"/>
                  <a:pt x="1351718" y="3291344"/>
                </a:cubicBezTo>
                <a:cubicBezTo>
                  <a:pt x="1340032" y="3258834"/>
                  <a:pt x="1316885" y="3234101"/>
                  <a:pt x="1303899" y="3202950"/>
                </a:cubicBezTo>
                <a:cubicBezTo>
                  <a:pt x="1302077" y="3198821"/>
                  <a:pt x="1307707" y="3195727"/>
                  <a:pt x="1311057" y="3197400"/>
                </a:cubicBezTo>
                <a:cubicBezTo>
                  <a:pt x="1343844" y="3213579"/>
                  <a:pt x="1368384" y="3250153"/>
                  <a:pt x="1380970" y="3289506"/>
                </a:cubicBezTo>
                <a:cubicBezTo>
                  <a:pt x="1381316" y="3288698"/>
                  <a:pt x="1381460" y="3287802"/>
                  <a:pt x="1381806" y="3286993"/>
                </a:cubicBezTo>
                <a:cubicBezTo>
                  <a:pt x="1381777" y="3286502"/>
                  <a:pt x="1381373" y="3286329"/>
                  <a:pt x="1381343" y="3285839"/>
                </a:cubicBezTo>
                <a:cubicBezTo>
                  <a:pt x="1382101" y="3250520"/>
                  <a:pt x="1367090" y="3211805"/>
                  <a:pt x="1352977" y="3179932"/>
                </a:cubicBezTo>
                <a:cubicBezTo>
                  <a:pt x="1342277" y="3155739"/>
                  <a:pt x="1327799" y="3139258"/>
                  <a:pt x="1311412" y="3118852"/>
                </a:cubicBezTo>
                <a:cubicBezTo>
                  <a:pt x="1305777" y="3111895"/>
                  <a:pt x="1302716" y="3111783"/>
                  <a:pt x="1298870" y="3103439"/>
                </a:cubicBezTo>
                <a:cubicBezTo>
                  <a:pt x="1297048" y="3099311"/>
                  <a:pt x="1302417" y="3095149"/>
                  <a:pt x="1306086" y="3097197"/>
                </a:cubicBezTo>
                <a:cubicBezTo>
                  <a:pt x="1340289" y="3115657"/>
                  <a:pt x="1369740" y="3155289"/>
                  <a:pt x="1387265" y="3198190"/>
                </a:cubicBezTo>
                <a:cubicBezTo>
                  <a:pt x="1371787" y="3149945"/>
                  <a:pt x="1342126" y="3096828"/>
                  <a:pt x="1320623" y="3069927"/>
                </a:cubicBezTo>
                <a:cubicBezTo>
                  <a:pt x="1287648" y="3029028"/>
                  <a:pt x="1239354" y="3012193"/>
                  <a:pt x="1201416" y="2977303"/>
                </a:cubicBezTo>
                <a:cubicBezTo>
                  <a:pt x="1196936" y="2973234"/>
                  <a:pt x="1202015" y="2965838"/>
                  <a:pt x="1207530" y="2967480"/>
                </a:cubicBezTo>
                <a:cubicBezTo>
                  <a:pt x="1276419" y="2989298"/>
                  <a:pt x="1337583" y="3036996"/>
                  <a:pt x="1371439" y="3100997"/>
                </a:cubicBezTo>
                <a:cubicBezTo>
                  <a:pt x="1376875" y="3111217"/>
                  <a:pt x="1383032" y="3123658"/>
                  <a:pt x="1389221" y="3136593"/>
                </a:cubicBezTo>
                <a:cubicBezTo>
                  <a:pt x="1386146" y="3116379"/>
                  <a:pt x="1382208" y="3096515"/>
                  <a:pt x="1374832" y="3076853"/>
                </a:cubicBezTo>
                <a:cubicBezTo>
                  <a:pt x="1363609" y="3047173"/>
                  <a:pt x="1346874" y="3024226"/>
                  <a:pt x="1328897" y="2998593"/>
                </a:cubicBezTo>
                <a:cubicBezTo>
                  <a:pt x="1321352" y="2987711"/>
                  <a:pt x="1317483" y="2987251"/>
                  <a:pt x="1316637" y="2974689"/>
                </a:cubicBezTo>
                <a:cubicBezTo>
                  <a:pt x="1316490" y="2970560"/>
                  <a:pt x="1321626" y="2965821"/>
                  <a:pt x="1325500" y="2969632"/>
                </a:cubicBezTo>
                <a:cubicBezTo>
                  <a:pt x="1360721" y="3003598"/>
                  <a:pt x="1383849" y="3041241"/>
                  <a:pt x="1399178" y="3082007"/>
                </a:cubicBezTo>
                <a:cubicBezTo>
                  <a:pt x="1394081" y="3059254"/>
                  <a:pt x="1388784" y="3036415"/>
                  <a:pt x="1387585" y="3012939"/>
                </a:cubicBezTo>
                <a:cubicBezTo>
                  <a:pt x="1387263" y="3005864"/>
                  <a:pt x="1398379" y="3002245"/>
                  <a:pt x="1401444" y="3009059"/>
                </a:cubicBezTo>
                <a:cubicBezTo>
                  <a:pt x="1419259" y="3050171"/>
                  <a:pt x="1435836" y="3100321"/>
                  <a:pt x="1435518" y="3148028"/>
                </a:cubicBezTo>
                <a:cubicBezTo>
                  <a:pt x="1439468" y="3134886"/>
                  <a:pt x="1443618" y="3121831"/>
                  <a:pt x="1447653" y="3108487"/>
                </a:cubicBezTo>
                <a:cubicBezTo>
                  <a:pt x="1439366" y="3020500"/>
                  <a:pt x="1397398" y="2911166"/>
                  <a:pt x="1318742" y="2875840"/>
                </a:cubicBezTo>
                <a:cubicBezTo>
                  <a:pt x="1253864" y="2846886"/>
                  <a:pt x="1195752" y="2830636"/>
                  <a:pt x="1145471" y="2777069"/>
                </a:cubicBezTo>
                <a:cubicBezTo>
                  <a:pt x="1123798" y="2753923"/>
                  <a:pt x="1106337" y="2725401"/>
                  <a:pt x="1083914" y="2702891"/>
                </a:cubicBezTo>
                <a:cubicBezTo>
                  <a:pt x="1067155" y="2686152"/>
                  <a:pt x="1008677" y="2638885"/>
                  <a:pt x="976999" y="2643035"/>
                </a:cubicBezTo>
                <a:close/>
                <a:moveTo>
                  <a:pt x="2037808" y="2484604"/>
                </a:moveTo>
                <a:cubicBezTo>
                  <a:pt x="2011351" y="2482284"/>
                  <a:pt x="1983747" y="2486980"/>
                  <a:pt x="1959248" y="2494200"/>
                </a:cubicBezTo>
                <a:cubicBezTo>
                  <a:pt x="1894949" y="2513097"/>
                  <a:pt x="1830768" y="2535633"/>
                  <a:pt x="1774999" y="2573724"/>
                </a:cubicBezTo>
                <a:cubicBezTo>
                  <a:pt x="1731354" y="2603611"/>
                  <a:pt x="1705509" y="2651160"/>
                  <a:pt x="1665822" y="2682979"/>
                </a:cubicBezTo>
                <a:cubicBezTo>
                  <a:pt x="1657091" y="2715126"/>
                  <a:pt x="1648361" y="2747271"/>
                  <a:pt x="1639429" y="2779331"/>
                </a:cubicBezTo>
                <a:cubicBezTo>
                  <a:pt x="1672728" y="2737843"/>
                  <a:pt x="1719200" y="2705817"/>
                  <a:pt x="1759811" y="2672957"/>
                </a:cubicBezTo>
                <a:cubicBezTo>
                  <a:pt x="1766769" y="2667322"/>
                  <a:pt x="1775381" y="2677944"/>
                  <a:pt x="1768627" y="2683666"/>
                </a:cubicBezTo>
                <a:cubicBezTo>
                  <a:pt x="1725969" y="2720194"/>
                  <a:pt x="1666330" y="2757830"/>
                  <a:pt x="1642768" y="2810662"/>
                </a:cubicBezTo>
                <a:cubicBezTo>
                  <a:pt x="1635243" y="2828254"/>
                  <a:pt x="1629624" y="2848096"/>
                  <a:pt x="1621116" y="2865745"/>
                </a:cubicBezTo>
                <a:cubicBezTo>
                  <a:pt x="1711899" y="2756993"/>
                  <a:pt x="1824017" y="2640863"/>
                  <a:pt x="1975543" y="2645650"/>
                </a:cubicBezTo>
                <a:cubicBezTo>
                  <a:pt x="1983831" y="2645847"/>
                  <a:pt x="1987390" y="2657654"/>
                  <a:pt x="1979652" y="2661760"/>
                </a:cubicBezTo>
                <a:cubicBezTo>
                  <a:pt x="1896398" y="2706516"/>
                  <a:pt x="1819798" y="2729002"/>
                  <a:pt x="1742007" y="2786141"/>
                </a:cubicBezTo>
                <a:cubicBezTo>
                  <a:pt x="1686790" y="2826864"/>
                  <a:pt x="1653673" y="2886374"/>
                  <a:pt x="1599725" y="2925248"/>
                </a:cubicBezTo>
                <a:cubicBezTo>
                  <a:pt x="1599725" y="2925248"/>
                  <a:pt x="1599321" y="2925075"/>
                  <a:pt x="1599148" y="2925480"/>
                </a:cubicBezTo>
                <a:cubicBezTo>
                  <a:pt x="1596699" y="2934000"/>
                  <a:pt x="1594048" y="2942434"/>
                  <a:pt x="1591598" y="2950954"/>
                </a:cubicBezTo>
                <a:cubicBezTo>
                  <a:pt x="1611421" y="2924750"/>
                  <a:pt x="1641467" y="2899809"/>
                  <a:pt x="1657976" y="2884148"/>
                </a:cubicBezTo>
                <a:cubicBezTo>
                  <a:pt x="1702739" y="2841583"/>
                  <a:pt x="1750626" y="2806813"/>
                  <a:pt x="1804176" y="2776140"/>
                </a:cubicBezTo>
                <a:cubicBezTo>
                  <a:pt x="1808939" y="2773394"/>
                  <a:pt x="1815700" y="2779396"/>
                  <a:pt x="1811138" y="2783903"/>
                </a:cubicBezTo>
                <a:cubicBezTo>
                  <a:pt x="1774718" y="2820948"/>
                  <a:pt x="1728675" y="2846936"/>
                  <a:pt x="1691936" y="2883607"/>
                </a:cubicBezTo>
                <a:cubicBezTo>
                  <a:pt x="1680681" y="2894819"/>
                  <a:pt x="1664316" y="2909585"/>
                  <a:pt x="1648037" y="2925824"/>
                </a:cubicBezTo>
                <a:cubicBezTo>
                  <a:pt x="1663798" y="2914148"/>
                  <a:pt x="1680628" y="2903886"/>
                  <a:pt x="1697025" y="2894635"/>
                </a:cubicBezTo>
                <a:cubicBezTo>
                  <a:pt x="1783917" y="2844738"/>
                  <a:pt x="1871830" y="2813697"/>
                  <a:pt x="1950627" y="2748615"/>
                </a:cubicBezTo>
                <a:cubicBezTo>
                  <a:pt x="1955794" y="2744367"/>
                  <a:pt x="1961429" y="2751323"/>
                  <a:pt x="1958372" y="2756234"/>
                </a:cubicBezTo>
                <a:cubicBezTo>
                  <a:pt x="1929578" y="2802283"/>
                  <a:pt x="1888415" y="2829165"/>
                  <a:pt x="1843554" y="2851834"/>
                </a:cubicBezTo>
                <a:cubicBezTo>
                  <a:pt x="1900230" y="2833980"/>
                  <a:pt x="1936858" y="2803722"/>
                  <a:pt x="1983816" y="2761618"/>
                </a:cubicBezTo>
                <a:cubicBezTo>
                  <a:pt x="2028897" y="2721103"/>
                  <a:pt x="2110270" y="2710944"/>
                  <a:pt x="2144949" y="2659521"/>
                </a:cubicBezTo>
                <a:cubicBezTo>
                  <a:pt x="2176109" y="2613528"/>
                  <a:pt x="2142688" y="2551865"/>
                  <a:pt x="2109485" y="2517094"/>
                </a:cubicBezTo>
                <a:cubicBezTo>
                  <a:pt x="2089576" y="2496256"/>
                  <a:pt x="2064266" y="2486923"/>
                  <a:pt x="2037808" y="2484604"/>
                </a:cubicBezTo>
                <a:close/>
                <a:moveTo>
                  <a:pt x="1427058" y="2311242"/>
                </a:moveTo>
                <a:cubicBezTo>
                  <a:pt x="1454577" y="2306749"/>
                  <a:pt x="1473223" y="2338647"/>
                  <a:pt x="1490789" y="2354057"/>
                </a:cubicBezTo>
                <a:cubicBezTo>
                  <a:pt x="1495355" y="2357924"/>
                  <a:pt x="1493106" y="2364856"/>
                  <a:pt x="1487361" y="2365985"/>
                </a:cubicBezTo>
                <a:cubicBezTo>
                  <a:pt x="1478900" y="2367868"/>
                  <a:pt x="1471765" y="2363859"/>
                  <a:pt x="1465149" y="2358635"/>
                </a:cubicBezTo>
                <a:cubicBezTo>
                  <a:pt x="1453650" y="2349172"/>
                  <a:pt x="1440732" y="2334076"/>
                  <a:pt x="1425598" y="2329754"/>
                </a:cubicBezTo>
                <a:cubicBezTo>
                  <a:pt x="1416182" y="2327161"/>
                  <a:pt x="1417992" y="2312865"/>
                  <a:pt x="1427058" y="2311242"/>
                </a:cubicBezTo>
                <a:close/>
                <a:moveTo>
                  <a:pt x="1168224" y="2115015"/>
                </a:moveTo>
                <a:cubicBezTo>
                  <a:pt x="1146503" y="2112809"/>
                  <a:pt x="1125511" y="2116446"/>
                  <a:pt x="1109464" y="2131587"/>
                </a:cubicBezTo>
                <a:cubicBezTo>
                  <a:pt x="1078871" y="2160600"/>
                  <a:pt x="1091648" y="2226348"/>
                  <a:pt x="1098312" y="2262210"/>
                </a:cubicBezTo>
                <a:cubicBezTo>
                  <a:pt x="1125313" y="2404851"/>
                  <a:pt x="1249048" y="2532182"/>
                  <a:pt x="1364005" y="2614610"/>
                </a:cubicBezTo>
                <a:cubicBezTo>
                  <a:pt x="1431725" y="2663198"/>
                  <a:pt x="1510474" y="2708372"/>
                  <a:pt x="1541249" y="2786844"/>
                </a:cubicBezTo>
                <a:cubicBezTo>
                  <a:pt x="1541652" y="2785342"/>
                  <a:pt x="1542142" y="2783637"/>
                  <a:pt x="1542545" y="2782136"/>
                </a:cubicBezTo>
                <a:cubicBezTo>
                  <a:pt x="1541793" y="2779422"/>
                  <a:pt x="1541040" y="2776707"/>
                  <a:pt x="1539681" y="2773734"/>
                </a:cubicBezTo>
                <a:cubicBezTo>
                  <a:pt x="1534418" y="2761435"/>
                  <a:pt x="1526383" y="2750582"/>
                  <a:pt x="1519590" y="2739064"/>
                </a:cubicBezTo>
                <a:cubicBezTo>
                  <a:pt x="1506032" y="2716519"/>
                  <a:pt x="1495880" y="2693279"/>
                  <a:pt x="1477301" y="2674086"/>
                </a:cubicBezTo>
                <a:cubicBezTo>
                  <a:pt x="1474151" y="2670825"/>
                  <a:pt x="1477582" y="2663920"/>
                  <a:pt x="1482176" y="2664929"/>
                </a:cubicBezTo>
                <a:cubicBezTo>
                  <a:pt x="1511722" y="2671350"/>
                  <a:pt x="1521675" y="2702878"/>
                  <a:pt x="1536446" y="2725943"/>
                </a:cubicBezTo>
                <a:cubicBezTo>
                  <a:pt x="1537747" y="2727935"/>
                  <a:pt x="1538932" y="2729638"/>
                  <a:pt x="1540116" y="2731341"/>
                </a:cubicBezTo>
                <a:cubicBezTo>
                  <a:pt x="1538225" y="2707807"/>
                  <a:pt x="1533735" y="2685313"/>
                  <a:pt x="1518675" y="2660690"/>
                </a:cubicBezTo>
                <a:cubicBezTo>
                  <a:pt x="1498353" y="2627118"/>
                  <a:pt x="1480056" y="2599435"/>
                  <a:pt x="1453874" y="2570052"/>
                </a:cubicBezTo>
                <a:cubicBezTo>
                  <a:pt x="1450493" y="2566215"/>
                  <a:pt x="1456265" y="2562226"/>
                  <a:pt x="1459848" y="2564476"/>
                </a:cubicBezTo>
                <a:cubicBezTo>
                  <a:pt x="1485818" y="2580371"/>
                  <a:pt x="1506538" y="2602392"/>
                  <a:pt x="1523506" y="2627592"/>
                </a:cubicBezTo>
                <a:cubicBezTo>
                  <a:pt x="1512316" y="2605104"/>
                  <a:pt x="1500722" y="2582442"/>
                  <a:pt x="1488638" y="2561484"/>
                </a:cubicBezTo>
                <a:cubicBezTo>
                  <a:pt x="1467679" y="2525492"/>
                  <a:pt x="1440252" y="2490076"/>
                  <a:pt x="1411009" y="2460581"/>
                </a:cubicBezTo>
                <a:cubicBezTo>
                  <a:pt x="1399278" y="2448864"/>
                  <a:pt x="1390265" y="2444768"/>
                  <a:pt x="1386414" y="2428050"/>
                </a:cubicBezTo>
                <a:cubicBezTo>
                  <a:pt x="1385748" y="2425134"/>
                  <a:pt x="1388661" y="2421118"/>
                  <a:pt x="1391840" y="2423196"/>
                </a:cubicBezTo>
                <a:cubicBezTo>
                  <a:pt x="1436415" y="2450399"/>
                  <a:pt x="1475081" y="2494212"/>
                  <a:pt x="1507253" y="2543140"/>
                </a:cubicBezTo>
                <a:cubicBezTo>
                  <a:pt x="1469421" y="2448733"/>
                  <a:pt x="1406795" y="2371466"/>
                  <a:pt x="1313334" y="2305883"/>
                </a:cubicBezTo>
                <a:cubicBezTo>
                  <a:pt x="1308915" y="2302796"/>
                  <a:pt x="1312809" y="2297046"/>
                  <a:pt x="1317402" y="2298056"/>
                </a:cubicBezTo>
                <a:cubicBezTo>
                  <a:pt x="1453464" y="2327802"/>
                  <a:pt x="1540947" y="2486750"/>
                  <a:pt x="1566100" y="2626440"/>
                </a:cubicBezTo>
                <a:cubicBezTo>
                  <a:pt x="1566271" y="2624361"/>
                  <a:pt x="1566242" y="2622195"/>
                  <a:pt x="1566414" y="2620115"/>
                </a:cubicBezTo>
                <a:cubicBezTo>
                  <a:pt x="1566586" y="2618035"/>
                  <a:pt x="1567624" y="2615610"/>
                  <a:pt x="1569962" y="2615176"/>
                </a:cubicBezTo>
                <a:cubicBezTo>
                  <a:pt x="1571233" y="2615001"/>
                  <a:pt x="1572301" y="2614740"/>
                  <a:pt x="1573572" y="2614566"/>
                </a:cubicBezTo>
                <a:cubicBezTo>
                  <a:pt x="1574351" y="2614422"/>
                  <a:pt x="1574583" y="2614999"/>
                  <a:pt x="1575190" y="2615258"/>
                </a:cubicBezTo>
                <a:cubicBezTo>
                  <a:pt x="1575801" y="2577485"/>
                  <a:pt x="1565123" y="2542064"/>
                  <a:pt x="1549883" y="2506121"/>
                </a:cubicBezTo>
                <a:cubicBezTo>
                  <a:pt x="1535798" y="2473064"/>
                  <a:pt x="1508778" y="2442847"/>
                  <a:pt x="1501739" y="2407302"/>
                </a:cubicBezTo>
                <a:cubicBezTo>
                  <a:pt x="1500290" y="2399506"/>
                  <a:pt x="1512157" y="2395253"/>
                  <a:pt x="1515164" y="2402760"/>
                </a:cubicBezTo>
                <a:cubicBezTo>
                  <a:pt x="1540300" y="2467575"/>
                  <a:pt x="1584460" y="2522589"/>
                  <a:pt x="1593973" y="2589805"/>
                </a:cubicBezTo>
                <a:cubicBezTo>
                  <a:pt x="1596163" y="2581892"/>
                  <a:pt x="1598149" y="2573891"/>
                  <a:pt x="1600427" y="2565776"/>
                </a:cubicBezTo>
                <a:cubicBezTo>
                  <a:pt x="1592849" y="2547702"/>
                  <a:pt x="1594104" y="2522410"/>
                  <a:pt x="1589011" y="2504681"/>
                </a:cubicBezTo>
                <a:cubicBezTo>
                  <a:pt x="1581775" y="2479100"/>
                  <a:pt x="1574161" y="2447138"/>
                  <a:pt x="1558381" y="2425315"/>
                </a:cubicBezTo>
                <a:cubicBezTo>
                  <a:pt x="1556326" y="2422284"/>
                  <a:pt x="1560224" y="2418211"/>
                  <a:pt x="1563286" y="2419999"/>
                </a:cubicBezTo>
                <a:cubicBezTo>
                  <a:pt x="1588217" y="2434970"/>
                  <a:pt x="1596118" y="2463469"/>
                  <a:pt x="1606329" y="2489366"/>
                </a:cubicBezTo>
                <a:cubicBezTo>
                  <a:pt x="1608989" y="2496007"/>
                  <a:pt x="1611940" y="2504205"/>
                  <a:pt x="1614515" y="2512723"/>
                </a:cubicBezTo>
                <a:lnTo>
                  <a:pt x="1614774" y="2512117"/>
                </a:lnTo>
                <a:cubicBezTo>
                  <a:pt x="1585869" y="2373924"/>
                  <a:pt x="1564784" y="2228075"/>
                  <a:pt x="1403703" y="2181884"/>
                </a:cubicBezTo>
                <a:lnTo>
                  <a:pt x="1403617" y="2182086"/>
                </a:lnTo>
                <a:cubicBezTo>
                  <a:pt x="1344580" y="2165200"/>
                  <a:pt x="1288899" y="2158363"/>
                  <a:pt x="1231359" y="2133505"/>
                </a:cubicBezTo>
                <a:cubicBezTo>
                  <a:pt x="1212395" y="2125272"/>
                  <a:pt x="1189945" y="2117222"/>
                  <a:pt x="1168224" y="2115015"/>
                </a:cubicBezTo>
                <a:close/>
                <a:moveTo>
                  <a:pt x="1948869" y="2056071"/>
                </a:moveTo>
                <a:cubicBezTo>
                  <a:pt x="1954152" y="2053785"/>
                  <a:pt x="1958488" y="2060424"/>
                  <a:pt x="1956701" y="2065161"/>
                </a:cubicBezTo>
                <a:cubicBezTo>
                  <a:pt x="1951769" y="2076687"/>
                  <a:pt x="1938950" y="2081490"/>
                  <a:pt x="1929657" y="2089233"/>
                </a:cubicBezTo>
                <a:cubicBezTo>
                  <a:pt x="1920075" y="2097093"/>
                  <a:pt x="1912890" y="2107178"/>
                  <a:pt x="1901574" y="2112383"/>
                </a:cubicBezTo>
                <a:cubicBezTo>
                  <a:pt x="1892566" y="2116663"/>
                  <a:pt x="1885108" y="2105578"/>
                  <a:pt x="1891688" y="2098584"/>
                </a:cubicBezTo>
                <a:cubicBezTo>
                  <a:pt x="1909754" y="2079282"/>
                  <a:pt x="1924474" y="2066683"/>
                  <a:pt x="1948869" y="2056071"/>
                </a:cubicBezTo>
                <a:close/>
                <a:moveTo>
                  <a:pt x="2067356" y="1917786"/>
                </a:moveTo>
                <a:cubicBezTo>
                  <a:pt x="2075384" y="1916916"/>
                  <a:pt x="2079260" y="1927424"/>
                  <a:pt x="2072938" y="1932135"/>
                </a:cubicBezTo>
                <a:cubicBezTo>
                  <a:pt x="2065867" y="1937482"/>
                  <a:pt x="2060671" y="1941238"/>
                  <a:pt x="2053077" y="1944450"/>
                </a:cubicBezTo>
                <a:cubicBezTo>
                  <a:pt x="2034832" y="1952430"/>
                  <a:pt x="2019563" y="1964078"/>
                  <a:pt x="2004468" y="1976996"/>
                </a:cubicBezTo>
                <a:cubicBezTo>
                  <a:pt x="1996877" y="1983556"/>
                  <a:pt x="1991711" y="1989479"/>
                  <a:pt x="1982502" y="1993673"/>
                </a:cubicBezTo>
                <a:cubicBezTo>
                  <a:pt x="1973004" y="1997981"/>
                  <a:pt x="1962926" y="1999171"/>
                  <a:pt x="1955075" y="2006337"/>
                </a:cubicBezTo>
                <a:cubicBezTo>
                  <a:pt x="1951149" y="2009922"/>
                  <a:pt x="1943668" y="2005045"/>
                  <a:pt x="1946321" y="1999961"/>
                </a:cubicBezTo>
                <a:cubicBezTo>
                  <a:pt x="1951023" y="1991208"/>
                  <a:pt x="1957229" y="1986209"/>
                  <a:pt x="1965283" y="1980803"/>
                </a:cubicBezTo>
                <a:cubicBezTo>
                  <a:pt x="1975789" y="1973577"/>
                  <a:pt x="1983407" y="1964159"/>
                  <a:pt x="1993365" y="1955979"/>
                </a:cubicBezTo>
                <a:cubicBezTo>
                  <a:pt x="2014695" y="1938553"/>
                  <a:pt x="2039260" y="1920835"/>
                  <a:pt x="2067356" y="1917786"/>
                </a:cubicBezTo>
                <a:close/>
                <a:moveTo>
                  <a:pt x="2130307" y="1908539"/>
                </a:moveTo>
                <a:cubicBezTo>
                  <a:pt x="2134154" y="1910662"/>
                  <a:pt x="2136604" y="1915000"/>
                  <a:pt x="2134182" y="1919824"/>
                </a:cubicBezTo>
                <a:cubicBezTo>
                  <a:pt x="2126047" y="1935480"/>
                  <a:pt x="2114765" y="1949552"/>
                  <a:pt x="2101893" y="1961745"/>
                </a:cubicBezTo>
                <a:cubicBezTo>
                  <a:pt x="2092196" y="1970993"/>
                  <a:pt x="2080416" y="1975044"/>
                  <a:pt x="2070169" y="1983337"/>
                </a:cubicBezTo>
                <a:cubicBezTo>
                  <a:pt x="2064713" y="1987701"/>
                  <a:pt x="2056827" y="1982652"/>
                  <a:pt x="2060172" y="1975951"/>
                </a:cubicBezTo>
                <a:cubicBezTo>
                  <a:pt x="2065970" y="1964078"/>
                  <a:pt x="2074600" y="1956766"/>
                  <a:pt x="2084124" y="1947924"/>
                </a:cubicBezTo>
                <a:cubicBezTo>
                  <a:pt x="2096246" y="1936366"/>
                  <a:pt x="2107702" y="1923566"/>
                  <a:pt x="2118062" y="1910535"/>
                </a:cubicBezTo>
                <a:cubicBezTo>
                  <a:pt x="2121221" y="1906505"/>
                  <a:pt x="2126462" y="1906415"/>
                  <a:pt x="2130307" y="1908539"/>
                </a:cubicBezTo>
                <a:close/>
                <a:moveTo>
                  <a:pt x="2178938" y="1885240"/>
                </a:moveTo>
                <a:cubicBezTo>
                  <a:pt x="2183547" y="1884670"/>
                  <a:pt x="2188566" y="1886638"/>
                  <a:pt x="2190331" y="1891460"/>
                </a:cubicBezTo>
                <a:cubicBezTo>
                  <a:pt x="2196433" y="1907945"/>
                  <a:pt x="2182586" y="1930247"/>
                  <a:pt x="2174076" y="1944547"/>
                </a:cubicBezTo>
                <a:cubicBezTo>
                  <a:pt x="2162365" y="1964654"/>
                  <a:pt x="2149609" y="1978811"/>
                  <a:pt x="2129719" y="1990634"/>
                </a:cubicBezTo>
                <a:cubicBezTo>
                  <a:pt x="2123051" y="1994480"/>
                  <a:pt x="2116837" y="1986080"/>
                  <a:pt x="2118854" y="1980245"/>
                </a:cubicBezTo>
                <a:cubicBezTo>
                  <a:pt x="2123034" y="1967680"/>
                  <a:pt x="2135300" y="1956902"/>
                  <a:pt x="2142946" y="1946299"/>
                </a:cubicBezTo>
                <a:cubicBezTo>
                  <a:pt x="2151863" y="1933847"/>
                  <a:pt x="2169666" y="1910127"/>
                  <a:pt x="2170003" y="1894243"/>
                </a:cubicBezTo>
                <a:cubicBezTo>
                  <a:pt x="2170128" y="1888915"/>
                  <a:pt x="2174328" y="1885810"/>
                  <a:pt x="2178938" y="1885240"/>
                </a:cubicBezTo>
                <a:close/>
                <a:moveTo>
                  <a:pt x="2222412" y="1881684"/>
                </a:moveTo>
                <a:cubicBezTo>
                  <a:pt x="2225954" y="1882841"/>
                  <a:pt x="2229024" y="1886008"/>
                  <a:pt x="2228969" y="1890050"/>
                </a:cubicBezTo>
                <a:cubicBezTo>
                  <a:pt x="2228834" y="1907695"/>
                  <a:pt x="2219258" y="1925605"/>
                  <a:pt x="2213753" y="1942387"/>
                </a:cubicBezTo>
                <a:cubicBezTo>
                  <a:pt x="2209746" y="1954547"/>
                  <a:pt x="2205822" y="1959804"/>
                  <a:pt x="2197511" y="1969167"/>
                </a:cubicBezTo>
                <a:cubicBezTo>
                  <a:pt x="2194654" y="1972489"/>
                  <a:pt x="2187953" y="1970818"/>
                  <a:pt x="2186536" y="1966863"/>
                </a:cubicBezTo>
                <a:cubicBezTo>
                  <a:pt x="2182313" y="1955488"/>
                  <a:pt x="2190534" y="1939629"/>
                  <a:pt x="2194599" y="1928449"/>
                </a:cubicBezTo>
                <a:cubicBezTo>
                  <a:pt x="2199902" y="1913258"/>
                  <a:pt x="2206188" y="1899681"/>
                  <a:pt x="2213025" y="1885383"/>
                </a:cubicBezTo>
                <a:cubicBezTo>
                  <a:pt x="2214856" y="1881382"/>
                  <a:pt x="2218869" y="1880528"/>
                  <a:pt x="2222412" y="1881684"/>
                </a:cubicBezTo>
                <a:close/>
                <a:moveTo>
                  <a:pt x="2230655" y="1862068"/>
                </a:moveTo>
                <a:cubicBezTo>
                  <a:pt x="2194319" y="1850827"/>
                  <a:pt x="2100819" y="1905551"/>
                  <a:pt x="2062934" y="1913024"/>
                </a:cubicBezTo>
                <a:cubicBezTo>
                  <a:pt x="1983357" y="1928495"/>
                  <a:pt x="1915883" y="1950340"/>
                  <a:pt x="1859986" y="2012780"/>
                </a:cubicBezTo>
                <a:cubicBezTo>
                  <a:pt x="1850000" y="2023817"/>
                  <a:pt x="1809614" y="2095286"/>
                  <a:pt x="1806482" y="2118824"/>
                </a:cubicBezTo>
                <a:cubicBezTo>
                  <a:pt x="1806310" y="2119229"/>
                  <a:pt x="1806107" y="2119142"/>
                  <a:pt x="1805934" y="2119546"/>
                </a:cubicBezTo>
                <a:cubicBezTo>
                  <a:pt x="1799515" y="2152443"/>
                  <a:pt x="1792894" y="2185251"/>
                  <a:pt x="1785868" y="2217887"/>
                </a:cubicBezTo>
                <a:cubicBezTo>
                  <a:pt x="1786791" y="2216846"/>
                  <a:pt x="1788003" y="2215692"/>
                  <a:pt x="1788840" y="2214854"/>
                </a:cubicBezTo>
                <a:cubicBezTo>
                  <a:pt x="1804164" y="2199164"/>
                  <a:pt x="1816541" y="2181973"/>
                  <a:pt x="1830305" y="2164898"/>
                </a:cubicBezTo>
                <a:cubicBezTo>
                  <a:pt x="1841127" y="2151348"/>
                  <a:pt x="1854578" y="2140597"/>
                  <a:pt x="1865398" y="2127046"/>
                </a:cubicBezTo>
                <a:cubicBezTo>
                  <a:pt x="1869899" y="2121557"/>
                  <a:pt x="1877383" y="2128107"/>
                  <a:pt x="1873777" y="2133741"/>
                </a:cubicBezTo>
                <a:cubicBezTo>
                  <a:pt x="1858458" y="2157805"/>
                  <a:pt x="1843082" y="2182563"/>
                  <a:pt x="1825393" y="2204897"/>
                </a:cubicBezTo>
                <a:cubicBezTo>
                  <a:pt x="1820170" y="2211513"/>
                  <a:pt x="1814630" y="2217754"/>
                  <a:pt x="1809176" y="2223792"/>
                </a:cubicBezTo>
                <a:cubicBezTo>
                  <a:pt x="1819277" y="2216395"/>
                  <a:pt x="1829323" y="2209688"/>
                  <a:pt x="1837926" y="2203560"/>
                </a:cubicBezTo>
                <a:cubicBezTo>
                  <a:pt x="1897618" y="2160207"/>
                  <a:pt x="1961646" y="2123492"/>
                  <a:pt x="2024980" y="2085044"/>
                </a:cubicBezTo>
                <a:cubicBezTo>
                  <a:pt x="2032400" y="2080564"/>
                  <a:pt x="2040954" y="2090203"/>
                  <a:pt x="2036135" y="2096993"/>
                </a:cubicBezTo>
                <a:cubicBezTo>
                  <a:pt x="2005697" y="2141860"/>
                  <a:pt x="1941688" y="2163991"/>
                  <a:pt x="1898101" y="2193186"/>
                </a:cubicBezTo>
                <a:cubicBezTo>
                  <a:pt x="1860950" y="2217957"/>
                  <a:pt x="1806072" y="2247823"/>
                  <a:pt x="1776669" y="2286912"/>
                </a:cubicBezTo>
                <a:cubicBezTo>
                  <a:pt x="1896714" y="2193071"/>
                  <a:pt x="2057496" y="2176222"/>
                  <a:pt x="2146471" y="2040382"/>
                </a:cubicBezTo>
                <a:cubicBezTo>
                  <a:pt x="2150164" y="2034547"/>
                  <a:pt x="2160014" y="2037804"/>
                  <a:pt x="2159354" y="2044937"/>
                </a:cubicBezTo>
                <a:cubicBezTo>
                  <a:pt x="2149623" y="2139807"/>
                  <a:pt x="2041853" y="2189863"/>
                  <a:pt x="1938005" y="2232983"/>
                </a:cubicBezTo>
                <a:cubicBezTo>
                  <a:pt x="2056936" y="2204927"/>
                  <a:pt x="2161156" y="2202869"/>
                  <a:pt x="2218281" y="2071583"/>
                </a:cubicBezTo>
                <a:cubicBezTo>
                  <a:pt x="2228229" y="2048330"/>
                  <a:pt x="2270802" y="1874459"/>
                  <a:pt x="2230655" y="1862068"/>
                </a:cubicBezTo>
                <a:close/>
                <a:moveTo>
                  <a:pt x="1695970" y="1856313"/>
                </a:moveTo>
                <a:cubicBezTo>
                  <a:pt x="1698330" y="1855409"/>
                  <a:pt x="1700972" y="1855524"/>
                  <a:pt x="1703052" y="1857371"/>
                </a:cubicBezTo>
                <a:cubicBezTo>
                  <a:pt x="1714378" y="1867241"/>
                  <a:pt x="1720505" y="1874168"/>
                  <a:pt x="1725914" y="1888920"/>
                </a:cubicBezTo>
                <a:cubicBezTo>
                  <a:pt x="1731931" y="1905608"/>
                  <a:pt x="1732805" y="1918660"/>
                  <a:pt x="1725394" y="1934865"/>
                </a:cubicBezTo>
                <a:cubicBezTo>
                  <a:pt x="1722856" y="1940238"/>
                  <a:pt x="1715291" y="1940589"/>
                  <a:pt x="1711620" y="1936866"/>
                </a:cubicBezTo>
                <a:cubicBezTo>
                  <a:pt x="1702114" y="1927775"/>
                  <a:pt x="1705514" y="1915357"/>
                  <a:pt x="1702243" y="1903432"/>
                </a:cubicBezTo>
                <a:cubicBezTo>
                  <a:pt x="1698481" y="1889861"/>
                  <a:pt x="1684812" y="1875403"/>
                  <a:pt x="1690579" y="1861363"/>
                </a:cubicBezTo>
                <a:cubicBezTo>
                  <a:pt x="1691531" y="1859139"/>
                  <a:pt x="1693609" y="1857217"/>
                  <a:pt x="1695970" y="1856313"/>
                </a:cubicBezTo>
                <a:close/>
                <a:moveTo>
                  <a:pt x="1450042" y="1673345"/>
                </a:moveTo>
                <a:cubicBezTo>
                  <a:pt x="1376909" y="1678408"/>
                  <a:pt x="1311798" y="1714017"/>
                  <a:pt x="1299593" y="1799575"/>
                </a:cubicBezTo>
                <a:cubicBezTo>
                  <a:pt x="1286941" y="1888412"/>
                  <a:pt x="1367491" y="1948948"/>
                  <a:pt x="1441832" y="1964726"/>
                </a:cubicBezTo>
                <a:cubicBezTo>
                  <a:pt x="1515970" y="1980419"/>
                  <a:pt x="1567646" y="1999418"/>
                  <a:pt x="1613860" y="2060812"/>
                </a:cubicBezTo>
                <a:cubicBezTo>
                  <a:pt x="1629379" y="2081566"/>
                  <a:pt x="1640972" y="2102553"/>
                  <a:pt x="1650719" y="2123946"/>
                </a:cubicBezTo>
                <a:cubicBezTo>
                  <a:pt x="1647359" y="2108873"/>
                  <a:pt x="1644231" y="2094377"/>
                  <a:pt x="1640383" y="2082685"/>
                </a:cubicBezTo>
                <a:cubicBezTo>
                  <a:pt x="1614837" y="2005973"/>
                  <a:pt x="1572753" y="1946105"/>
                  <a:pt x="1519782" y="1885408"/>
                </a:cubicBezTo>
                <a:cubicBezTo>
                  <a:pt x="1517036" y="1882320"/>
                  <a:pt x="1521511" y="1878014"/>
                  <a:pt x="1524659" y="1879600"/>
                </a:cubicBezTo>
                <a:cubicBezTo>
                  <a:pt x="1600860" y="1913398"/>
                  <a:pt x="1642007" y="2000613"/>
                  <a:pt x="1668743" y="2085728"/>
                </a:cubicBezTo>
                <a:cubicBezTo>
                  <a:pt x="1663059" y="2046458"/>
                  <a:pt x="1654717" y="2007247"/>
                  <a:pt x="1636296" y="1965877"/>
                </a:cubicBezTo>
                <a:cubicBezTo>
                  <a:pt x="1601074" y="1887178"/>
                  <a:pt x="1531007" y="1823948"/>
                  <a:pt x="1452668" y="1788997"/>
                </a:cubicBezTo>
                <a:cubicBezTo>
                  <a:pt x="1447005" y="1786575"/>
                  <a:pt x="1447607" y="1776784"/>
                  <a:pt x="1454740" y="1777445"/>
                </a:cubicBezTo>
                <a:cubicBezTo>
                  <a:pt x="1533871" y="1785944"/>
                  <a:pt x="1614551" y="1871893"/>
                  <a:pt x="1648812" y="1937742"/>
                </a:cubicBezTo>
                <a:cubicBezTo>
                  <a:pt x="1669369" y="1976916"/>
                  <a:pt x="1683746" y="2018231"/>
                  <a:pt x="1693563" y="2060705"/>
                </a:cubicBezTo>
                <a:cubicBezTo>
                  <a:pt x="1695666" y="2052993"/>
                  <a:pt x="1697827" y="2044589"/>
                  <a:pt x="1696752" y="2034799"/>
                </a:cubicBezTo>
                <a:cubicBezTo>
                  <a:pt x="1692305" y="1988164"/>
                  <a:pt x="1668192" y="1942207"/>
                  <a:pt x="1646856" y="1901501"/>
                </a:cubicBezTo>
                <a:cubicBezTo>
                  <a:pt x="1642287" y="1892610"/>
                  <a:pt x="1653169" y="1885066"/>
                  <a:pt x="1659729" y="1892656"/>
                </a:cubicBezTo>
                <a:cubicBezTo>
                  <a:pt x="1685680" y="1923135"/>
                  <a:pt x="1700026" y="1958935"/>
                  <a:pt x="1710706" y="1997712"/>
                </a:cubicBezTo>
                <a:cubicBezTo>
                  <a:pt x="1715452" y="2014573"/>
                  <a:pt x="1720459" y="2032503"/>
                  <a:pt x="1720528" y="2050234"/>
                </a:cubicBezTo>
                <a:cubicBezTo>
                  <a:pt x="1728475" y="2011533"/>
                  <a:pt x="1736825" y="1973005"/>
                  <a:pt x="1743876" y="1934160"/>
                </a:cubicBezTo>
                <a:cubicBezTo>
                  <a:pt x="1743586" y="1932600"/>
                  <a:pt x="1743990" y="1931098"/>
                  <a:pt x="1744797" y="1929769"/>
                </a:cubicBezTo>
                <a:cubicBezTo>
                  <a:pt x="1745488" y="1926477"/>
                  <a:pt x="1746180" y="1923184"/>
                  <a:pt x="1746784" y="1920094"/>
                </a:cubicBezTo>
                <a:cubicBezTo>
                  <a:pt x="1746957" y="1919690"/>
                  <a:pt x="1746928" y="1919199"/>
                  <a:pt x="1747014" y="1918997"/>
                </a:cubicBezTo>
                <a:cubicBezTo>
                  <a:pt x="1743388" y="1892807"/>
                  <a:pt x="1712325" y="1814451"/>
                  <a:pt x="1711429" y="1812633"/>
                </a:cubicBezTo>
                <a:cubicBezTo>
                  <a:pt x="1671585" y="1732435"/>
                  <a:pt x="1608751" y="1693113"/>
                  <a:pt x="1524187" y="1677744"/>
                </a:cubicBezTo>
                <a:cubicBezTo>
                  <a:pt x="1499690" y="1673363"/>
                  <a:pt x="1474419" y="1671656"/>
                  <a:pt x="1450042" y="1673345"/>
                </a:cubicBezTo>
                <a:close/>
                <a:moveTo>
                  <a:pt x="2163076" y="1303694"/>
                </a:moveTo>
                <a:cubicBezTo>
                  <a:pt x="2150674" y="1302451"/>
                  <a:pt x="2136794" y="1302673"/>
                  <a:pt x="2121353" y="1304587"/>
                </a:cubicBezTo>
                <a:cubicBezTo>
                  <a:pt x="2029414" y="1315966"/>
                  <a:pt x="1948336" y="1380789"/>
                  <a:pt x="1878312" y="1435990"/>
                </a:cubicBezTo>
                <a:cubicBezTo>
                  <a:pt x="1876774" y="1517860"/>
                  <a:pt x="1871772" y="1599442"/>
                  <a:pt x="1865093" y="1681026"/>
                </a:cubicBezTo>
                <a:cubicBezTo>
                  <a:pt x="1866766" y="1677676"/>
                  <a:pt x="1868526" y="1674122"/>
                  <a:pt x="1870399" y="1670858"/>
                </a:cubicBezTo>
                <a:cubicBezTo>
                  <a:pt x="1878132" y="1658378"/>
                  <a:pt x="1883292" y="1644080"/>
                  <a:pt x="1892555" y="1632495"/>
                </a:cubicBezTo>
                <a:cubicBezTo>
                  <a:pt x="1900894" y="1621949"/>
                  <a:pt x="1909924" y="1608112"/>
                  <a:pt x="1921816" y="1600999"/>
                </a:cubicBezTo>
                <a:cubicBezTo>
                  <a:pt x="1928775" y="1597038"/>
                  <a:pt x="1937647" y="1607054"/>
                  <a:pt x="1932106" y="1613295"/>
                </a:cubicBezTo>
                <a:cubicBezTo>
                  <a:pt x="1926276" y="1619651"/>
                  <a:pt x="1924347" y="1628634"/>
                  <a:pt x="1919528" y="1635423"/>
                </a:cubicBezTo>
                <a:cubicBezTo>
                  <a:pt x="1916066" y="1640162"/>
                  <a:pt x="1910957" y="1643716"/>
                  <a:pt x="1907696" y="1648541"/>
                </a:cubicBezTo>
                <a:cubicBezTo>
                  <a:pt x="1899734" y="1660443"/>
                  <a:pt x="1894198" y="1675059"/>
                  <a:pt x="1886958" y="1687511"/>
                </a:cubicBezTo>
                <a:cubicBezTo>
                  <a:pt x="1877638" y="1703139"/>
                  <a:pt x="1872426" y="1724830"/>
                  <a:pt x="1860914" y="1739998"/>
                </a:cubicBezTo>
                <a:cubicBezTo>
                  <a:pt x="1860770" y="1740893"/>
                  <a:pt x="1860828" y="1741875"/>
                  <a:pt x="1860770" y="1742568"/>
                </a:cubicBezTo>
                <a:cubicBezTo>
                  <a:pt x="1875888" y="1718417"/>
                  <a:pt x="1898138" y="1696599"/>
                  <a:pt x="1916437" y="1679551"/>
                </a:cubicBezTo>
                <a:cubicBezTo>
                  <a:pt x="1932109" y="1664726"/>
                  <a:pt x="1948617" y="1650739"/>
                  <a:pt x="1963018" y="1634414"/>
                </a:cubicBezTo>
                <a:cubicBezTo>
                  <a:pt x="1976408" y="1619332"/>
                  <a:pt x="2000010" y="1585415"/>
                  <a:pt x="1998494" y="1563237"/>
                </a:cubicBezTo>
                <a:cubicBezTo>
                  <a:pt x="1997299" y="1546459"/>
                  <a:pt x="2022941" y="1543556"/>
                  <a:pt x="2024337" y="1560420"/>
                </a:cubicBezTo>
                <a:cubicBezTo>
                  <a:pt x="2026461" y="1584532"/>
                  <a:pt x="2014665" y="1609865"/>
                  <a:pt x="1999432" y="1632053"/>
                </a:cubicBezTo>
                <a:cubicBezTo>
                  <a:pt x="2046302" y="1588475"/>
                  <a:pt x="2086817" y="1540744"/>
                  <a:pt x="2108523" y="1478267"/>
                </a:cubicBezTo>
                <a:cubicBezTo>
                  <a:pt x="2113221" y="1464489"/>
                  <a:pt x="2136763" y="1472648"/>
                  <a:pt x="2132555" y="1486396"/>
                </a:cubicBezTo>
                <a:cubicBezTo>
                  <a:pt x="2119097" y="1530155"/>
                  <a:pt x="2098215" y="1571694"/>
                  <a:pt x="2067364" y="1606337"/>
                </a:cubicBezTo>
                <a:cubicBezTo>
                  <a:pt x="2058593" y="1616219"/>
                  <a:pt x="2050166" y="1625292"/>
                  <a:pt x="2041335" y="1634193"/>
                </a:cubicBezTo>
                <a:cubicBezTo>
                  <a:pt x="2046877" y="1631302"/>
                  <a:pt x="2052420" y="1628410"/>
                  <a:pt x="2058368" y="1625692"/>
                </a:cubicBezTo>
                <a:cubicBezTo>
                  <a:pt x="2058800" y="1624681"/>
                  <a:pt x="2058222" y="1623237"/>
                  <a:pt x="2058971" y="1622601"/>
                </a:cubicBezTo>
                <a:cubicBezTo>
                  <a:pt x="2114530" y="1571021"/>
                  <a:pt x="2186822" y="1494304"/>
                  <a:pt x="2168982" y="1411319"/>
                </a:cubicBezTo>
                <a:cubicBezTo>
                  <a:pt x="2165709" y="1396045"/>
                  <a:pt x="2188983" y="1393086"/>
                  <a:pt x="2192717" y="1407839"/>
                </a:cubicBezTo>
                <a:cubicBezTo>
                  <a:pt x="2205425" y="1457531"/>
                  <a:pt x="2186018" y="1502333"/>
                  <a:pt x="2164878" y="1546154"/>
                </a:cubicBezTo>
                <a:cubicBezTo>
                  <a:pt x="2158647" y="1559036"/>
                  <a:pt x="2149558" y="1570218"/>
                  <a:pt x="2139545" y="1580764"/>
                </a:cubicBezTo>
                <a:cubicBezTo>
                  <a:pt x="2151841" y="1572151"/>
                  <a:pt x="2163820" y="1563164"/>
                  <a:pt x="2174643" y="1552962"/>
                </a:cubicBezTo>
                <a:cubicBezTo>
                  <a:pt x="2173053" y="1551087"/>
                  <a:pt x="2172041" y="1548979"/>
                  <a:pt x="2172588" y="1546582"/>
                </a:cubicBezTo>
                <a:cubicBezTo>
                  <a:pt x="2179618" y="1522319"/>
                  <a:pt x="2197830" y="1503798"/>
                  <a:pt x="2205670" y="1479882"/>
                </a:cubicBezTo>
                <a:cubicBezTo>
                  <a:pt x="2217430" y="1444009"/>
                  <a:pt x="2210099" y="1405230"/>
                  <a:pt x="2207825" y="1368615"/>
                </a:cubicBezTo>
                <a:cubicBezTo>
                  <a:pt x="2207270" y="1359288"/>
                  <a:pt x="2219253" y="1356999"/>
                  <a:pt x="2223070" y="1364850"/>
                </a:cubicBezTo>
                <a:cubicBezTo>
                  <a:pt x="2237672" y="1395019"/>
                  <a:pt x="2240958" y="1432067"/>
                  <a:pt x="2235291" y="1466001"/>
                </a:cubicBezTo>
                <a:cubicBezTo>
                  <a:pt x="2264303" y="1392808"/>
                  <a:pt x="2249889" y="1312389"/>
                  <a:pt x="2163076" y="1303694"/>
                </a:cubicBezTo>
                <a:close/>
                <a:moveTo>
                  <a:pt x="1532962" y="1089033"/>
                </a:moveTo>
                <a:cubicBezTo>
                  <a:pt x="1538716" y="1090119"/>
                  <a:pt x="1544472" y="1093298"/>
                  <a:pt x="1550366" y="1097136"/>
                </a:cubicBezTo>
                <a:cubicBezTo>
                  <a:pt x="1564001" y="1106079"/>
                  <a:pt x="1587488" y="1121630"/>
                  <a:pt x="1590589" y="1138984"/>
                </a:cubicBezTo>
                <a:cubicBezTo>
                  <a:pt x="1591459" y="1143662"/>
                  <a:pt x="1586871" y="1149354"/>
                  <a:pt x="1581586" y="1148289"/>
                </a:cubicBezTo>
                <a:cubicBezTo>
                  <a:pt x="1555447" y="1142847"/>
                  <a:pt x="1536895" y="1120795"/>
                  <a:pt x="1516439" y="1104868"/>
                </a:cubicBezTo>
                <a:cubicBezTo>
                  <a:pt x="1513029" y="1102213"/>
                  <a:pt x="1511612" y="1096583"/>
                  <a:pt x="1515566" y="1093491"/>
                </a:cubicBezTo>
                <a:cubicBezTo>
                  <a:pt x="1521453" y="1088953"/>
                  <a:pt x="1527206" y="1087945"/>
                  <a:pt x="1532962" y="1089033"/>
                </a:cubicBezTo>
                <a:close/>
                <a:moveTo>
                  <a:pt x="1561003" y="972753"/>
                </a:moveTo>
                <a:lnTo>
                  <a:pt x="1454610" y="1009522"/>
                </a:lnTo>
                <a:cubicBezTo>
                  <a:pt x="1433664" y="1041706"/>
                  <a:pt x="1425284" y="1076393"/>
                  <a:pt x="1429782" y="1113961"/>
                </a:cubicBezTo>
                <a:cubicBezTo>
                  <a:pt x="1433153" y="1149131"/>
                  <a:pt x="1448018" y="1182043"/>
                  <a:pt x="1465565" y="1212036"/>
                </a:cubicBezTo>
                <a:cubicBezTo>
                  <a:pt x="1494417" y="1261456"/>
                  <a:pt x="1534552" y="1301834"/>
                  <a:pt x="1573304" y="1343769"/>
                </a:cubicBezTo>
                <a:cubicBezTo>
                  <a:pt x="1633439" y="1408966"/>
                  <a:pt x="1700651" y="1477192"/>
                  <a:pt x="1748346" y="1551899"/>
                </a:cubicBezTo>
                <a:cubicBezTo>
                  <a:pt x="1759966" y="1570028"/>
                  <a:pt x="1778033" y="1598807"/>
                  <a:pt x="1790554" y="1628803"/>
                </a:cubicBezTo>
                <a:cubicBezTo>
                  <a:pt x="1791360" y="1622450"/>
                  <a:pt x="1791761" y="1615924"/>
                  <a:pt x="1792448" y="1609280"/>
                </a:cubicBezTo>
                <a:cubicBezTo>
                  <a:pt x="1790168" y="1609023"/>
                  <a:pt x="1787538" y="1607898"/>
                  <a:pt x="1786729" y="1605876"/>
                </a:cubicBezTo>
                <a:cubicBezTo>
                  <a:pt x="1776175" y="1584138"/>
                  <a:pt x="1775293" y="1557686"/>
                  <a:pt x="1763497" y="1534939"/>
                </a:cubicBezTo>
                <a:cubicBezTo>
                  <a:pt x="1747219" y="1503097"/>
                  <a:pt x="1731490" y="1472208"/>
                  <a:pt x="1709409" y="1443863"/>
                </a:cubicBezTo>
                <a:cubicBezTo>
                  <a:pt x="1701837" y="1434163"/>
                  <a:pt x="1715749" y="1421218"/>
                  <a:pt x="1723811" y="1430887"/>
                </a:cubicBezTo>
                <a:cubicBezTo>
                  <a:pt x="1745341" y="1456603"/>
                  <a:pt x="1761904" y="1483305"/>
                  <a:pt x="1777256" y="1512837"/>
                </a:cubicBezTo>
                <a:cubicBezTo>
                  <a:pt x="1784255" y="1526117"/>
                  <a:pt x="1792002" y="1540436"/>
                  <a:pt x="1797701" y="1555074"/>
                </a:cubicBezTo>
                <a:cubicBezTo>
                  <a:pt x="1798101" y="1550222"/>
                  <a:pt x="1798590" y="1545168"/>
                  <a:pt x="1799193" y="1540403"/>
                </a:cubicBezTo>
                <a:cubicBezTo>
                  <a:pt x="1784674" y="1505008"/>
                  <a:pt x="1771917" y="1469410"/>
                  <a:pt x="1755348" y="1434332"/>
                </a:cubicBezTo>
                <a:cubicBezTo>
                  <a:pt x="1750172" y="1423507"/>
                  <a:pt x="1708908" y="1332654"/>
                  <a:pt x="1696806" y="1331305"/>
                </a:cubicBezTo>
                <a:cubicBezTo>
                  <a:pt x="1690655" y="1330586"/>
                  <a:pt x="1691487" y="1321375"/>
                  <a:pt x="1697263" y="1320735"/>
                </a:cubicBezTo>
                <a:cubicBezTo>
                  <a:pt x="1721143" y="1318035"/>
                  <a:pt x="1746996" y="1376697"/>
                  <a:pt x="1756940" y="1393152"/>
                </a:cubicBezTo>
                <a:cubicBezTo>
                  <a:pt x="1770700" y="1415784"/>
                  <a:pt x="1781170" y="1441075"/>
                  <a:pt x="1792476" y="1465526"/>
                </a:cubicBezTo>
                <a:cubicBezTo>
                  <a:pt x="1773356" y="1414049"/>
                  <a:pt x="1759086" y="1361299"/>
                  <a:pt x="1731246" y="1312310"/>
                </a:cubicBezTo>
                <a:cubicBezTo>
                  <a:pt x="1699880" y="1257027"/>
                  <a:pt x="1657118" y="1223902"/>
                  <a:pt x="1618307" y="1175960"/>
                </a:cubicBezTo>
                <a:cubicBezTo>
                  <a:pt x="1614059" y="1170793"/>
                  <a:pt x="1619570" y="1162386"/>
                  <a:pt x="1626126" y="1164952"/>
                </a:cubicBezTo>
                <a:cubicBezTo>
                  <a:pt x="1714052" y="1200418"/>
                  <a:pt x="1781470" y="1320164"/>
                  <a:pt x="1808304" y="1423499"/>
                </a:cubicBezTo>
                <a:cubicBezTo>
                  <a:pt x="1811447" y="1368628"/>
                  <a:pt x="1813317" y="1313935"/>
                  <a:pt x="1813515" y="1259236"/>
                </a:cubicBezTo>
                <a:cubicBezTo>
                  <a:pt x="1812071" y="1258142"/>
                  <a:pt x="1810626" y="1257043"/>
                  <a:pt x="1810106" y="1254908"/>
                </a:cubicBezTo>
                <a:cubicBezTo>
                  <a:pt x="1790398" y="1186913"/>
                  <a:pt x="1765087" y="1119152"/>
                  <a:pt x="1713277" y="1068041"/>
                </a:cubicBezTo>
                <a:cubicBezTo>
                  <a:pt x="1683341" y="1038489"/>
                  <a:pt x="1603801" y="973360"/>
                  <a:pt x="1561003" y="972753"/>
                </a:cubicBezTo>
                <a:close/>
                <a:moveTo>
                  <a:pt x="2089939" y="783393"/>
                </a:moveTo>
                <a:cubicBezTo>
                  <a:pt x="2093949" y="783106"/>
                  <a:pt x="2098159" y="785146"/>
                  <a:pt x="2098827" y="789737"/>
                </a:cubicBezTo>
                <a:cubicBezTo>
                  <a:pt x="2107440" y="848441"/>
                  <a:pt x="2120298" y="953693"/>
                  <a:pt x="2069009" y="997532"/>
                </a:cubicBezTo>
                <a:cubicBezTo>
                  <a:pt x="2063381" y="1002301"/>
                  <a:pt x="2054773" y="998378"/>
                  <a:pt x="2056183" y="990611"/>
                </a:cubicBezTo>
                <a:cubicBezTo>
                  <a:pt x="2062112" y="959418"/>
                  <a:pt x="2077719" y="931888"/>
                  <a:pt x="2081511" y="899542"/>
                </a:cubicBezTo>
                <a:cubicBezTo>
                  <a:pt x="2085646" y="863037"/>
                  <a:pt x="2082650" y="827549"/>
                  <a:pt x="2082252" y="791019"/>
                </a:cubicBezTo>
                <a:cubicBezTo>
                  <a:pt x="2082119" y="786298"/>
                  <a:pt x="2085928" y="783681"/>
                  <a:pt x="2089939" y="783393"/>
                </a:cubicBezTo>
                <a:close/>
                <a:moveTo>
                  <a:pt x="2126194" y="722626"/>
                </a:moveTo>
                <a:cubicBezTo>
                  <a:pt x="2129663" y="721717"/>
                  <a:pt x="2133728" y="722978"/>
                  <a:pt x="2135694" y="727048"/>
                </a:cubicBezTo>
                <a:cubicBezTo>
                  <a:pt x="2148562" y="754562"/>
                  <a:pt x="2146640" y="776944"/>
                  <a:pt x="2146198" y="807611"/>
                </a:cubicBezTo>
                <a:cubicBezTo>
                  <a:pt x="2145975" y="820433"/>
                  <a:pt x="2146215" y="834410"/>
                  <a:pt x="2143420" y="847089"/>
                </a:cubicBezTo>
                <a:cubicBezTo>
                  <a:pt x="2140916" y="857979"/>
                  <a:pt x="2133183" y="868783"/>
                  <a:pt x="2132959" y="879931"/>
                </a:cubicBezTo>
                <a:cubicBezTo>
                  <a:pt x="2132905" y="885649"/>
                  <a:pt x="2124186" y="889813"/>
                  <a:pt x="2121150" y="883490"/>
                </a:cubicBezTo>
                <a:cubicBezTo>
                  <a:pt x="2111089" y="863397"/>
                  <a:pt x="2120977" y="837487"/>
                  <a:pt x="2121657" y="815771"/>
                </a:cubicBezTo>
                <a:cubicBezTo>
                  <a:pt x="2122592" y="786748"/>
                  <a:pt x="2123355" y="759804"/>
                  <a:pt x="2120276" y="731217"/>
                </a:cubicBezTo>
                <a:cubicBezTo>
                  <a:pt x="2119854" y="726611"/>
                  <a:pt x="2122726" y="723534"/>
                  <a:pt x="2126194" y="722626"/>
                </a:cubicBezTo>
                <a:close/>
                <a:moveTo>
                  <a:pt x="2043149" y="647865"/>
                </a:moveTo>
                <a:cubicBezTo>
                  <a:pt x="2008741" y="647914"/>
                  <a:pt x="1974210" y="659993"/>
                  <a:pt x="1948248" y="683212"/>
                </a:cubicBezTo>
                <a:cubicBezTo>
                  <a:pt x="1895402" y="730691"/>
                  <a:pt x="1877029" y="811098"/>
                  <a:pt x="1846513" y="872917"/>
                </a:cubicBezTo>
                <a:cubicBezTo>
                  <a:pt x="1845909" y="874331"/>
                  <a:pt x="1844639" y="874506"/>
                  <a:pt x="1843599" y="875260"/>
                </a:cubicBezTo>
                <a:cubicBezTo>
                  <a:pt x="1849744" y="912333"/>
                  <a:pt x="1854446" y="949988"/>
                  <a:pt x="1858742" y="987468"/>
                </a:cubicBezTo>
                <a:cubicBezTo>
                  <a:pt x="1859864" y="979815"/>
                  <a:pt x="1860899" y="972364"/>
                  <a:pt x="1861155" y="965058"/>
                </a:cubicBezTo>
                <a:cubicBezTo>
                  <a:pt x="1861889" y="937623"/>
                  <a:pt x="1854790" y="899423"/>
                  <a:pt x="1869561" y="876078"/>
                </a:cubicBezTo>
                <a:cubicBezTo>
                  <a:pt x="1873168" y="870446"/>
                  <a:pt x="1880677" y="872464"/>
                  <a:pt x="1882789" y="878150"/>
                </a:cubicBezTo>
                <a:cubicBezTo>
                  <a:pt x="1893086" y="905521"/>
                  <a:pt x="1883577" y="939486"/>
                  <a:pt x="1882208" y="967846"/>
                </a:cubicBezTo>
                <a:cubicBezTo>
                  <a:pt x="1882065" y="968741"/>
                  <a:pt x="1881805" y="969347"/>
                  <a:pt x="1881864" y="970329"/>
                </a:cubicBezTo>
                <a:cubicBezTo>
                  <a:pt x="1886329" y="954299"/>
                  <a:pt x="1893223" y="939308"/>
                  <a:pt x="1893790" y="922327"/>
                </a:cubicBezTo>
                <a:cubicBezTo>
                  <a:pt x="1894074" y="915511"/>
                  <a:pt x="1904469" y="913022"/>
                  <a:pt x="1907130" y="919660"/>
                </a:cubicBezTo>
                <a:cubicBezTo>
                  <a:pt x="1916934" y="943711"/>
                  <a:pt x="1903666" y="969132"/>
                  <a:pt x="1899089" y="993248"/>
                </a:cubicBezTo>
                <a:cubicBezTo>
                  <a:pt x="1897938" y="998736"/>
                  <a:pt x="1896497" y="1004339"/>
                  <a:pt x="1894853" y="1009855"/>
                </a:cubicBezTo>
                <a:cubicBezTo>
                  <a:pt x="1908500" y="987466"/>
                  <a:pt x="1920614" y="964184"/>
                  <a:pt x="1931601" y="938504"/>
                </a:cubicBezTo>
                <a:cubicBezTo>
                  <a:pt x="1951496" y="891998"/>
                  <a:pt x="1975414" y="853431"/>
                  <a:pt x="2004699" y="812377"/>
                </a:cubicBezTo>
                <a:cubicBezTo>
                  <a:pt x="2011421" y="802814"/>
                  <a:pt x="2028293" y="813142"/>
                  <a:pt x="2022293" y="823253"/>
                </a:cubicBezTo>
                <a:cubicBezTo>
                  <a:pt x="1993589" y="870774"/>
                  <a:pt x="1969243" y="915378"/>
                  <a:pt x="1947473" y="966823"/>
                </a:cubicBezTo>
                <a:cubicBezTo>
                  <a:pt x="1933833" y="999262"/>
                  <a:pt x="1917827" y="1034993"/>
                  <a:pt x="1893095" y="1061490"/>
                </a:cubicBezTo>
                <a:cubicBezTo>
                  <a:pt x="1889695" y="1072233"/>
                  <a:pt x="1886583" y="1082864"/>
                  <a:pt x="1885811" y="1094733"/>
                </a:cubicBezTo>
                <a:cubicBezTo>
                  <a:pt x="1885610" y="1097996"/>
                  <a:pt x="1884890" y="1100798"/>
                  <a:pt x="1884488" y="1103975"/>
                </a:cubicBezTo>
                <a:cubicBezTo>
                  <a:pt x="1887863" y="1097764"/>
                  <a:pt x="1891468" y="1092131"/>
                  <a:pt x="1895307" y="1087075"/>
                </a:cubicBezTo>
                <a:cubicBezTo>
                  <a:pt x="1904252" y="1075114"/>
                  <a:pt x="1913833" y="1065577"/>
                  <a:pt x="1923096" y="1053992"/>
                </a:cubicBezTo>
                <a:cubicBezTo>
                  <a:pt x="1929704" y="1045815"/>
                  <a:pt x="1932847" y="1039028"/>
                  <a:pt x="1943733" y="1036508"/>
                </a:cubicBezTo>
                <a:cubicBezTo>
                  <a:pt x="1949565" y="1035176"/>
                  <a:pt x="1953294" y="1043230"/>
                  <a:pt x="1949803" y="1047478"/>
                </a:cubicBezTo>
                <a:cubicBezTo>
                  <a:pt x="1942993" y="1055566"/>
                  <a:pt x="1939794" y="1066400"/>
                  <a:pt x="1932696" y="1074605"/>
                </a:cubicBezTo>
                <a:cubicBezTo>
                  <a:pt x="1926520" y="1081770"/>
                  <a:pt x="1919882" y="1087782"/>
                  <a:pt x="1914023" y="1095322"/>
                </a:cubicBezTo>
                <a:cubicBezTo>
                  <a:pt x="1902396" y="1110202"/>
                  <a:pt x="1891146" y="1131463"/>
                  <a:pt x="1885961" y="1151969"/>
                </a:cubicBezTo>
                <a:cubicBezTo>
                  <a:pt x="1886106" y="1152748"/>
                  <a:pt x="1885759" y="1153557"/>
                  <a:pt x="1885819" y="1154539"/>
                </a:cubicBezTo>
                <a:cubicBezTo>
                  <a:pt x="1890609" y="1148934"/>
                  <a:pt x="1895111" y="1143444"/>
                  <a:pt x="1898746" y="1138301"/>
                </a:cubicBezTo>
                <a:cubicBezTo>
                  <a:pt x="1906189" y="1127613"/>
                  <a:pt x="1909650" y="1117849"/>
                  <a:pt x="1914984" y="1106497"/>
                </a:cubicBezTo>
                <a:cubicBezTo>
                  <a:pt x="1918416" y="1099593"/>
                  <a:pt x="1921995" y="1095145"/>
                  <a:pt x="1928575" y="1091501"/>
                </a:cubicBezTo>
                <a:cubicBezTo>
                  <a:pt x="1935418" y="1087252"/>
                  <a:pt x="1943135" y="1097730"/>
                  <a:pt x="1937854" y="1103364"/>
                </a:cubicBezTo>
                <a:cubicBezTo>
                  <a:pt x="1931650" y="1110038"/>
                  <a:pt x="1930992" y="1120522"/>
                  <a:pt x="1927734" y="1128697"/>
                </a:cubicBezTo>
                <a:cubicBezTo>
                  <a:pt x="1925253" y="1135051"/>
                  <a:pt x="1921762" y="1140973"/>
                  <a:pt x="1917984" y="1147011"/>
                </a:cubicBezTo>
                <a:cubicBezTo>
                  <a:pt x="1939688" y="1127592"/>
                  <a:pt x="1962895" y="1110250"/>
                  <a:pt x="1988239" y="1092388"/>
                </a:cubicBezTo>
                <a:cubicBezTo>
                  <a:pt x="1986072" y="1092419"/>
                  <a:pt x="1983821" y="1092651"/>
                  <a:pt x="1981597" y="1091699"/>
                </a:cubicBezTo>
                <a:cubicBezTo>
                  <a:pt x="1977755" y="1090055"/>
                  <a:pt x="1977145" y="1084771"/>
                  <a:pt x="1979916" y="1081651"/>
                </a:cubicBezTo>
                <a:cubicBezTo>
                  <a:pt x="1985918" y="1074890"/>
                  <a:pt x="1989606" y="1062354"/>
                  <a:pt x="1992663" y="1054092"/>
                </a:cubicBezTo>
                <a:cubicBezTo>
                  <a:pt x="1997506" y="1041096"/>
                  <a:pt x="2005294" y="1026247"/>
                  <a:pt x="2007740" y="1012701"/>
                </a:cubicBezTo>
                <a:cubicBezTo>
                  <a:pt x="2009554" y="1003430"/>
                  <a:pt x="2020904" y="1005416"/>
                  <a:pt x="2023796" y="1012635"/>
                </a:cubicBezTo>
                <a:cubicBezTo>
                  <a:pt x="2028840" y="996373"/>
                  <a:pt x="2031776" y="981122"/>
                  <a:pt x="2035115" y="964372"/>
                </a:cubicBezTo>
                <a:cubicBezTo>
                  <a:pt x="2037964" y="949324"/>
                  <a:pt x="2043846" y="932226"/>
                  <a:pt x="2042622" y="916632"/>
                </a:cubicBezTo>
                <a:cubicBezTo>
                  <a:pt x="2041749" y="905255"/>
                  <a:pt x="2059826" y="902703"/>
                  <a:pt x="2062345" y="913588"/>
                </a:cubicBezTo>
                <a:cubicBezTo>
                  <a:pt x="2066862" y="933222"/>
                  <a:pt x="2059856" y="952950"/>
                  <a:pt x="2057068" y="972329"/>
                </a:cubicBezTo>
                <a:cubicBezTo>
                  <a:pt x="2054537" y="989426"/>
                  <a:pt x="2054467" y="1016427"/>
                  <a:pt x="2034025" y="1022273"/>
                </a:cubicBezTo>
                <a:cubicBezTo>
                  <a:pt x="2030733" y="1023257"/>
                  <a:pt x="2027093" y="1021699"/>
                  <a:pt x="2024868" y="1019073"/>
                </a:cubicBezTo>
                <a:cubicBezTo>
                  <a:pt x="2024068" y="1032127"/>
                  <a:pt x="2017098" y="1062395"/>
                  <a:pt x="2005442" y="1080133"/>
                </a:cubicBezTo>
                <a:cubicBezTo>
                  <a:pt x="2075297" y="1030362"/>
                  <a:pt x="2116267" y="973735"/>
                  <a:pt x="2149284" y="894329"/>
                </a:cubicBezTo>
                <a:cubicBezTo>
                  <a:pt x="2177829" y="825929"/>
                  <a:pt x="2199121" y="744856"/>
                  <a:pt x="2137314" y="684685"/>
                </a:cubicBezTo>
                <a:cubicBezTo>
                  <a:pt x="2111843" y="659792"/>
                  <a:pt x="2077557" y="647814"/>
                  <a:pt x="2043149" y="647865"/>
                </a:cubicBezTo>
                <a:close/>
                <a:moveTo>
                  <a:pt x="1519071" y="576918"/>
                </a:moveTo>
                <a:cubicBezTo>
                  <a:pt x="1522658" y="575523"/>
                  <a:pt x="1526825" y="575990"/>
                  <a:pt x="1529253" y="579540"/>
                </a:cubicBezTo>
                <a:cubicBezTo>
                  <a:pt x="1540467" y="595820"/>
                  <a:pt x="1552203" y="612562"/>
                  <a:pt x="1562378" y="629593"/>
                </a:cubicBezTo>
                <a:cubicBezTo>
                  <a:pt x="1565124" y="634358"/>
                  <a:pt x="1563193" y="641664"/>
                  <a:pt x="1557014" y="642131"/>
                </a:cubicBezTo>
                <a:lnTo>
                  <a:pt x="1556812" y="642044"/>
                </a:lnTo>
                <a:cubicBezTo>
                  <a:pt x="1529292" y="643188"/>
                  <a:pt x="1511656" y="610047"/>
                  <a:pt x="1512363" y="585471"/>
                </a:cubicBezTo>
                <a:cubicBezTo>
                  <a:pt x="1512476" y="581573"/>
                  <a:pt x="1515484" y="578315"/>
                  <a:pt x="1519071" y="576918"/>
                </a:cubicBezTo>
                <a:close/>
                <a:moveTo>
                  <a:pt x="1569124" y="563790"/>
                </a:moveTo>
                <a:cubicBezTo>
                  <a:pt x="1571739" y="562988"/>
                  <a:pt x="1574741" y="563240"/>
                  <a:pt x="1577760" y="565129"/>
                </a:cubicBezTo>
                <a:cubicBezTo>
                  <a:pt x="1592291" y="574216"/>
                  <a:pt x="1600065" y="585677"/>
                  <a:pt x="1610413" y="598954"/>
                </a:cubicBezTo>
                <a:cubicBezTo>
                  <a:pt x="1614488" y="604525"/>
                  <a:pt x="1610248" y="612758"/>
                  <a:pt x="1602854" y="611030"/>
                </a:cubicBezTo>
                <a:cubicBezTo>
                  <a:pt x="1586767" y="607257"/>
                  <a:pt x="1579480" y="592417"/>
                  <a:pt x="1565960" y="583764"/>
                </a:cubicBezTo>
                <a:cubicBezTo>
                  <a:pt x="1556904" y="578094"/>
                  <a:pt x="1561277" y="566196"/>
                  <a:pt x="1569124" y="563790"/>
                </a:cubicBezTo>
                <a:close/>
                <a:moveTo>
                  <a:pt x="1519204" y="451204"/>
                </a:moveTo>
                <a:cubicBezTo>
                  <a:pt x="1498373" y="451030"/>
                  <a:pt x="1479874" y="454119"/>
                  <a:pt x="1466630" y="460893"/>
                </a:cubicBezTo>
                <a:cubicBezTo>
                  <a:pt x="1397114" y="496454"/>
                  <a:pt x="1416672" y="555296"/>
                  <a:pt x="1455922" y="608927"/>
                </a:cubicBezTo>
                <a:cubicBezTo>
                  <a:pt x="1494102" y="661143"/>
                  <a:pt x="1551416" y="693797"/>
                  <a:pt x="1599379" y="734889"/>
                </a:cubicBezTo>
                <a:cubicBezTo>
                  <a:pt x="1657512" y="784638"/>
                  <a:pt x="1724628" y="837993"/>
                  <a:pt x="1770094" y="903374"/>
                </a:cubicBezTo>
                <a:cubicBezTo>
                  <a:pt x="1750199" y="860415"/>
                  <a:pt x="1724791" y="820840"/>
                  <a:pt x="1693636" y="784068"/>
                </a:cubicBezTo>
                <a:cubicBezTo>
                  <a:pt x="1665028" y="750298"/>
                  <a:pt x="1631313" y="728459"/>
                  <a:pt x="1597308" y="701710"/>
                </a:cubicBezTo>
                <a:cubicBezTo>
                  <a:pt x="1583035" y="690341"/>
                  <a:pt x="1569025" y="683390"/>
                  <a:pt x="1564711" y="665518"/>
                </a:cubicBezTo>
                <a:cubicBezTo>
                  <a:pt x="1563495" y="659973"/>
                  <a:pt x="1571347" y="656157"/>
                  <a:pt x="1574873" y="660776"/>
                </a:cubicBezTo>
                <a:cubicBezTo>
                  <a:pt x="1591896" y="683608"/>
                  <a:pt x="1629276" y="702470"/>
                  <a:pt x="1651234" y="718802"/>
                </a:cubicBezTo>
                <a:cubicBezTo>
                  <a:pt x="1675155" y="736691"/>
                  <a:pt x="1695614" y="757644"/>
                  <a:pt x="1714630" y="780849"/>
                </a:cubicBezTo>
                <a:cubicBezTo>
                  <a:pt x="1741592" y="813436"/>
                  <a:pt x="1773065" y="852257"/>
                  <a:pt x="1789146" y="894062"/>
                </a:cubicBezTo>
                <a:cubicBezTo>
                  <a:pt x="1788828" y="892013"/>
                  <a:pt x="1788308" y="889877"/>
                  <a:pt x="1787988" y="887826"/>
                </a:cubicBezTo>
                <a:cubicBezTo>
                  <a:pt x="1766596" y="851164"/>
                  <a:pt x="1755366" y="811435"/>
                  <a:pt x="1730799" y="776046"/>
                </a:cubicBezTo>
                <a:cubicBezTo>
                  <a:pt x="1703744" y="736962"/>
                  <a:pt x="1672675" y="694965"/>
                  <a:pt x="1639617" y="660966"/>
                </a:cubicBezTo>
                <a:cubicBezTo>
                  <a:pt x="1630602" y="651846"/>
                  <a:pt x="1644743" y="637803"/>
                  <a:pt x="1653759" y="646922"/>
                </a:cubicBezTo>
                <a:cubicBezTo>
                  <a:pt x="1694011" y="687587"/>
                  <a:pt x="1731611" y="735009"/>
                  <a:pt x="1762654" y="783218"/>
                </a:cubicBezTo>
                <a:cubicBezTo>
                  <a:pt x="1765806" y="788153"/>
                  <a:pt x="1769188" y="793668"/>
                  <a:pt x="1772570" y="799180"/>
                </a:cubicBezTo>
                <a:cubicBezTo>
                  <a:pt x="1772165" y="797332"/>
                  <a:pt x="1771760" y="795484"/>
                  <a:pt x="1771354" y="793636"/>
                </a:cubicBezTo>
                <a:cubicBezTo>
                  <a:pt x="1770545" y="793290"/>
                  <a:pt x="1769736" y="792944"/>
                  <a:pt x="1769187" y="791990"/>
                </a:cubicBezTo>
                <a:cubicBezTo>
                  <a:pt x="1752393" y="766388"/>
                  <a:pt x="1740447" y="736160"/>
                  <a:pt x="1724951" y="709196"/>
                </a:cubicBezTo>
                <a:cubicBezTo>
                  <a:pt x="1711856" y="686131"/>
                  <a:pt x="1691776" y="668211"/>
                  <a:pt x="1679459" y="645002"/>
                </a:cubicBezTo>
                <a:cubicBezTo>
                  <a:pt x="1673475" y="633828"/>
                  <a:pt x="1690363" y="624549"/>
                  <a:pt x="1696635" y="635606"/>
                </a:cubicBezTo>
                <a:cubicBezTo>
                  <a:pt x="1711380" y="661528"/>
                  <a:pt x="1735421" y="686406"/>
                  <a:pt x="1754555" y="713250"/>
                </a:cubicBezTo>
                <a:cubicBezTo>
                  <a:pt x="1748011" y="684377"/>
                  <a:pt x="1740887" y="655734"/>
                  <a:pt x="1732988" y="627237"/>
                </a:cubicBezTo>
                <a:cubicBezTo>
                  <a:pt x="1731140" y="627641"/>
                  <a:pt x="1729147" y="627268"/>
                  <a:pt x="1727931" y="625073"/>
                </a:cubicBezTo>
                <a:cubicBezTo>
                  <a:pt x="1718708" y="607492"/>
                  <a:pt x="1717079" y="586700"/>
                  <a:pt x="1709877" y="568311"/>
                </a:cubicBezTo>
                <a:cubicBezTo>
                  <a:pt x="1704989" y="555694"/>
                  <a:pt x="1698744" y="543454"/>
                  <a:pt x="1692701" y="531300"/>
                </a:cubicBezTo>
                <a:cubicBezTo>
                  <a:pt x="1692065" y="530549"/>
                  <a:pt x="1691084" y="530607"/>
                  <a:pt x="1690621" y="529453"/>
                </a:cubicBezTo>
                <a:cubicBezTo>
                  <a:pt x="1665164" y="481604"/>
                  <a:pt x="1581696" y="451724"/>
                  <a:pt x="1519204" y="451204"/>
                </a:cubicBezTo>
                <a:close/>
                <a:moveTo>
                  <a:pt x="1835216" y="203146"/>
                </a:moveTo>
                <a:cubicBezTo>
                  <a:pt x="1799718" y="208519"/>
                  <a:pt x="1764982" y="230544"/>
                  <a:pt x="1745783" y="259064"/>
                </a:cubicBezTo>
                <a:cubicBezTo>
                  <a:pt x="1729222" y="283793"/>
                  <a:pt x="1723118" y="312040"/>
                  <a:pt x="1721893" y="341178"/>
                </a:cubicBezTo>
                <a:cubicBezTo>
                  <a:pt x="1733844" y="379781"/>
                  <a:pt x="1739876" y="419917"/>
                  <a:pt x="1736869" y="460493"/>
                </a:cubicBezTo>
                <a:cubicBezTo>
                  <a:pt x="1740243" y="452607"/>
                  <a:pt x="1744426" y="445067"/>
                  <a:pt x="1747482" y="436806"/>
                </a:cubicBezTo>
                <a:cubicBezTo>
                  <a:pt x="1752959" y="421209"/>
                  <a:pt x="1756965" y="407373"/>
                  <a:pt x="1764954" y="392612"/>
                </a:cubicBezTo>
                <a:cubicBezTo>
                  <a:pt x="1769685" y="384350"/>
                  <a:pt x="1771441" y="374097"/>
                  <a:pt x="1780997" y="370770"/>
                </a:cubicBezTo>
                <a:cubicBezTo>
                  <a:pt x="1789601" y="367992"/>
                  <a:pt x="1793738" y="379570"/>
                  <a:pt x="1787128" y="384397"/>
                </a:cubicBezTo>
                <a:cubicBezTo>
                  <a:pt x="1791284" y="381391"/>
                  <a:pt x="1783413" y="401467"/>
                  <a:pt x="1783702" y="401351"/>
                </a:cubicBezTo>
                <a:cubicBezTo>
                  <a:pt x="1778799" y="411692"/>
                  <a:pt x="1774156" y="421426"/>
                  <a:pt x="1771072" y="432547"/>
                </a:cubicBezTo>
                <a:cubicBezTo>
                  <a:pt x="1766837" y="447479"/>
                  <a:pt x="1757258" y="462040"/>
                  <a:pt x="1754409" y="477087"/>
                </a:cubicBezTo>
                <a:cubicBezTo>
                  <a:pt x="1752711" y="486646"/>
                  <a:pt x="1754883" y="496665"/>
                  <a:pt x="1752896" y="506341"/>
                </a:cubicBezTo>
                <a:cubicBezTo>
                  <a:pt x="1751888" y="510933"/>
                  <a:pt x="1748886" y="513476"/>
                  <a:pt x="1744932" y="514893"/>
                </a:cubicBezTo>
                <a:cubicBezTo>
                  <a:pt x="1748372" y="523063"/>
                  <a:pt x="1751525" y="531350"/>
                  <a:pt x="1754678" y="539636"/>
                </a:cubicBezTo>
                <a:cubicBezTo>
                  <a:pt x="1754909" y="538539"/>
                  <a:pt x="1755342" y="537528"/>
                  <a:pt x="1755572" y="536430"/>
                </a:cubicBezTo>
                <a:cubicBezTo>
                  <a:pt x="1758307" y="524444"/>
                  <a:pt x="1758965" y="512286"/>
                  <a:pt x="1761902" y="500386"/>
                </a:cubicBezTo>
                <a:cubicBezTo>
                  <a:pt x="1766338" y="482190"/>
                  <a:pt x="1770975" y="462406"/>
                  <a:pt x="1789076" y="453645"/>
                </a:cubicBezTo>
                <a:cubicBezTo>
                  <a:pt x="1799239" y="448903"/>
                  <a:pt x="1803666" y="463714"/>
                  <a:pt x="1797028" y="469725"/>
                </a:cubicBezTo>
                <a:cubicBezTo>
                  <a:pt x="1787849" y="477759"/>
                  <a:pt x="1786476" y="497743"/>
                  <a:pt x="1784490" y="509093"/>
                </a:cubicBezTo>
                <a:cubicBezTo>
                  <a:pt x="1782332" y="520848"/>
                  <a:pt x="1782744" y="532746"/>
                  <a:pt x="1780094" y="544530"/>
                </a:cubicBezTo>
                <a:cubicBezTo>
                  <a:pt x="1777963" y="553425"/>
                  <a:pt x="1775311" y="561859"/>
                  <a:pt x="1774075" y="570898"/>
                </a:cubicBezTo>
                <a:cubicBezTo>
                  <a:pt x="1773615" y="574768"/>
                  <a:pt x="1771796" y="577340"/>
                  <a:pt x="1769546" y="579247"/>
                </a:cubicBezTo>
                <a:cubicBezTo>
                  <a:pt x="1773683" y="590825"/>
                  <a:pt x="1778022" y="602490"/>
                  <a:pt x="1781870" y="614182"/>
                </a:cubicBezTo>
                <a:cubicBezTo>
                  <a:pt x="1805756" y="527043"/>
                  <a:pt x="1887766" y="476252"/>
                  <a:pt x="1922223" y="391243"/>
                </a:cubicBezTo>
                <a:cubicBezTo>
                  <a:pt x="1943185" y="339452"/>
                  <a:pt x="1959921" y="271261"/>
                  <a:pt x="1912475" y="225605"/>
                </a:cubicBezTo>
                <a:cubicBezTo>
                  <a:pt x="1900143" y="213752"/>
                  <a:pt x="1885694" y="206747"/>
                  <a:pt x="1870421" y="203700"/>
                </a:cubicBezTo>
                <a:cubicBezTo>
                  <a:pt x="1858966" y="201415"/>
                  <a:pt x="1847049" y="201355"/>
                  <a:pt x="1835216" y="203146"/>
                </a:cubicBezTo>
                <a:close/>
                <a:moveTo>
                  <a:pt x="1386452" y="147311"/>
                </a:moveTo>
                <a:cubicBezTo>
                  <a:pt x="1417065" y="150451"/>
                  <a:pt x="1447985" y="163411"/>
                  <a:pt x="1475088" y="175544"/>
                </a:cubicBezTo>
                <a:cubicBezTo>
                  <a:pt x="1515990" y="194000"/>
                  <a:pt x="1570471" y="222094"/>
                  <a:pt x="1592156" y="263664"/>
                </a:cubicBezTo>
                <a:cubicBezTo>
                  <a:pt x="1595595" y="270160"/>
                  <a:pt x="1589566" y="278106"/>
                  <a:pt x="1582170" y="274703"/>
                </a:cubicBezTo>
                <a:cubicBezTo>
                  <a:pt x="1545744" y="256965"/>
                  <a:pt x="1516588" y="225592"/>
                  <a:pt x="1480074" y="206383"/>
                </a:cubicBezTo>
                <a:cubicBezTo>
                  <a:pt x="1439488" y="184951"/>
                  <a:pt x="1394001" y="178886"/>
                  <a:pt x="1353242" y="159535"/>
                </a:cubicBezTo>
                <a:cubicBezTo>
                  <a:pt x="1346974" y="156852"/>
                  <a:pt x="1350723" y="148649"/>
                  <a:pt x="1356094" y="147838"/>
                </a:cubicBezTo>
                <a:cubicBezTo>
                  <a:pt x="1366077" y="146308"/>
                  <a:pt x="1376248" y="146264"/>
                  <a:pt x="1386452" y="147311"/>
                </a:cubicBezTo>
                <a:close/>
                <a:moveTo>
                  <a:pt x="1314433" y="25477"/>
                </a:moveTo>
                <a:cubicBezTo>
                  <a:pt x="1291333" y="28034"/>
                  <a:pt x="1268146" y="30791"/>
                  <a:pt x="1245044" y="33346"/>
                </a:cubicBezTo>
                <a:cubicBezTo>
                  <a:pt x="1206037" y="43449"/>
                  <a:pt x="1188784" y="69797"/>
                  <a:pt x="1192912" y="112707"/>
                </a:cubicBezTo>
                <a:cubicBezTo>
                  <a:pt x="1163197" y="161471"/>
                  <a:pt x="1175639" y="200045"/>
                  <a:pt x="1229716" y="227964"/>
                </a:cubicBezTo>
                <a:cubicBezTo>
                  <a:pt x="1254211" y="238923"/>
                  <a:pt x="1278620" y="250084"/>
                  <a:pt x="1303317" y="261129"/>
                </a:cubicBezTo>
                <a:cubicBezTo>
                  <a:pt x="1392657" y="293850"/>
                  <a:pt x="1489285" y="298353"/>
                  <a:pt x="1573523" y="346353"/>
                </a:cubicBezTo>
                <a:cubicBezTo>
                  <a:pt x="1610644" y="367498"/>
                  <a:pt x="1640666" y="395173"/>
                  <a:pt x="1666011" y="427067"/>
                </a:cubicBezTo>
                <a:cubicBezTo>
                  <a:pt x="1649033" y="385118"/>
                  <a:pt x="1631277" y="343313"/>
                  <a:pt x="1610893" y="302060"/>
                </a:cubicBezTo>
                <a:cubicBezTo>
                  <a:pt x="1606295" y="292677"/>
                  <a:pt x="1620933" y="286979"/>
                  <a:pt x="1625703" y="295957"/>
                </a:cubicBezTo>
                <a:cubicBezTo>
                  <a:pt x="1625905" y="296044"/>
                  <a:pt x="1625933" y="296535"/>
                  <a:pt x="1626137" y="296622"/>
                </a:cubicBezTo>
                <a:cubicBezTo>
                  <a:pt x="1629226" y="295551"/>
                  <a:pt x="1632778" y="295635"/>
                  <a:pt x="1634744" y="298868"/>
                </a:cubicBezTo>
                <a:cubicBezTo>
                  <a:pt x="1661654" y="340522"/>
                  <a:pt x="1685592" y="383535"/>
                  <a:pt x="1707018" y="427388"/>
                </a:cubicBezTo>
                <a:cubicBezTo>
                  <a:pt x="1704786" y="413037"/>
                  <a:pt x="1702928" y="398368"/>
                  <a:pt x="1701562" y="383670"/>
                </a:cubicBezTo>
                <a:cubicBezTo>
                  <a:pt x="1669726" y="272452"/>
                  <a:pt x="1614454" y="177998"/>
                  <a:pt x="1510825" y="107109"/>
                </a:cubicBezTo>
                <a:cubicBezTo>
                  <a:pt x="1456598" y="70034"/>
                  <a:pt x="1381980" y="26389"/>
                  <a:pt x="1314433" y="25477"/>
                </a:cubicBezTo>
                <a:close/>
                <a:moveTo>
                  <a:pt x="1300699" y="1"/>
                </a:moveTo>
                <a:cubicBezTo>
                  <a:pt x="1393547" y="-194"/>
                  <a:pt x="1493592" y="59608"/>
                  <a:pt x="1558967" y="111440"/>
                </a:cubicBezTo>
                <a:cubicBezTo>
                  <a:pt x="1619554" y="159368"/>
                  <a:pt x="1673626" y="225321"/>
                  <a:pt x="1706072" y="298766"/>
                </a:cubicBezTo>
                <a:cubicBezTo>
                  <a:pt x="1711113" y="277481"/>
                  <a:pt x="1719764" y="257261"/>
                  <a:pt x="1733931" y="238683"/>
                </a:cubicBezTo>
                <a:cubicBezTo>
                  <a:pt x="1770692" y="190780"/>
                  <a:pt x="1839575" y="159492"/>
                  <a:pt x="1897607" y="185994"/>
                </a:cubicBezTo>
                <a:cubicBezTo>
                  <a:pt x="1976004" y="221927"/>
                  <a:pt x="1978315" y="317165"/>
                  <a:pt x="1952917" y="387153"/>
                </a:cubicBezTo>
                <a:cubicBezTo>
                  <a:pt x="1916593" y="487151"/>
                  <a:pt x="1822947" y="541096"/>
                  <a:pt x="1792744" y="642995"/>
                </a:cubicBezTo>
                <a:cubicBezTo>
                  <a:pt x="1792515" y="644094"/>
                  <a:pt x="1791650" y="644440"/>
                  <a:pt x="1791015" y="645365"/>
                </a:cubicBezTo>
                <a:cubicBezTo>
                  <a:pt x="1810316" y="709837"/>
                  <a:pt x="1826037" y="775409"/>
                  <a:pt x="1837976" y="841994"/>
                </a:cubicBezTo>
                <a:cubicBezTo>
                  <a:pt x="1870763" y="765361"/>
                  <a:pt x="1896782" y="672676"/>
                  <a:pt x="1978514" y="637076"/>
                </a:cubicBezTo>
                <a:cubicBezTo>
                  <a:pt x="2055539" y="603530"/>
                  <a:pt x="2145774" y="636394"/>
                  <a:pt x="2184199" y="710962"/>
                </a:cubicBezTo>
                <a:cubicBezTo>
                  <a:pt x="2228089" y="796240"/>
                  <a:pt x="2177330" y="903699"/>
                  <a:pt x="2133714" y="978808"/>
                </a:cubicBezTo>
                <a:cubicBezTo>
                  <a:pt x="2070856" y="1086590"/>
                  <a:pt x="1951179" y="1125331"/>
                  <a:pt x="1876765" y="1222667"/>
                </a:cubicBezTo>
                <a:cubicBezTo>
                  <a:pt x="1877440" y="1242334"/>
                  <a:pt x="1878117" y="1261997"/>
                  <a:pt x="1878389" y="1281490"/>
                </a:cubicBezTo>
                <a:cubicBezTo>
                  <a:pt x="1879167" y="1324405"/>
                  <a:pt x="1879453" y="1367345"/>
                  <a:pt x="1878844" y="1410143"/>
                </a:cubicBezTo>
                <a:cubicBezTo>
                  <a:pt x="1972525" y="1318658"/>
                  <a:pt x="2240334" y="1171299"/>
                  <a:pt x="2277075" y="1370016"/>
                </a:cubicBezTo>
                <a:cubicBezTo>
                  <a:pt x="2293127" y="1456061"/>
                  <a:pt x="2233261" y="1546227"/>
                  <a:pt x="2168374" y="1596687"/>
                </a:cubicBezTo>
                <a:cubicBezTo>
                  <a:pt x="2122509" y="1632323"/>
                  <a:pt x="2067188" y="1646449"/>
                  <a:pt x="2016668" y="1673396"/>
                </a:cubicBezTo>
                <a:cubicBezTo>
                  <a:pt x="1946488" y="1711066"/>
                  <a:pt x="1894025" y="1768277"/>
                  <a:pt x="1850779" y="1834695"/>
                </a:cubicBezTo>
                <a:cubicBezTo>
                  <a:pt x="1843481" y="1895922"/>
                  <a:pt x="1834307" y="1957062"/>
                  <a:pt x="1824122" y="2017769"/>
                </a:cubicBezTo>
                <a:cubicBezTo>
                  <a:pt x="1850926" y="1981395"/>
                  <a:pt x="1889951" y="1951684"/>
                  <a:pt x="1925977" y="1929541"/>
                </a:cubicBezTo>
                <a:cubicBezTo>
                  <a:pt x="1980911" y="1895633"/>
                  <a:pt x="2044126" y="1896605"/>
                  <a:pt x="2104758" y="1879009"/>
                </a:cubicBezTo>
                <a:cubicBezTo>
                  <a:pt x="2153582" y="1864974"/>
                  <a:pt x="2203896" y="1832916"/>
                  <a:pt x="2255937" y="1836521"/>
                </a:cubicBezTo>
                <a:cubicBezTo>
                  <a:pt x="2259893" y="1836780"/>
                  <a:pt x="2264141" y="1840271"/>
                  <a:pt x="2265240" y="1843851"/>
                </a:cubicBezTo>
                <a:cubicBezTo>
                  <a:pt x="2281271" y="1896401"/>
                  <a:pt x="2273493" y="1974404"/>
                  <a:pt x="2263967" y="2027978"/>
                </a:cubicBezTo>
                <a:cubicBezTo>
                  <a:pt x="2254529" y="2081351"/>
                  <a:pt x="2218818" y="2145251"/>
                  <a:pt x="2178931" y="2182009"/>
                </a:cubicBezTo>
                <a:cubicBezTo>
                  <a:pt x="2054683" y="2296298"/>
                  <a:pt x="1857025" y="2223214"/>
                  <a:pt x="1753013" y="2371279"/>
                </a:cubicBezTo>
                <a:cubicBezTo>
                  <a:pt x="1751022" y="2374254"/>
                  <a:pt x="1747702" y="2374748"/>
                  <a:pt x="1744322" y="2374260"/>
                </a:cubicBezTo>
                <a:cubicBezTo>
                  <a:pt x="1723411" y="2461715"/>
                  <a:pt x="1701316" y="2549136"/>
                  <a:pt x="1678123" y="2636333"/>
                </a:cubicBezTo>
                <a:cubicBezTo>
                  <a:pt x="1698465" y="2608915"/>
                  <a:pt x="1718028" y="2581643"/>
                  <a:pt x="1747411" y="2560486"/>
                </a:cubicBezTo>
                <a:cubicBezTo>
                  <a:pt x="1811290" y="2514622"/>
                  <a:pt x="1882343" y="2488328"/>
                  <a:pt x="1957325" y="2466825"/>
                </a:cubicBezTo>
                <a:cubicBezTo>
                  <a:pt x="2048765" y="2440404"/>
                  <a:pt x="2191540" y="2490244"/>
                  <a:pt x="2189704" y="2603557"/>
                </a:cubicBezTo>
                <a:cubicBezTo>
                  <a:pt x="2188759" y="2662237"/>
                  <a:pt x="2149158" y="2697204"/>
                  <a:pt x="2101297" y="2724090"/>
                </a:cubicBezTo>
                <a:cubicBezTo>
                  <a:pt x="2058399" y="2748317"/>
                  <a:pt x="2018615" y="2761914"/>
                  <a:pt x="1983346" y="2798495"/>
                </a:cubicBezTo>
                <a:cubicBezTo>
                  <a:pt x="1962742" y="2819821"/>
                  <a:pt x="1947768" y="2841401"/>
                  <a:pt x="1921122" y="2855597"/>
                </a:cubicBezTo>
                <a:cubicBezTo>
                  <a:pt x="1847220" y="2895263"/>
                  <a:pt x="1765199" y="2882897"/>
                  <a:pt x="1696850" y="2938097"/>
                </a:cubicBezTo>
                <a:cubicBezTo>
                  <a:pt x="1648706" y="2976823"/>
                  <a:pt x="1611340" y="3026141"/>
                  <a:pt x="1565420" y="3067494"/>
                </a:cubicBezTo>
                <a:cubicBezTo>
                  <a:pt x="1562419" y="3070036"/>
                  <a:pt x="1559271" y="3070125"/>
                  <a:pt x="1556556" y="3069203"/>
                </a:cubicBezTo>
                <a:cubicBezTo>
                  <a:pt x="1537652" y="3134074"/>
                  <a:pt x="1517535" y="3198427"/>
                  <a:pt x="1498111" y="3262837"/>
                </a:cubicBezTo>
                <a:cubicBezTo>
                  <a:pt x="1506597" y="3256421"/>
                  <a:pt x="1515691" y="3250264"/>
                  <a:pt x="1523483" y="3243791"/>
                </a:cubicBezTo>
                <a:cubicBezTo>
                  <a:pt x="1580516" y="3197146"/>
                  <a:pt x="1625997" y="3148429"/>
                  <a:pt x="1694044" y="3116304"/>
                </a:cubicBezTo>
                <a:cubicBezTo>
                  <a:pt x="1750973" y="3089469"/>
                  <a:pt x="1820939" y="3079694"/>
                  <a:pt x="1883405" y="3086326"/>
                </a:cubicBezTo>
                <a:cubicBezTo>
                  <a:pt x="1922279" y="3090519"/>
                  <a:pt x="1993439" y="3099196"/>
                  <a:pt x="2020026" y="3132099"/>
                </a:cubicBezTo>
                <a:cubicBezTo>
                  <a:pt x="2092422" y="3221202"/>
                  <a:pt x="1956476" y="3379045"/>
                  <a:pt x="1891186" y="3429334"/>
                </a:cubicBezTo>
                <a:cubicBezTo>
                  <a:pt x="1834005" y="3473525"/>
                  <a:pt x="1759881" y="3481280"/>
                  <a:pt x="1690461" y="3485308"/>
                </a:cubicBezTo>
                <a:cubicBezTo>
                  <a:pt x="1640186" y="3488199"/>
                  <a:pt x="1591358" y="3495535"/>
                  <a:pt x="1542592" y="3508877"/>
                </a:cubicBezTo>
                <a:cubicBezTo>
                  <a:pt x="1480629" y="3525665"/>
                  <a:pt x="1439880" y="3567795"/>
                  <a:pt x="1392400" y="3607763"/>
                </a:cubicBezTo>
                <a:cubicBezTo>
                  <a:pt x="1386378" y="3627433"/>
                  <a:pt x="1380354" y="3647103"/>
                  <a:pt x="1374014" y="3666397"/>
                </a:cubicBezTo>
                <a:cubicBezTo>
                  <a:pt x="1357469" y="3717925"/>
                  <a:pt x="1339711" y="3768935"/>
                  <a:pt x="1322677" y="3820493"/>
                </a:cubicBezTo>
                <a:cubicBezTo>
                  <a:pt x="1353068" y="3794743"/>
                  <a:pt x="1392072" y="3776266"/>
                  <a:pt x="1426633" y="3765936"/>
                </a:cubicBezTo>
                <a:cubicBezTo>
                  <a:pt x="1493617" y="3745794"/>
                  <a:pt x="1572373" y="3708204"/>
                  <a:pt x="1644370" y="3716043"/>
                </a:cubicBezTo>
                <a:cubicBezTo>
                  <a:pt x="1688614" y="3721098"/>
                  <a:pt x="1731220" y="3738370"/>
                  <a:pt x="1775955" y="3745070"/>
                </a:cubicBezTo>
                <a:cubicBezTo>
                  <a:pt x="1790367" y="3747169"/>
                  <a:pt x="1811419" y="3748283"/>
                  <a:pt x="1823580" y="3753963"/>
                </a:cubicBezTo>
                <a:cubicBezTo>
                  <a:pt x="1854085" y="3768211"/>
                  <a:pt x="1853196" y="3778117"/>
                  <a:pt x="1841034" y="3817168"/>
                </a:cubicBezTo>
                <a:cubicBezTo>
                  <a:pt x="1830341" y="3851105"/>
                  <a:pt x="1807457" y="3877196"/>
                  <a:pt x="1798669" y="3911711"/>
                </a:cubicBezTo>
                <a:cubicBezTo>
                  <a:pt x="1789394" y="3947930"/>
                  <a:pt x="1790458" y="3985701"/>
                  <a:pt x="1776098" y="4020942"/>
                </a:cubicBezTo>
                <a:cubicBezTo>
                  <a:pt x="1744929" y="4098267"/>
                  <a:pt x="1666812" y="4139957"/>
                  <a:pt x="1594522" y="4173616"/>
                </a:cubicBezTo>
                <a:cubicBezTo>
                  <a:pt x="1518018" y="4209300"/>
                  <a:pt x="1453089" y="4192764"/>
                  <a:pt x="1373294" y="4183024"/>
                </a:cubicBezTo>
                <a:cubicBezTo>
                  <a:pt x="1301729" y="4174174"/>
                  <a:pt x="1272261" y="4200558"/>
                  <a:pt x="1217795" y="4243995"/>
                </a:cubicBezTo>
                <a:cubicBezTo>
                  <a:pt x="1201054" y="4257405"/>
                  <a:pt x="1188355" y="4269195"/>
                  <a:pt x="1169818" y="4275617"/>
                </a:cubicBezTo>
                <a:cubicBezTo>
                  <a:pt x="1169243" y="4275849"/>
                  <a:pt x="1169387" y="4276629"/>
                  <a:pt x="1168694" y="4276572"/>
                </a:cubicBezTo>
                <a:cubicBezTo>
                  <a:pt x="1138452" y="4359556"/>
                  <a:pt x="1108672" y="4442021"/>
                  <a:pt x="1078691" y="4524400"/>
                </a:cubicBezTo>
                <a:cubicBezTo>
                  <a:pt x="1174823" y="4427743"/>
                  <a:pt x="1368516" y="4394356"/>
                  <a:pt x="1480275" y="4399831"/>
                </a:cubicBezTo>
                <a:cubicBezTo>
                  <a:pt x="1514469" y="4401543"/>
                  <a:pt x="1548057" y="4406345"/>
                  <a:pt x="1578101" y="4424461"/>
                </a:cubicBezTo>
                <a:cubicBezTo>
                  <a:pt x="1611612" y="4444538"/>
                  <a:pt x="1622202" y="4478492"/>
                  <a:pt x="1650575" y="4503310"/>
                </a:cubicBezTo>
                <a:cubicBezTo>
                  <a:pt x="1698078" y="4544922"/>
                  <a:pt x="1691080" y="4529969"/>
                  <a:pt x="1689101" y="4599450"/>
                </a:cubicBezTo>
                <a:cubicBezTo>
                  <a:pt x="1687010" y="4673668"/>
                  <a:pt x="1702655" y="4709785"/>
                  <a:pt x="1637885" y="4763884"/>
                </a:cubicBezTo>
                <a:cubicBezTo>
                  <a:pt x="1586539" y="4806742"/>
                  <a:pt x="1514180" y="4820995"/>
                  <a:pt x="1448914" y="4816992"/>
                </a:cubicBezTo>
                <a:cubicBezTo>
                  <a:pt x="1346768" y="4810847"/>
                  <a:pt x="1267656" y="4787765"/>
                  <a:pt x="1162727" y="4807698"/>
                </a:cubicBezTo>
                <a:cubicBezTo>
                  <a:pt x="1081850" y="4822852"/>
                  <a:pt x="983695" y="4873911"/>
                  <a:pt x="924967" y="4931790"/>
                </a:cubicBezTo>
                <a:cubicBezTo>
                  <a:pt x="904091" y="4985054"/>
                  <a:pt x="882611" y="5038058"/>
                  <a:pt x="861418" y="5090947"/>
                </a:cubicBezTo>
                <a:cubicBezTo>
                  <a:pt x="904998" y="5050029"/>
                  <a:pt x="970274" y="5022699"/>
                  <a:pt x="1019009" y="5003841"/>
                </a:cubicBezTo>
                <a:cubicBezTo>
                  <a:pt x="1097307" y="4973470"/>
                  <a:pt x="1166786" y="4972098"/>
                  <a:pt x="1249875" y="4982529"/>
                </a:cubicBezTo>
                <a:cubicBezTo>
                  <a:pt x="1306363" y="4989713"/>
                  <a:pt x="1378076" y="5002693"/>
                  <a:pt x="1421303" y="5043672"/>
                </a:cubicBezTo>
                <a:cubicBezTo>
                  <a:pt x="1452105" y="5072879"/>
                  <a:pt x="1495902" y="5149984"/>
                  <a:pt x="1487006" y="5192585"/>
                </a:cubicBezTo>
                <a:cubicBezTo>
                  <a:pt x="1480441" y="5224701"/>
                  <a:pt x="1473878" y="5212086"/>
                  <a:pt x="1459595" y="5230375"/>
                </a:cubicBezTo>
                <a:cubicBezTo>
                  <a:pt x="1445096" y="5249169"/>
                  <a:pt x="1433181" y="5269188"/>
                  <a:pt x="1420216" y="5288310"/>
                </a:cubicBezTo>
                <a:lnTo>
                  <a:pt x="1381349" y="5333014"/>
                </a:lnTo>
                <a:lnTo>
                  <a:pt x="1330932" y="5333014"/>
                </a:lnTo>
                <a:lnTo>
                  <a:pt x="1359844" y="5310483"/>
                </a:lnTo>
                <a:cubicBezTo>
                  <a:pt x="1400351" y="5272993"/>
                  <a:pt x="1439763" y="5218719"/>
                  <a:pt x="1443072" y="5176181"/>
                </a:cubicBezTo>
                <a:cubicBezTo>
                  <a:pt x="1450291" y="5083824"/>
                  <a:pt x="1357937" y="5031872"/>
                  <a:pt x="1279236" y="5017338"/>
                </a:cubicBezTo>
                <a:cubicBezTo>
                  <a:pt x="1241900" y="5010394"/>
                  <a:pt x="1201799" y="5007291"/>
                  <a:pt x="1161119" y="5008563"/>
                </a:cubicBezTo>
                <a:cubicBezTo>
                  <a:pt x="1039080" y="5012382"/>
                  <a:pt x="911831" y="5055583"/>
                  <a:pt x="838381" y="5152616"/>
                </a:cubicBezTo>
                <a:cubicBezTo>
                  <a:pt x="837864" y="5153829"/>
                  <a:pt x="836478" y="5153715"/>
                  <a:pt x="835727" y="5154351"/>
                </a:cubicBezTo>
                <a:cubicBezTo>
                  <a:pt x="828374" y="5173212"/>
                  <a:pt x="821137" y="5192362"/>
                  <a:pt x="813208" y="5211456"/>
                </a:cubicBezTo>
                <a:lnTo>
                  <a:pt x="813411" y="5211542"/>
                </a:lnTo>
                <a:cubicBezTo>
                  <a:pt x="872675" y="5175899"/>
                  <a:pt x="924088" y="5145748"/>
                  <a:pt x="994977" y="5134932"/>
                </a:cubicBezTo>
                <a:cubicBezTo>
                  <a:pt x="1065865" y="5124117"/>
                  <a:pt x="1160954" y="5114326"/>
                  <a:pt x="1219433" y="5163267"/>
                </a:cubicBezTo>
                <a:cubicBezTo>
                  <a:pt x="1225443" y="5168230"/>
                  <a:pt x="1218979" y="5177185"/>
                  <a:pt x="1212193" y="5175717"/>
                </a:cubicBezTo>
                <a:cubicBezTo>
                  <a:pt x="1141576" y="5159619"/>
                  <a:pt x="1070272" y="5151836"/>
                  <a:pt x="997853" y="5163433"/>
                </a:cubicBezTo>
                <a:cubicBezTo>
                  <a:pt x="923010" y="5175666"/>
                  <a:pt x="876478" y="5210059"/>
                  <a:pt x="808661" y="5237737"/>
                </a:cubicBezTo>
                <a:cubicBezTo>
                  <a:pt x="806353" y="5238664"/>
                  <a:pt x="804648" y="5238174"/>
                  <a:pt x="802742" y="5237596"/>
                </a:cubicBezTo>
                <a:cubicBezTo>
                  <a:pt x="796860" y="5251347"/>
                  <a:pt x="791873" y="5265241"/>
                  <a:pt x="786191" y="5279076"/>
                </a:cubicBezTo>
                <a:lnTo>
                  <a:pt x="763116" y="5333014"/>
                </a:lnTo>
                <a:lnTo>
                  <a:pt x="727217" y="5333014"/>
                </a:lnTo>
                <a:lnTo>
                  <a:pt x="872978" y="4982507"/>
                </a:lnTo>
                <a:cubicBezTo>
                  <a:pt x="1063609" y="4501502"/>
                  <a:pt x="1237766" y="4013927"/>
                  <a:pt x="1393241" y="3519137"/>
                </a:cubicBezTo>
                <a:cubicBezTo>
                  <a:pt x="1412062" y="3459492"/>
                  <a:pt x="1430679" y="3399760"/>
                  <a:pt x="1449182" y="3339740"/>
                </a:cubicBezTo>
                <a:cubicBezTo>
                  <a:pt x="1557806" y="2989124"/>
                  <a:pt x="1661402" y="2635160"/>
                  <a:pt x="1743597" y="2277547"/>
                </a:cubicBezTo>
                <a:cubicBezTo>
                  <a:pt x="1744118" y="2278008"/>
                  <a:pt x="1744638" y="2278471"/>
                  <a:pt x="1745159" y="2278932"/>
                </a:cubicBezTo>
                <a:cubicBezTo>
                  <a:pt x="1789202" y="2101622"/>
                  <a:pt x="1821463" y="1921665"/>
                  <a:pt x="1840844" y="1740502"/>
                </a:cubicBezTo>
                <a:cubicBezTo>
                  <a:pt x="1839888" y="1736026"/>
                  <a:pt x="1840434" y="1731953"/>
                  <a:pt x="1842078" y="1728112"/>
                </a:cubicBezTo>
                <a:cubicBezTo>
                  <a:pt x="1852240" y="1630555"/>
                  <a:pt x="1858821" y="1532424"/>
                  <a:pt x="1860955" y="1434066"/>
                </a:cubicBezTo>
                <a:cubicBezTo>
                  <a:pt x="1861767" y="1393028"/>
                  <a:pt x="1862146" y="1353005"/>
                  <a:pt x="1861747" y="1313124"/>
                </a:cubicBezTo>
                <a:cubicBezTo>
                  <a:pt x="1861325" y="1284476"/>
                  <a:pt x="1860613" y="1255945"/>
                  <a:pt x="1859412" y="1227444"/>
                </a:cubicBezTo>
                <a:cubicBezTo>
                  <a:pt x="1856003" y="1224788"/>
                  <a:pt x="1853776" y="1220488"/>
                  <a:pt x="1857123" y="1215461"/>
                </a:cubicBezTo>
                <a:cubicBezTo>
                  <a:pt x="1857758" y="1214536"/>
                  <a:pt x="1858306" y="1213815"/>
                  <a:pt x="1858941" y="1212890"/>
                </a:cubicBezTo>
                <a:cubicBezTo>
                  <a:pt x="1849056" y="967058"/>
                  <a:pt x="1811480" y="724449"/>
                  <a:pt x="1717690" y="499172"/>
                </a:cubicBezTo>
                <a:cubicBezTo>
                  <a:pt x="1897174" y="979272"/>
                  <a:pt x="1852490" y="1520386"/>
                  <a:pt x="1753658" y="2015849"/>
                </a:cubicBezTo>
                <a:lnTo>
                  <a:pt x="1753456" y="2015763"/>
                </a:lnTo>
                <a:cubicBezTo>
                  <a:pt x="1733938" y="2113382"/>
                  <a:pt x="1712629" y="2210714"/>
                  <a:pt x="1690018" y="2307729"/>
                </a:cubicBezTo>
                <a:cubicBezTo>
                  <a:pt x="1678470" y="2357089"/>
                  <a:pt x="1666602" y="2406073"/>
                  <a:pt x="1654648" y="2455260"/>
                </a:cubicBezTo>
                <a:cubicBezTo>
                  <a:pt x="1642436" y="2505053"/>
                  <a:pt x="1623895" y="2549502"/>
                  <a:pt x="1617745" y="2600215"/>
                </a:cubicBezTo>
                <a:cubicBezTo>
                  <a:pt x="1607401" y="2683102"/>
                  <a:pt x="1564795" y="2756969"/>
                  <a:pt x="1550117" y="2838241"/>
                </a:cubicBezTo>
                <a:cubicBezTo>
                  <a:pt x="1532101" y="2937939"/>
                  <a:pt x="1495977" y="3032998"/>
                  <a:pt x="1467043" y="3129700"/>
                </a:cubicBezTo>
                <a:cubicBezTo>
                  <a:pt x="1452086" y="3179754"/>
                  <a:pt x="1439323" y="3230270"/>
                  <a:pt x="1424079" y="3280440"/>
                </a:cubicBezTo>
                <a:cubicBezTo>
                  <a:pt x="1416152" y="3306233"/>
                  <a:pt x="1408429" y="3332113"/>
                  <a:pt x="1400505" y="3357906"/>
                </a:cubicBezTo>
                <a:cubicBezTo>
                  <a:pt x="1393646" y="3380089"/>
                  <a:pt x="1376541" y="3412240"/>
                  <a:pt x="1376527" y="3435199"/>
                </a:cubicBezTo>
                <a:cubicBezTo>
                  <a:pt x="1376557" y="3437363"/>
                  <a:pt x="1375489" y="3437625"/>
                  <a:pt x="1375634" y="3438405"/>
                </a:cubicBezTo>
                <a:cubicBezTo>
                  <a:pt x="1352460" y="3512693"/>
                  <a:pt x="1329174" y="3586692"/>
                  <a:pt x="1305482" y="3660520"/>
                </a:cubicBezTo>
                <a:cubicBezTo>
                  <a:pt x="1131166" y="4205498"/>
                  <a:pt x="934755" y="4743413"/>
                  <a:pt x="717545" y="5272910"/>
                </a:cubicBezTo>
                <a:lnTo>
                  <a:pt x="692105" y="5333014"/>
                </a:lnTo>
                <a:lnTo>
                  <a:pt x="656586" y="5333014"/>
                </a:lnTo>
                <a:lnTo>
                  <a:pt x="713916" y="5195289"/>
                </a:lnTo>
                <a:cubicBezTo>
                  <a:pt x="713482" y="5194624"/>
                  <a:pt x="712876" y="5194365"/>
                  <a:pt x="712528" y="5193498"/>
                </a:cubicBezTo>
                <a:cubicBezTo>
                  <a:pt x="681420" y="5087854"/>
                  <a:pt x="603373" y="5057811"/>
                  <a:pt x="522739" y="4999153"/>
                </a:cubicBezTo>
                <a:cubicBezTo>
                  <a:pt x="456116" y="4950794"/>
                  <a:pt x="383121" y="4873158"/>
                  <a:pt x="346806" y="4800928"/>
                </a:cubicBezTo>
                <a:cubicBezTo>
                  <a:pt x="290831" y="4689667"/>
                  <a:pt x="357792" y="4586271"/>
                  <a:pt x="423838" y="4497315"/>
                </a:cubicBezTo>
                <a:cubicBezTo>
                  <a:pt x="456125" y="4453718"/>
                  <a:pt x="482793" y="4474696"/>
                  <a:pt x="534669" y="4492106"/>
                </a:cubicBezTo>
                <a:cubicBezTo>
                  <a:pt x="602517" y="4514674"/>
                  <a:pt x="676423" y="4528115"/>
                  <a:pt x="736111" y="4569201"/>
                </a:cubicBezTo>
                <a:cubicBezTo>
                  <a:pt x="784705" y="4602669"/>
                  <a:pt x="822931" y="4635767"/>
                  <a:pt x="850686" y="4688309"/>
                </a:cubicBezTo>
                <a:cubicBezTo>
                  <a:pt x="861903" y="4709613"/>
                  <a:pt x="875954" y="4737155"/>
                  <a:pt x="883944" y="4765450"/>
                </a:cubicBezTo>
                <a:cubicBezTo>
                  <a:pt x="899397" y="4725415"/>
                  <a:pt x="914734" y="4685092"/>
                  <a:pt x="929986" y="4644972"/>
                </a:cubicBezTo>
                <a:cubicBezTo>
                  <a:pt x="930669" y="4628279"/>
                  <a:pt x="930918" y="4610924"/>
                  <a:pt x="933304" y="4594722"/>
                </a:cubicBezTo>
                <a:cubicBezTo>
                  <a:pt x="934397" y="4588252"/>
                  <a:pt x="936155" y="4579675"/>
                  <a:pt x="939356" y="4572193"/>
                </a:cubicBezTo>
                <a:cubicBezTo>
                  <a:pt x="942929" y="4514636"/>
                  <a:pt x="866760" y="4391866"/>
                  <a:pt x="834136" y="4358532"/>
                </a:cubicBezTo>
                <a:cubicBezTo>
                  <a:pt x="776980" y="4300349"/>
                  <a:pt x="693317" y="4295175"/>
                  <a:pt x="628400" y="4248982"/>
                </a:cubicBezTo>
                <a:cubicBezTo>
                  <a:pt x="575415" y="4211243"/>
                  <a:pt x="522194" y="4166226"/>
                  <a:pt x="508954" y="4099323"/>
                </a:cubicBezTo>
                <a:cubicBezTo>
                  <a:pt x="498961" y="4048880"/>
                  <a:pt x="505180" y="3974515"/>
                  <a:pt x="524674" y="3927837"/>
                </a:cubicBezTo>
                <a:cubicBezTo>
                  <a:pt x="545694" y="3877028"/>
                  <a:pt x="582281" y="3875936"/>
                  <a:pt x="627774" y="3890377"/>
                </a:cubicBezTo>
                <a:cubicBezTo>
                  <a:pt x="710005" y="3916228"/>
                  <a:pt x="800967" y="3911609"/>
                  <a:pt x="879278" y="3947744"/>
                </a:cubicBezTo>
                <a:cubicBezTo>
                  <a:pt x="935808" y="3973844"/>
                  <a:pt x="1026980" y="4027443"/>
                  <a:pt x="1063890" y="4079834"/>
                </a:cubicBezTo>
                <a:cubicBezTo>
                  <a:pt x="1084758" y="4109334"/>
                  <a:pt x="1091687" y="4152964"/>
                  <a:pt x="1094686" y="4193477"/>
                </a:cubicBezTo>
                <a:cubicBezTo>
                  <a:pt x="1118555" y="4125946"/>
                  <a:pt x="1142627" y="4058501"/>
                  <a:pt x="1165687" y="3990624"/>
                </a:cubicBezTo>
                <a:cubicBezTo>
                  <a:pt x="1165281" y="3990451"/>
                  <a:pt x="1164878" y="3990278"/>
                  <a:pt x="1164645" y="3989700"/>
                </a:cubicBezTo>
                <a:cubicBezTo>
                  <a:pt x="1164213" y="3989036"/>
                  <a:pt x="1163578" y="3988286"/>
                  <a:pt x="1163229" y="3987419"/>
                </a:cubicBezTo>
                <a:cubicBezTo>
                  <a:pt x="1160397" y="3982858"/>
                  <a:pt x="1160539" y="3978613"/>
                  <a:pt x="1162501" y="3975147"/>
                </a:cubicBezTo>
                <a:cubicBezTo>
                  <a:pt x="1159794" y="3942892"/>
                  <a:pt x="1080831" y="3877533"/>
                  <a:pt x="1064738" y="3865385"/>
                </a:cubicBezTo>
                <a:cubicBezTo>
                  <a:pt x="1025618" y="3835491"/>
                  <a:pt x="981162" y="3811927"/>
                  <a:pt x="942013" y="3781541"/>
                </a:cubicBezTo>
                <a:cubicBezTo>
                  <a:pt x="877671" y="3731767"/>
                  <a:pt x="813357" y="3680809"/>
                  <a:pt x="759549" y="3619275"/>
                </a:cubicBezTo>
                <a:cubicBezTo>
                  <a:pt x="703746" y="3555691"/>
                  <a:pt x="654038" y="3400705"/>
                  <a:pt x="718099" y="3326449"/>
                </a:cubicBezTo>
                <a:cubicBezTo>
                  <a:pt x="764272" y="3272764"/>
                  <a:pt x="812932" y="3320613"/>
                  <a:pt x="864027" y="3338169"/>
                </a:cubicBezTo>
                <a:cubicBezTo>
                  <a:pt x="937652" y="3363449"/>
                  <a:pt x="1009121" y="3357427"/>
                  <a:pt x="1081166" y="3392556"/>
                </a:cubicBezTo>
                <a:cubicBezTo>
                  <a:pt x="1149570" y="3426127"/>
                  <a:pt x="1268373" y="3520253"/>
                  <a:pt x="1290667" y="3611840"/>
                </a:cubicBezTo>
                <a:cubicBezTo>
                  <a:pt x="1301215" y="3578797"/>
                  <a:pt x="1312487" y="3546303"/>
                  <a:pt x="1322833" y="3513173"/>
                </a:cubicBezTo>
                <a:cubicBezTo>
                  <a:pt x="1332113" y="3483654"/>
                  <a:pt x="1340988" y="3453962"/>
                  <a:pt x="1350270" y="3424443"/>
                </a:cubicBezTo>
                <a:cubicBezTo>
                  <a:pt x="1328940" y="3209836"/>
                  <a:pt x="1058560" y="3168073"/>
                  <a:pt x="953371" y="3006334"/>
                </a:cubicBezTo>
                <a:cubicBezTo>
                  <a:pt x="919638" y="2954346"/>
                  <a:pt x="884199" y="2895169"/>
                  <a:pt x="881907" y="2831755"/>
                </a:cubicBezTo>
                <a:cubicBezTo>
                  <a:pt x="881024" y="2806977"/>
                  <a:pt x="886816" y="2786730"/>
                  <a:pt x="892721" y="2763422"/>
                </a:cubicBezTo>
                <a:cubicBezTo>
                  <a:pt x="902920" y="2722813"/>
                  <a:pt x="905341" y="2670744"/>
                  <a:pt x="928219" y="2634604"/>
                </a:cubicBezTo>
                <a:cubicBezTo>
                  <a:pt x="995872" y="2527921"/>
                  <a:pt x="1144007" y="2744149"/>
                  <a:pt x="1189137" y="2782355"/>
                </a:cubicBezTo>
                <a:cubicBezTo>
                  <a:pt x="1236349" y="2822409"/>
                  <a:pt x="1294363" y="2822112"/>
                  <a:pt x="1345150" y="2851017"/>
                </a:cubicBezTo>
                <a:cubicBezTo>
                  <a:pt x="1374932" y="2868065"/>
                  <a:pt x="1398344" y="2898892"/>
                  <a:pt x="1416871" y="2927152"/>
                </a:cubicBezTo>
                <a:cubicBezTo>
                  <a:pt x="1438637" y="2960146"/>
                  <a:pt x="1454546" y="3004031"/>
                  <a:pt x="1464738" y="3047861"/>
                </a:cubicBezTo>
                <a:cubicBezTo>
                  <a:pt x="1486409" y="2974844"/>
                  <a:pt x="1508284" y="2901914"/>
                  <a:pt x="1529059" y="2828753"/>
                </a:cubicBezTo>
                <a:cubicBezTo>
                  <a:pt x="1492062" y="2730158"/>
                  <a:pt x="1407104" y="2683284"/>
                  <a:pt x="1326438" y="2622459"/>
                </a:cubicBezTo>
                <a:cubicBezTo>
                  <a:pt x="1255770" y="2569021"/>
                  <a:pt x="1193989" y="2502646"/>
                  <a:pt x="1141010" y="2431899"/>
                </a:cubicBezTo>
                <a:cubicBezTo>
                  <a:pt x="1095116" y="2370879"/>
                  <a:pt x="1041224" y="2269841"/>
                  <a:pt x="1052467" y="2192123"/>
                </a:cubicBezTo>
                <a:cubicBezTo>
                  <a:pt x="1057327" y="2157841"/>
                  <a:pt x="1081999" y="2082280"/>
                  <a:pt x="1117394" y="2067762"/>
                </a:cubicBezTo>
                <a:cubicBezTo>
                  <a:pt x="1170574" y="2045783"/>
                  <a:pt x="1264644" y="2116647"/>
                  <a:pt x="1310772" y="2131838"/>
                </a:cubicBezTo>
                <a:cubicBezTo>
                  <a:pt x="1374894" y="2153053"/>
                  <a:pt x="1437153" y="2152898"/>
                  <a:pt x="1494416" y="2192945"/>
                </a:cubicBezTo>
                <a:cubicBezTo>
                  <a:pt x="1579325" y="2252238"/>
                  <a:pt x="1616316" y="2342457"/>
                  <a:pt x="1633442" y="2438293"/>
                </a:cubicBezTo>
                <a:cubicBezTo>
                  <a:pt x="1646779" y="2384196"/>
                  <a:pt x="1659827" y="2330215"/>
                  <a:pt x="1672182" y="2276176"/>
                </a:cubicBezTo>
                <a:cubicBezTo>
                  <a:pt x="1654694" y="2204108"/>
                  <a:pt x="1640359" y="2136976"/>
                  <a:pt x="1594434" y="2075465"/>
                </a:cubicBezTo>
                <a:cubicBezTo>
                  <a:pt x="1539723" y="2002063"/>
                  <a:pt x="1471487" y="2006119"/>
                  <a:pt x="1393412" y="1978935"/>
                </a:cubicBezTo>
                <a:cubicBezTo>
                  <a:pt x="1314125" y="1951234"/>
                  <a:pt x="1252605" y="1841188"/>
                  <a:pt x="1278804" y="1758148"/>
                </a:cubicBezTo>
                <a:cubicBezTo>
                  <a:pt x="1313735" y="1647986"/>
                  <a:pt x="1457457" y="1640823"/>
                  <a:pt x="1549532" y="1661556"/>
                </a:cubicBezTo>
                <a:cubicBezTo>
                  <a:pt x="1656280" y="1685459"/>
                  <a:pt x="1731326" y="1767801"/>
                  <a:pt x="1754637" y="1869872"/>
                </a:cubicBezTo>
                <a:cubicBezTo>
                  <a:pt x="1763326" y="1818808"/>
                  <a:pt x="1772102" y="1767545"/>
                  <a:pt x="1779203" y="1716281"/>
                </a:cubicBezTo>
                <a:cubicBezTo>
                  <a:pt x="1777873" y="1713799"/>
                  <a:pt x="1777207" y="1710884"/>
                  <a:pt x="1778707" y="1707937"/>
                </a:cubicBezTo>
                <a:cubicBezTo>
                  <a:pt x="1781188" y="1703257"/>
                  <a:pt x="1782051" y="1697885"/>
                  <a:pt x="1782510" y="1692341"/>
                </a:cubicBezTo>
                <a:cubicBezTo>
                  <a:pt x="1782711" y="1690752"/>
                  <a:pt x="1782796" y="1688875"/>
                  <a:pt x="1782997" y="1687286"/>
                </a:cubicBezTo>
                <a:cubicBezTo>
                  <a:pt x="1783746" y="1638568"/>
                  <a:pt x="1730478" y="1562913"/>
                  <a:pt x="1708975" y="1534336"/>
                </a:cubicBezTo>
                <a:cubicBezTo>
                  <a:pt x="1663079" y="1473317"/>
                  <a:pt x="1607943" y="1414326"/>
                  <a:pt x="1555726" y="1358018"/>
                </a:cubicBezTo>
                <a:cubicBezTo>
                  <a:pt x="1478859" y="1274893"/>
                  <a:pt x="1372924" y="1163549"/>
                  <a:pt x="1415442" y="1038453"/>
                </a:cubicBezTo>
                <a:cubicBezTo>
                  <a:pt x="1446313" y="947845"/>
                  <a:pt x="1543421" y="933893"/>
                  <a:pt x="1620492" y="974044"/>
                </a:cubicBezTo>
                <a:cubicBezTo>
                  <a:pt x="1714144" y="1022963"/>
                  <a:pt x="1779572" y="1100951"/>
                  <a:pt x="1811600" y="1197181"/>
                </a:cubicBezTo>
                <a:cubicBezTo>
                  <a:pt x="1810465" y="1138328"/>
                  <a:pt x="1807945" y="1079362"/>
                  <a:pt x="1802798" y="1020944"/>
                </a:cubicBezTo>
                <a:cubicBezTo>
                  <a:pt x="1802365" y="1020281"/>
                  <a:pt x="1801383" y="1020339"/>
                  <a:pt x="1801007" y="1018981"/>
                </a:cubicBezTo>
                <a:cubicBezTo>
                  <a:pt x="1761833" y="901992"/>
                  <a:pt x="1655361" y="808118"/>
                  <a:pt x="1559094" y="735117"/>
                </a:cubicBezTo>
                <a:cubicBezTo>
                  <a:pt x="1499664" y="690075"/>
                  <a:pt x="1394215" y="618409"/>
                  <a:pt x="1387925" y="534146"/>
                </a:cubicBezTo>
                <a:cubicBezTo>
                  <a:pt x="1383615" y="474891"/>
                  <a:pt x="1453122" y="425929"/>
                  <a:pt x="1506254" y="419715"/>
                </a:cubicBezTo>
                <a:cubicBezTo>
                  <a:pt x="1552340" y="414316"/>
                  <a:pt x="1622094" y="437462"/>
                  <a:pt x="1669043" y="473096"/>
                </a:cubicBezTo>
                <a:cubicBezTo>
                  <a:pt x="1627190" y="412132"/>
                  <a:pt x="1570273" y="367926"/>
                  <a:pt x="1497658" y="341404"/>
                </a:cubicBezTo>
                <a:cubicBezTo>
                  <a:pt x="1413864" y="310816"/>
                  <a:pt x="1319514" y="304897"/>
                  <a:pt x="1239989" y="263218"/>
                </a:cubicBezTo>
                <a:cubicBezTo>
                  <a:pt x="1145150" y="212596"/>
                  <a:pt x="1102334" y="85676"/>
                  <a:pt x="1212002" y="22798"/>
                </a:cubicBezTo>
                <a:lnTo>
                  <a:pt x="1211800" y="22711"/>
                </a:lnTo>
                <a:cubicBezTo>
                  <a:pt x="1239600" y="6797"/>
                  <a:pt x="1269749" y="65"/>
                  <a:pt x="1300699" y="1"/>
                </a:cubicBezTo>
                <a:close/>
              </a:path>
            </a:pathLst>
          </a:custGeom>
          <a:solidFill>
            <a:schemeClr val="accent2">
              <a:lumMod val="20000"/>
              <a:lumOff val="80000"/>
            </a:schemeClr>
          </a:solidFill>
          <a:ln w="0" cap="flat">
            <a:noFill/>
            <a:prstDash val="solid"/>
            <a:miter/>
          </a:ln>
        </p:spPr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>
            <a:lvl1pPr marL="0" indent="0">
              <a:buNone/>
              <a:defRPr lang="en-US" sz="1800" dirty="0" smtClean="0">
                <a:noFill/>
              </a:defRPr>
            </a:lvl1pPr>
            <a:lvl2pPr>
              <a:defRPr lang="en-US" sz="1800" dirty="0" smtClean="0"/>
            </a:lvl2pPr>
            <a:lvl3pPr>
              <a:defRPr lang="en-US" sz="1800" dirty="0" smtClean="0"/>
            </a:lvl3pPr>
            <a:lvl4pPr>
              <a:defRPr lang="en-US" dirty="0" smtClean="0"/>
            </a:lvl4pPr>
            <a:lvl5pPr>
              <a:defRPr lang="en-US" dirty="0"/>
            </a:lvl5pPr>
          </a:lstStyle>
          <a:p>
            <a:pPr marL="0" lvl="0"/>
            <a:r>
              <a:rPr lang="en-US" dirty="0"/>
              <a:t>XX</a:t>
            </a:r>
          </a:p>
        </p:txBody>
      </p:sp>
    </p:spTree>
    <p:extLst>
      <p:ext uri="{BB962C8B-B14F-4D97-AF65-F5344CB8AC3E}">
        <p14:creationId xmlns:p14="http://schemas.microsoft.com/office/powerpoint/2010/main" val="1839877691"/>
      </p:ext>
    </p:extLst>
  </p:cSld>
  <p:clrMapOvr>
    <a:masterClrMapping/>
  </p:clrMapOvr>
  <p:transition spd="slow">
    <p:wipe/>
  </p:transition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hree even imag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9" name="Picture 48" descr="A close-up of a red surface&#10;&#10;Description automatically generated">
            <a:extLst>
              <a:ext uri="{FF2B5EF4-FFF2-40B4-BE49-F238E27FC236}">
                <a16:creationId xmlns:a16="http://schemas.microsoft.com/office/drawing/2014/main" id="{A251012E-6836-479D-8041-53D681121185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678110" y="0"/>
            <a:ext cx="8835776" cy="6858000"/>
          </a:xfrm>
          <a:prstGeom prst="rect">
            <a:avLst/>
          </a:prstGeom>
        </p:spPr>
      </p:pic>
      <p:grpSp>
        <p:nvGrpSpPr>
          <p:cNvPr id="50" name="Group 49">
            <a:extLst>
              <a:ext uri="{FF2B5EF4-FFF2-40B4-BE49-F238E27FC236}">
                <a16:creationId xmlns:a16="http://schemas.microsoft.com/office/drawing/2014/main" id="{9A5853E5-B60B-EA82-437B-C6BB8081453C}"/>
              </a:ext>
            </a:extLst>
          </p:cNvPr>
          <p:cNvGrpSpPr/>
          <p:nvPr userDrawn="1"/>
        </p:nvGrpSpPr>
        <p:grpSpPr>
          <a:xfrm>
            <a:off x="127647" y="1833577"/>
            <a:ext cx="11959797" cy="5024423"/>
            <a:chOff x="127647" y="2320224"/>
            <a:chExt cx="11959797" cy="5024423"/>
          </a:xfrm>
        </p:grpSpPr>
        <p:pic>
          <p:nvPicPr>
            <p:cNvPr id="51" name="Graphic 50">
              <a:extLst>
                <a:ext uri="{FF2B5EF4-FFF2-40B4-BE49-F238E27FC236}">
                  <a16:creationId xmlns:a16="http://schemas.microsoft.com/office/drawing/2014/main" id="{28FA89AF-05C3-3BD1-80ED-0230806B3FF8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rcRect b="28413"/>
            <a:stretch/>
          </p:blipFill>
          <p:spPr>
            <a:xfrm>
              <a:off x="8915577" y="2320224"/>
              <a:ext cx="3171867" cy="5024423"/>
            </a:xfrm>
            <a:prstGeom prst="rect">
              <a:avLst/>
            </a:prstGeom>
          </p:spPr>
        </p:pic>
        <p:pic>
          <p:nvPicPr>
            <p:cNvPr id="52" name="Graphic 51">
              <a:extLst>
                <a:ext uri="{FF2B5EF4-FFF2-40B4-BE49-F238E27FC236}">
                  <a16:creationId xmlns:a16="http://schemas.microsoft.com/office/drawing/2014/main" id="{2DC18094-8BDF-94EA-2208-DFDAF0B8D4C6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rcRect b="36584"/>
            <a:stretch/>
          </p:blipFill>
          <p:spPr>
            <a:xfrm>
              <a:off x="127647" y="2887867"/>
              <a:ext cx="3171867" cy="4450923"/>
            </a:xfrm>
            <a:prstGeom prst="rect">
              <a:avLst/>
            </a:prstGeom>
          </p:spPr>
        </p:pic>
      </p:grpSp>
      <p:grpSp>
        <p:nvGrpSpPr>
          <p:cNvPr id="60" name="Group 59">
            <a:extLst>
              <a:ext uri="{FF2B5EF4-FFF2-40B4-BE49-F238E27FC236}">
                <a16:creationId xmlns:a16="http://schemas.microsoft.com/office/drawing/2014/main" id="{3A768684-4D2B-A412-BE37-227472B56769}"/>
              </a:ext>
            </a:extLst>
          </p:cNvPr>
          <p:cNvGrpSpPr/>
          <p:nvPr/>
        </p:nvGrpSpPr>
        <p:grpSpPr>
          <a:xfrm>
            <a:off x="882899" y="678108"/>
            <a:ext cx="10426200" cy="3829462"/>
            <a:chOff x="-5005587" y="445955"/>
            <a:chExt cx="16243445" cy="5966090"/>
          </a:xfrm>
        </p:grpSpPr>
        <p:grpSp>
          <p:nvGrpSpPr>
            <p:cNvPr id="79" name="Group 78">
              <a:extLst>
                <a:ext uri="{FF2B5EF4-FFF2-40B4-BE49-F238E27FC236}">
                  <a16:creationId xmlns:a16="http://schemas.microsoft.com/office/drawing/2014/main" id="{871CDE83-FA2A-1FB6-C0DC-16EA1671320D}"/>
                </a:ext>
              </a:extLst>
            </p:cNvPr>
            <p:cNvGrpSpPr/>
            <p:nvPr/>
          </p:nvGrpSpPr>
          <p:grpSpPr>
            <a:xfrm>
              <a:off x="5967213" y="445955"/>
              <a:ext cx="5270645" cy="5966090"/>
              <a:chOff x="6096000" y="445955"/>
              <a:chExt cx="5482978" cy="5966090"/>
            </a:xfrm>
          </p:grpSpPr>
          <p:pic>
            <p:nvPicPr>
              <p:cNvPr id="86" name="Picture 85" descr="A white rectangular piece of paper&#10;&#10;Description automatically generated">
                <a:extLst>
                  <a:ext uri="{FF2B5EF4-FFF2-40B4-BE49-F238E27FC236}">
                    <a16:creationId xmlns:a16="http://schemas.microsoft.com/office/drawing/2014/main" id="{F2ED0D9C-4200-9DDD-0C21-124C550967C1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5" cstate="email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/>
            </p:blipFill>
            <p:spPr>
              <a:xfrm rot="5400000">
                <a:off x="7345965" y="-804010"/>
                <a:ext cx="2983048" cy="5482978"/>
              </a:xfrm>
              <a:prstGeom prst="rect">
                <a:avLst/>
              </a:prstGeom>
            </p:spPr>
          </p:pic>
          <p:pic>
            <p:nvPicPr>
              <p:cNvPr id="87" name="Picture 86" descr="A white rectangular piece of paper&#10;&#10;Description automatically generated">
                <a:extLst>
                  <a:ext uri="{FF2B5EF4-FFF2-40B4-BE49-F238E27FC236}">
                    <a16:creationId xmlns:a16="http://schemas.microsoft.com/office/drawing/2014/main" id="{0D22FA65-AC4B-ECDF-ABC3-C2DED7683CD0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5" cstate="email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/>
            </p:blipFill>
            <p:spPr>
              <a:xfrm rot="16200000">
                <a:off x="7345965" y="2179032"/>
                <a:ext cx="2983048" cy="5482978"/>
              </a:xfrm>
              <a:prstGeom prst="rect">
                <a:avLst/>
              </a:prstGeom>
            </p:spPr>
          </p:pic>
        </p:grpSp>
        <p:grpSp>
          <p:nvGrpSpPr>
            <p:cNvPr id="80" name="Group 79">
              <a:extLst>
                <a:ext uri="{FF2B5EF4-FFF2-40B4-BE49-F238E27FC236}">
                  <a16:creationId xmlns:a16="http://schemas.microsoft.com/office/drawing/2014/main" id="{965667DE-2A67-43F2-310E-91A13264A1B8}"/>
                </a:ext>
              </a:extLst>
            </p:cNvPr>
            <p:cNvGrpSpPr/>
            <p:nvPr/>
          </p:nvGrpSpPr>
          <p:grpSpPr>
            <a:xfrm>
              <a:off x="480813" y="445955"/>
              <a:ext cx="5270645" cy="5966090"/>
              <a:chOff x="6096000" y="445955"/>
              <a:chExt cx="5482978" cy="5966090"/>
            </a:xfrm>
          </p:grpSpPr>
          <p:pic>
            <p:nvPicPr>
              <p:cNvPr id="84" name="Picture 83" descr="A white rectangular piece of paper&#10;&#10;Description automatically generated">
                <a:extLst>
                  <a:ext uri="{FF2B5EF4-FFF2-40B4-BE49-F238E27FC236}">
                    <a16:creationId xmlns:a16="http://schemas.microsoft.com/office/drawing/2014/main" id="{492B4C0B-0362-F30B-42EB-3D81F796ABA4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5" cstate="email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/>
            </p:blipFill>
            <p:spPr>
              <a:xfrm rot="5400000">
                <a:off x="7345965" y="-804010"/>
                <a:ext cx="2983048" cy="5482978"/>
              </a:xfrm>
              <a:prstGeom prst="rect">
                <a:avLst/>
              </a:prstGeom>
            </p:spPr>
          </p:pic>
          <p:pic>
            <p:nvPicPr>
              <p:cNvPr id="85" name="Picture 84" descr="A white rectangular piece of paper&#10;&#10;Description automatically generated">
                <a:extLst>
                  <a:ext uri="{FF2B5EF4-FFF2-40B4-BE49-F238E27FC236}">
                    <a16:creationId xmlns:a16="http://schemas.microsoft.com/office/drawing/2014/main" id="{8FB10B0C-00A2-9A6E-8D53-6EF2069B8D63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5" cstate="email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/>
            </p:blipFill>
            <p:spPr>
              <a:xfrm rot="16200000">
                <a:off x="7345965" y="2179032"/>
                <a:ext cx="2983048" cy="5482978"/>
              </a:xfrm>
              <a:prstGeom prst="rect">
                <a:avLst/>
              </a:prstGeom>
            </p:spPr>
          </p:pic>
        </p:grpSp>
        <p:grpSp>
          <p:nvGrpSpPr>
            <p:cNvPr id="81" name="Group 80">
              <a:extLst>
                <a:ext uri="{FF2B5EF4-FFF2-40B4-BE49-F238E27FC236}">
                  <a16:creationId xmlns:a16="http://schemas.microsoft.com/office/drawing/2014/main" id="{04D4C1E1-8BEA-4734-75A6-0FA28163D0C9}"/>
                </a:ext>
              </a:extLst>
            </p:cNvPr>
            <p:cNvGrpSpPr/>
            <p:nvPr/>
          </p:nvGrpSpPr>
          <p:grpSpPr>
            <a:xfrm>
              <a:off x="-5005587" y="445955"/>
              <a:ext cx="5270645" cy="5966090"/>
              <a:chOff x="6096000" y="445955"/>
              <a:chExt cx="5482978" cy="5966090"/>
            </a:xfrm>
          </p:grpSpPr>
          <p:pic>
            <p:nvPicPr>
              <p:cNvPr id="82" name="Picture 81" descr="A white rectangular piece of paper&#10;&#10;Description automatically generated">
                <a:extLst>
                  <a:ext uri="{FF2B5EF4-FFF2-40B4-BE49-F238E27FC236}">
                    <a16:creationId xmlns:a16="http://schemas.microsoft.com/office/drawing/2014/main" id="{ACD1AA53-18B9-42DE-B959-0DAD134CB56A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5" cstate="email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/>
            </p:blipFill>
            <p:spPr>
              <a:xfrm rot="5400000">
                <a:off x="7345965" y="-804010"/>
                <a:ext cx="2983048" cy="5482978"/>
              </a:xfrm>
              <a:prstGeom prst="rect">
                <a:avLst/>
              </a:prstGeom>
            </p:spPr>
          </p:pic>
          <p:pic>
            <p:nvPicPr>
              <p:cNvPr id="83" name="Picture 82" descr="A white rectangular piece of paper&#10;&#10;Description automatically generated">
                <a:extLst>
                  <a:ext uri="{FF2B5EF4-FFF2-40B4-BE49-F238E27FC236}">
                    <a16:creationId xmlns:a16="http://schemas.microsoft.com/office/drawing/2014/main" id="{4638A02C-8CEE-E811-3426-4BAA635B93FF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5" cstate="email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/>
            </p:blipFill>
            <p:spPr>
              <a:xfrm rot="16200000">
                <a:off x="7345965" y="2179032"/>
                <a:ext cx="2983048" cy="5482978"/>
              </a:xfrm>
              <a:prstGeom prst="rect">
                <a:avLst/>
              </a:prstGeom>
            </p:spPr>
          </p:pic>
        </p:grpSp>
      </p:grpSp>
      <p:sp>
        <p:nvSpPr>
          <p:cNvPr id="97" name="Title 93">
            <a:extLst>
              <a:ext uri="{FF2B5EF4-FFF2-40B4-BE49-F238E27FC236}">
                <a16:creationId xmlns:a16="http://schemas.microsoft.com/office/drawing/2014/main" id="{D637218C-41F2-ED92-5BE2-77C5686EEE0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949446" y="4810049"/>
            <a:ext cx="4370832" cy="1060704"/>
          </a:xfrm>
          <a:effectLst>
            <a:outerShdw blurRad="50800" dist="38100" dir="5400000" algn="ctr" rotWithShape="0">
              <a:schemeClr val="accent2">
                <a:lumMod val="50000"/>
                <a:alpha val="40000"/>
              </a:schemeClr>
            </a:outerShdw>
          </a:effectLst>
        </p:spPr>
        <p:txBody>
          <a:bodyPr/>
          <a:lstStyle>
            <a:lvl1pPr>
              <a:defRPr sz="3600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12" name="Picture Placeholder 11">
            <a:extLst>
              <a:ext uri="{FF2B5EF4-FFF2-40B4-BE49-F238E27FC236}">
                <a16:creationId xmlns:a16="http://schemas.microsoft.com/office/drawing/2014/main" id="{D079E63F-A764-7AC3-06C9-F18F507F9925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1248683" y="983819"/>
            <a:ext cx="2651760" cy="3154680"/>
          </a:xfrm>
          <a:custGeom>
            <a:avLst/>
            <a:gdLst>
              <a:gd name="connsiteX0" fmla="*/ 4990 w 2651760"/>
              <a:gd name="connsiteY0" fmla="*/ 0 h 3154680"/>
              <a:gd name="connsiteX1" fmla="*/ 87893 w 2651760"/>
              <a:gd name="connsiteY1" fmla="*/ 0 h 3154680"/>
              <a:gd name="connsiteX2" fmla="*/ 108530 w 2651760"/>
              <a:gd name="connsiteY2" fmla="*/ 42560 h 3154680"/>
              <a:gd name="connsiteX3" fmla="*/ 130214 w 2651760"/>
              <a:gd name="connsiteY3" fmla="*/ 101574 h 3154680"/>
              <a:gd name="connsiteX4" fmla="*/ 172799 w 2651760"/>
              <a:gd name="connsiteY4" fmla="*/ 132713 h 3154680"/>
              <a:gd name="connsiteX5" fmla="*/ 201145 w 2651760"/>
              <a:gd name="connsiteY5" fmla="*/ 119251 h 3154680"/>
              <a:gd name="connsiteX6" fmla="*/ 206240 w 2651760"/>
              <a:gd name="connsiteY6" fmla="*/ 92600 h 3154680"/>
              <a:gd name="connsiteX7" fmla="*/ 224789 w 2651760"/>
              <a:gd name="connsiteY7" fmla="*/ 81993 h 3154680"/>
              <a:gd name="connsiteX8" fmla="*/ 240203 w 2651760"/>
              <a:gd name="connsiteY8" fmla="*/ 102526 h 3154680"/>
              <a:gd name="connsiteX9" fmla="*/ 260712 w 2651760"/>
              <a:gd name="connsiteY9" fmla="*/ 106605 h 3154680"/>
              <a:gd name="connsiteX10" fmla="*/ 301338 w 2651760"/>
              <a:gd name="connsiteY10" fmla="*/ 70163 h 3154680"/>
              <a:gd name="connsiteX11" fmla="*/ 304081 w 2651760"/>
              <a:gd name="connsiteY11" fmla="*/ 47183 h 3154680"/>
              <a:gd name="connsiteX12" fmla="*/ 324198 w 2651760"/>
              <a:gd name="connsiteY12" fmla="*/ 14820 h 3154680"/>
              <a:gd name="connsiteX13" fmla="*/ 385593 w 2651760"/>
              <a:gd name="connsiteY13" fmla="*/ 14820 h 3154680"/>
              <a:gd name="connsiteX14" fmla="*/ 421385 w 2651760"/>
              <a:gd name="connsiteY14" fmla="*/ 57925 h 3154680"/>
              <a:gd name="connsiteX15" fmla="*/ 480429 w 2651760"/>
              <a:gd name="connsiteY15" fmla="*/ 121019 h 3154680"/>
              <a:gd name="connsiteX16" fmla="*/ 519879 w 2651760"/>
              <a:gd name="connsiteY16" fmla="*/ 130401 h 3154680"/>
              <a:gd name="connsiteX17" fmla="*/ 555671 w 2651760"/>
              <a:gd name="connsiteY17" fmla="*/ 121835 h 3154680"/>
              <a:gd name="connsiteX18" fmla="*/ 573829 w 2651760"/>
              <a:gd name="connsiteY18" fmla="*/ 89064 h 3154680"/>
              <a:gd name="connsiteX19" fmla="*/ 601000 w 2651760"/>
              <a:gd name="connsiteY19" fmla="*/ 50175 h 3154680"/>
              <a:gd name="connsiteX20" fmla="*/ 608837 w 2651760"/>
              <a:gd name="connsiteY20" fmla="*/ 29234 h 3154680"/>
              <a:gd name="connsiteX21" fmla="*/ 623860 w 2651760"/>
              <a:gd name="connsiteY21" fmla="*/ 13189 h 3154680"/>
              <a:gd name="connsiteX22" fmla="*/ 663309 w 2651760"/>
              <a:gd name="connsiteY22" fmla="*/ 16860 h 3154680"/>
              <a:gd name="connsiteX23" fmla="*/ 679507 w 2651760"/>
              <a:gd name="connsiteY23" fmla="*/ 27466 h 3154680"/>
              <a:gd name="connsiteX24" fmla="*/ 705111 w 2651760"/>
              <a:gd name="connsiteY24" fmla="*/ 75059 h 3154680"/>
              <a:gd name="connsiteX25" fmla="*/ 726403 w 2651760"/>
              <a:gd name="connsiteY25" fmla="*/ 110685 h 3154680"/>
              <a:gd name="connsiteX26" fmla="*/ 742993 w 2651760"/>
              <a:gd name="connsiteY26" fmla="*/ 107829 h 3154680"/>
              <a:gd name="connsiteX27" fmla="*/ 751614 w 2651760"/>
              <a:gd name="connsiteY27" fmla="*/ 77506 h 3154680"/>
              <a:gd name="connsiteX28" fmla="*/ 762979 w 2651760"/>
              <a:gd name="connsiteY28" fmla="*/ 44736 h 3154680"/>
              <a:gd name="connsiteX29" fmla="*/ 783880 w 2651760"/>
              <a:gd name="connsiteY29" fmla="*/ 17676 h 3154680"/>
              <a:gd name="connsiteX30" fmla="*/ 951607 w 2651760"/>
              <a:gd name="connsiteY30" fmla="*/ 18900 h 3154680"/>
              <a:gd name="connsiteX31" fmla="*/ 972899 w 2651760"/>
              <a:gd name="connsiteY31" fmla="*/ 25019 h 3154680"/>
              <a:gd name="connsiteX32" fmla="*/ 1008691 w 2651760"/>
              <a:gd name="connsiteY32" fmla="*/ 78322 h 3154680"/>
              <a:gd name="connsiteX33" fmla="*/ 1019272 w 2651760"/>
              <a:gd name="connsiteY33" fmla="*/ 101710 h 3154680"/>
              <a:gd name="connsiteX34" fmla="*/ 1042132 w 2651760"/>
              <a:gd name="connsiteY34" fmla="*/ 115172 h 3154680"/>
              <a:gd name="connsiteX35" fmla="*/ 1060290 w 2651760"/>
              <a:gd name="connsiteY35" fmla="*/ 99942 h 3154680"/>
              <a:gd name="connsiteX36" fmla="*/ 1088244 w 2651760"/>
              <a:gd name="connsiteY36" fmla="*/ 57245 h 3154680"/>
              <a:gd name="connsiteX37" fmla="*/ 1128478 w 2651760"/>
              <a:gd name="connsiteY37" fmla="*/ 33449 h 3154680"/>
              <a:gd name="connsiteX38" fmla="*/ 1187914 w 2651760"/>
              <a:gd name="connsiteY38" fmla="*/ 33449 h 3154680"/>
              <a:gd name="connsiteX39" fmla="*/ 1215868 w 2651760"/>
              <a:gd name="connsiteY39" fmla="*/ 9245 h 3154680"/>
              <a:gd name="connsiteX40" fmla="*/ 1265899 w 2651760"/>
              <a:gd name="connsiteY40" fmla="*/ 9245 h 3154680"/>
              <a:gd name="connsiteX41" fmla="*/ 1283664 w 2651760"/>
              <a:gd name="connsiteY41" fmla="*/ 38345 h 3154680"/>
              <a:gd name="connsiteX42" fmla="*/ 1302998 w 2651760"/>
              <a:gd name="connsiteY42" fmla="*/ 48951 h 3154680"/>
              <a:gd name="connsiteX43" fmla="*/ 1319587 w 2651760"/>
              <a:gd name="connsiteY43" fmla="*/ 23115 h 3154680"/>
              <a:gd name="connsiteX44" fmla="*/ 1352636 w 2651760"/>
              <a:gd name="connsiteY44" fmla="*/ 21075 h 3154680"/>
              <a:gd name="connsiteX45" fmla="*/ 1382550 w 2651760"/>
              <a:gd name="connsiteY45" fmla="*/ 29234 h 3154680"/>
              <a:gd name="connsiteX46" fmla="*/ 1412464 w 2651760"/>
              <a:gd name="connsiteY46" fmla="*/ 70299 h 3154680"/>
              <a:gd name="connsiteX47" fmla="*/ 1443162 w 2651760"/>
              <a:gd name="connsiteY47" fmla="*/ 130129 h 3154680"/>
              <a:gd name="connsiteX48" fmla="*/ 1475427 w 2651760"/>
              <a:gd name="connsiteY48" fmla="*/ 134617 h 3154680"/>
              <a:gd name="connsiteX49" fmla="*/ 1488882 w 2651760"/>
              <a:gd name="connsiteY49" fmla="*/ 118163 h 3154680"/>
              <a:gd name="connsiteX50" fmla="*/ 1490841 w 2651760"/>
              <a:gd name="connsiteY50" fmla="*/ 75874 h 3154680"/>
              <a:gd name="connsiteX51" fmla="*/ 1507039 w 2651760"/>
              <a:gd name="connsiteY51" fmla="*/ 59013 h 3154680"/>
              <a:gd name="connsiteX52" fmla="*/ 1534994 w 2651760"/>
              <a:gd name="connsiteY52" fmla="*/ 31546 h 3154680"/>
              <a:gd name="connsiteX53" fmla="*/ 1641326 w 2651760"/>
              <a:gd name="connsiteY53" fmla="*/ 31138 h 3154680"/>
              <a:gd name="connsiteX54" fmla="*/ 1679861 w 2651760"/>
              <a:gd name="connsiteY54" fmla="*/ 67172 h 3154680"/>
              <a:gd name="connsiteX55" fmla="*/ 1690050 w 2651760"/>
              <a:gd name="connsiteY55" fmla="*/ 97495 h 3154680"/>
              <a:gd name="connsiteX56" fmla="*/ 1708599 w 2651760"/>
              <a:gd name="connsiteY56" fmla="*/ 118027 h 3154680"/>
              <a:gd name="connsiteX57" fmla="*/ 1727932 w 2651760"/>
              <a:gd name="connsiteY57" fmla="*/ 102798 h 3154680"/>
              <a:gd name="connsiteX58" fmla="*/ 1764900 w 2651760"/>
              <a:gd name="connsiteY58" fmla="*/ 120475 h 3154680"/>
              <a:gd name="connsiteX59" fmla="*/ 1789720 w 2651760"/>
              <a:gd name="connsiteY59" fmla="*/ 118027 h 3154680"/>
              <a:gd name="connsiteX60" fmla="*/ 1812971 w 2651760"/>
              <a:gd name="connsiteY60" fmla="*/ 106605 h 3154680"/>
              <a:gd name="connsiteX61" fmla="*/ 1858691 w 2651760"/>
              <a:gd name="connsiteY61" fmla="*/ 104566 h 3154680"/>
              <a:gd name="connsiteX62" fmla="*/ 1889781 w 2651760"/>
              <a:gd name="connsiteY62" fmla="*/ 50039 h 3154680"/>
              <a:gd name="connsiteX63" fmla="*/ 1916168 w 2651760"/>
              <a:gd name="connsiteY63" fmla="*/ 22163 h 3154680"/>
              <a:gd name="connsiteX64" fmla="*/ 1938636 w 2651760"/>
              <a:gd name="connsiteY64" fmla="*/ 15636 h 3154680"/>
              <a:gd name="connsiteX65" fmla="*/ 1952875 w 2651760"/>
              <a:gd name="connsiteY65" fmla="*/ 20124 h 3154680"/>
              <a:gd name="connsiteX66" fmla="*/ 1985140 w 2651760"/>
              <a:gd name="connsiteY66" fmla="*/ 65676 h 3154680"/>
              <a:gd name="connsiteX67" fmla="*/ 2029684 w 2651760"/>
              <a:gd name="connsiteY67" fmla="*/ 127954 h 3154680"/>
              <a:gd name="connsiteX68" fmla="*/ 2055288 w 2651760"/>
              <a:gd name="connsiteY68" fmla="*/ 134481 h 3154680"/>
              <a:gd name="connsiteX69" fmla="*/ 2063517 w 2651760"/>
              <a:gd name="connsiteY69" fmla="*/ 125098 h 3154680"/>
              <a:gd name="connsiteX70" fmla="*/ 2071747 w 2651760"/>
              <a:gd name="connsiteY70" fmla="*/ 102118 h 3154680"/>
              <a:gd name="connsiteX71" fmla="*/ 2080368 w 2651760"/>
              <a:gd name="connsiteY71" fmla="*/ 91104 h 3154680"/>
              <a:gd name="connsiteX72" fmla="*/ 2115377 w 2651760"/>
              <a:gd name="connsiteY72" fmla="*/ 97631 h 3154680"/>
              <a:gd name="connsiteX73" fmla="*/ 2121255 w 2651760"/>
              <a:gd name="connsiteY73" fmla="*/ 80362 h 3154680"/>
              <a:gd name="connsiteX74" fmla="*/ 2133403 w 2651760"/>
              <a:gd name="connsiteY74" fmla="*/ 80770 h 3154680"/>
              <a:gd name="connsiteX75" fmla="*/ 2144376 w 2651760"/>
              <a:gd name="connsiteY75" fmla="*/ 70571 h 3154680"/>
              <a:gd name="connsiteX76" fmla="*/ 2155741 w 2651760"/>
              <a:gd name="connsiteY76" fmla="*/ 50855 h 3154680"/>
              <a:gd name="connsiteX77" fmla="*/ 2193493 w 2651760"/>
              <a:gd name="connsiteY77" fmla="*/ 8973 h 3154680"/>
              <a:gd name="connsiteX78" fmla="*/ 2238429 w 2651760"/>
              <a:gd name="connsiteY78" fmla="*/ 23795 h 3154680"/>
              <a:gd name="connsiteX79" fmla="*/ 2314063 w 2651760"/>
              <a:gd name="connsiteY79" fmla="*/ 92736 h 3154680"/>
              <a:gd name="connsiteX80" fmla="*/ 2340058 w 2651760"/>
              <a:gd name="connsiteY80" fmla="*/ 80498 h 3154680"/>
              <a:gd name="connsiteX81" fmla="*/ 2373107 w 2651760"/>
              <a:gd name="connsiteY81" fmla="*/ 78050 h 3154680"/>
              <a:gd name="connsiteX82" fmla="*/ 2422746 w 2651760"/>
              <a:gd name="connsiteY82" fmla="*/ 23931 h 3154680"/>
              <a:gd name="connsiteX83" fmla="*/ 2559775 w 2651760"/>
              <a:gd name="connsiteY83" fmla="*/ 23931 h 3154680"/>
              <a:gd name="connsiteX84" fmla="*/ 2595175 w 2651760"/>
              <a:gd name="connsiteY84" fmla="*/ 41200 h 3154680"/>
              <a:gd name="connsiteX85" fmla="*/ 2651760 w 2651760"/>
              <a:gd name="connsiteY85" fmla="*/ 41200 h 3154680"/>
              <a:gd name="connsiteX86" fmla="*/ 2651760 w 2651760"/>
              <a:gd name="connsiteY86" fmla="*/ 44085 h 3154680"/>
              <a:gd name="connsiteX87" fmla="*/ 2648251 w 2651760"/>
              <a:gd name="connsiteY87" fmla="*/ 48203 h 3154680"/>
              <a:gd name="connsiteX88" fmla="*/ 2613202 w 2651760"/>
              <a:gd name="connsiteY88" fmla="*/ 90424 h 3154680"/>
              <a:gd name="connsiteX89" fmla="*/ 2647369 w 2651760"/>
              <a:gd name="connsiteY89" fmla="*/ 140906 h 3154680"/>
              <a:gd name="connsiteX90" fmla="*/ 2651760 w 2651760"/>
              <a:gd name="connsiteY90" fmla="*/ 146375 h 3154680"/>
              <a:gd name="connsiteX91" fmla="*/ 2651760 w 2651760"/>
              <a:gd name="connsiteY91" fmla="*/ 229347 h 3154680"/>
              <a:gd name="connsiteX92" fmla="*/ 2635278 w 2651760"/>
              <a:gd name="connsiteY92" fmla="*/ 270050 h 3154680"/>
              <a:gd name="connsiteX93" fmla="*/ 2628224 w 2651760"/>
              <a:gd name="connsiteY93" fmla="*/ 311932 h 3154680"/>
              <a:gd name="connsiteX94" fmla="*/ 2613202 w 2651760"/>
              <a:gd name="connsiteY94" fmla="*/ 326753 h 3154680"/>
              <a:gd name="connsiteX95" fmla="*/ 2599878 w 2651760"/>
              <a:gd name="connsiteY95" fmla="*/ 368634 h 3154680"/>
              <a:gd name="connsiteX96" fmla="*/ 2651760 w 2651760"/>
              <a:gd name="connsiteY96" fmla="*/ 368634 h 3154680"/>
              <a:gd name="connsiteX97" fmla="*/ 2651760 w 2651760"/>
              <a:gd name="connsiteY97" fmla="*/ 427712 h 3154680"/>
              <a:gd name="connsiteX98" fmla="*/ 2613202 w 2651760"/>
              <a:gd name="connsiteY98" fmla="*/ 467082 h 3154680"/>
              <a:gd name="connsiteX99" fmla="*/ 2575973 w 2651760"/>
              <a:gd name="connsiteY99" fmla="*/ 543365 h 3154680"/>
              <a:gd name="connsiteX100" fmla="*/ 2602229 w 2651760"/>
              <a:gd name="connsiteY100" fmla="*/ 563082 h 3154680"/>
              <a:gd name="connsiteX101" fmla="*/ 2602229 w 2651760"/>
              <a:gd name="connsiteY101" fmla="*/ 595037 h 3154680"/>
              <a:gd name="connsiteX102" fmla="*/ 2630576 w 2651760"/>
              <a:gd name="connsiteY102" fmla="*/ 609858 h 3154680"/>
              <a:gd name="connsiteX103" fmla="*/ 2642332 w 2651760"/>
              <a:gd name="connsiteY103" fmla="*/ 646708 h 3154680"/>
              <a:gd name="connsiteX104" fmla="*/ 2613202 w 2651760"/>
              <a:gd name="connsiteY104" fmla="*/ 688589 h 3154680"/>
              <a:gd name="connsiteX105" fmla="*/ 2651760 w 2651760"/>
              <a:gd name="connsiteY105" fmla="*/ 716328 h 3154680"/>
              <a:gd name="connsiteX106" fmla="*/ 2651760 w 2651760"/>
              <a:gd name="connsiteY106" fmla="*/ 760546 h 3154680"/>
              <a:gd name="connsiteX107" fmla="*/ 2644814 w 2651760"/>
              <a:gd name="connsiteY107" fmla="*/ 880454 h 3154680"/>
              <a:gd name="connsiteX108" fmla="*/ 2613333 w 2651760"/>
              <a:gd name="connsiteY108" fmla="*/ 937021 h 3154680"/>
              <a:gd name="connsiteX109" fmla="*/ 2613333 w 2651760"/>
              <a:gd name="connsiteY109" fmla="*/ 978902 h 3154680"/>
              <a:gd name="connsiteX110" fmla="*/ 2644814 w 2651760"/>
              <a:gd name="connsiteY110" fmla="*/ 1028125 h 3154680"/>
              <a:gd name="connsiteX111" fmla="*/ 2651760 w 2651760"/>
              <a:gd name="connsiteY111" fmla="*/ 1089887 h 3154680"/>
              <a:gd name="connsiteX112" fmla="*/ 2651760 w 2651760"/>
              <a:gd name="connsiteY112" fmla="*/ 1112890 h 3154680"/>
              <a:gd name="connsiteX113" fmla="*/ 2590473 w 2651760"/>
              <a:gd name="connsiteY113" fmla="*/ 1141259 h 3154680"/>
              <a:gd name="connsiteX114" fmla="*/ 2597527 w 2651760"/>
              <a:gd name="connsiteY114" fmla="*/ 1195378 h 3154680"/>
              <a:gd name="connsiteX115" fmla="*/ 2578586 w 2651760"/>
              <a:gd name="connsiteY115" fmla="*/ 1237259 h 3154680"/>
              <a:gd name="connsiteX116" fmla="*/ 2632927 w 2651760"/>
              <a:gd name="connsiteY116" fmla="*/ 1306200 h 3154680"/>
              <a:gd name="connsiteX117" fmla="*/ 2639981 w 2651760"/>
              <a:gd name="connsiteY117" fmla="*/ 1360319 h 3154680"/>
              <a:gd name="connsiteX118" fmla="*/ 2590342 w 2651760"/>
              <a:gd name="connsiteY118" fmla="*/ 1392273 h 3154680"/>
              <a:gd name="connsiteX119" fmla="*/ 2580937 w 2651760"/>
              <a:gd name="connsiteY119" fmla="*/ 1539809 h 3154680"/>
              <a:gd name="connsiteX120" fmla="*/ 2630576 w 2651760"/>
              <a:gd name="connsiteY120" fmla="*/ 1593928 h 3154680"/>
              <a:gd name="connsiteX121" fmla="*/ 2632927 w 2651760"/>
              <a:gd name="connsiteY121" fmla="*/ 1731674 h 3154680"/>
              <a:gd name="connsiteX122" fmla="*/ 2575973 w 2651760"/>
              <a:gd name="connsiteY122" fmla="*/ 1761181 h 3154680"/>
              <a:gd name="connsiteX123" fmla="*/ 2578586 w 2651760"/>
              <a:gd name="connsiteY123" fmla="*/ 1800478 h 3154680"/>
              <a:gd name="connsiteX124" fmla="*/ 2651760 w 2651760"/>
              <a:gd name="connsiteY124" fmla="*/ 1883754 h 3154680"/>
              <a:gd name="connsiteX125" fmla="*/ 2651760 w 2651760"/>
              <a:gd name="connsiteY125" fmla="*/ 1902528 h 3154680"/>
              <a:gd name="connsiteX126" fmla="*/ 2635278 w 2651760"/>
              <a:gd name="connsiteY126" fmla="*/ 2009612 h 3154680"/>
              <a:gd name="connsiteX127" fmla="*/ 2625873 w 2651760"/>
              <a:gd name="connsiteY127" fmla="*/ 2137567 h 3154680"/>
              <a:gd name="connsiteX128" fmla="*/ 2592824 w 2651760"/>
              <a:gd name="connsiteY128" fmla="*/ 2199029 h 3154680"/>
              <a:gd name="connsiteX129" fmla="*/ 2640112 w 2651760"/>
              <a:gd name="connsiteY129" fmla="*/ 2260491 h 3154680"/>
              <a:gd name="connsiteX130" fmla="*/ 2651760 w 2651760"/>
              <a:gd name="connsiteY130" fmla="*/ 2407442 h 3154680"/>
              <a:gd name="connsiteX131" fmla="*/ 2651760 w 2651760"/>
              <a:gd name="connsiteY131" fmla="*/ 2441884 h 3154680"/>
              <a:gd name="connsiteX132" fmla="*/ 2592955 w 2651760"/>
              <a:gd name="connsiteY132" fmla="*/ 2481998 h 3154680"/>
              <a:gd name="connsiteX133" fmla="*/ 2640242 w 2651760"/>
              <a:gd name="connsiteY133" fmla="*/ 2533669 h 3154680"/>
              <a:gd name="connsiteX134" fmla="*/ 2628486 w 2651760"/>
              <a:gd name="connsiteY134" fmla="*/ 2627086 h 3154680"/>
              <a:gd name="connsiteX135" fmla="*/ 2588252 w 2651760"/>
              <a:gd name="connsiteY135" fmla="*/ 2668967 h 3154680"/>
              <a:gd name="connsiteX136" fmla="*/ 2578847 w 2651760"/>
              <a:gd name="connsiteY136" fmla="*/ 2747698 h 3154680"/>
              <a:gd name="connsiteX137" fmla="*/ 2645075 w 2651760"/>
              <a:gd name="connsiteY137" fmla="*/ 2814055 h 3154680"/>
              <a:gd name="connsiteX138" fmla="*/ 2638022 w 2651760"/>
              <a:gd name="connsiteY138" fmla="*/ 2882996 h 3154680"/>
              <a:gd name="connsiteX139" fmla="*/ 2616729 w 2651760"/>
              <a:gd name="connsiteY139" fmla="*/ 2905160 h 3154680"/>
              <a:gd name="connsiteX140" fmla="*/ 2578977 w 2651760"/>
              <a:gd name="connsiteY140" fmla="*/ 2947041 h 3154680"/>
              <a:gd name="connsiteX141" fmla="*/ 2616729 w 2651760"/>
              <a:gd name="connsiteY141" fmla="*/ 2981444 h 3154680"/>
              <a:gd name="connsiteX142" fmla="*/ 2578977 w 2651760"/>
              <a:gd name="connsiteY142" fmla="*/ 3010951 h 3154680"/>
              <a:gd name="connsiteX143" fmla="*/ 2588383 w 2651760"/>
              <a:gd name="connsiteY143" fmla="*/ 3045353 h 3154680"/>
              <a:gd name="connsiteX144" fmla="*/ 2651760 w 2651760"/>
              <a:gd name="connsiteY144" fmla="*/ 3094800 h 3154680"/>
              <a:gd name="connsiteX145" fmla="*/ 2651760 w 2651760"/>
              <a:gd name="connsiteY145" fmla="*/ 3154680 h 3154680"/>
              <a:gd name="connsiteX146" fmla="*/ 2616479 w 2651760"/>
              <a:gd name="connsiteY146" fmla="*/ 3154680 h 3154680"/>
              <a:gd name="connsiteX147" fmla="*/ 2593869 w 2651760"/>
              <a:gd name="connsiteY147" fmla="*/ 3141625 h 3154680"/>
              <a:gd name="connsiteX148" fmla="*/ 2547757 w 2651760"/>
              <a:gd name="connsiteY148" fmla="*/ 3034611 h 3154680"/>
              <a:gd name="connsiteX149" fmla="*/ 2518235 w 2651760"/>
              <a:gd name="connsiteY149" fmla="*/ 3021557 h 3154680"/>
              <a:gd name="connsiteX150" fmla="*/ 2472907 w 2651760"/>
              <a:gd name="connsiteY150" fmla="*/ 3068741 h 3154680"/>
              <a:gd name="connsiteX151" fmla="*/ 2440250 w 2651760"/>
              <a:gd name="connsiteY151" fmla="*/ 3044945 h 3154680"/>
              <a:gd name="connsiteX152" fmla="*/ 2403282 w 2651760"/>
              <a:gd name="connsiteY152" fmla="*/ 3087642 h 3154680"/>
              <a:gd name="connsiteX153" fmla="*/ 2379638 w 2651760"/>
              <a:gd name="connsiteY153" fmla="*/ 3141353 h 3154680"/>
              <a:gd name="connsiteX154" fmla="*/ 2316283 w 2651760"/>
              <a:gd name="connsiteY154" fmla="*/ 3140129 h 3154680"/>
              <a:gd name="connsiteX155" fmla="*/ 2260374 w 2651760"/>
              <a:gd name="connsiteY155" fmla="*/ 3095393 h 3154680"/>
              <a:gd name="connsiteX156" fmla="*/ 2213871 w 2651760"/>
              <a:gd name="connsiteY156" fmla="*/ 3048616 h 3154680"/>
              <a:gd name="connsiteX157" fmla="*/ 2191403 w 2651760"/>
              <a:gd name="connsiteY157" fmla="*/ 3036786 h 3154680"/>
              <a:gd name="connsiteX158" fmla="*/ 2149209 w 2651760"/>
              <a:gd name="connsiteY158" fmla="*/ 3035155 h 3154680"/>
              <a:gd name="connsiteX159" fmla="*/ 2111850 w 2651760"/>
              <a:gd name="connsiteY159" fmla="*/ 3064254 h 3154680"/>
              <a:gd name="connsiteX160" fmla="*/ 2088990 w 2651760"/>
              <a:gd name="connsiteY160" fmla="*/ 3127348 h 3154680"/>
              <a:gd name="connsiteX161" fmla="*/ 2035432 w 2651760"/>
              <a:gd name="connsiteY161" fmla="*/ 3143393 h 3154680"/>
              <a:gd name="connsiteX162" fmla="*/ 2009829 w 2651760"/>
              <a:gd name="connsiteY162" fmla="*/ 3112254 h 3154680"/>
              <a:gd name="connsiteX163" fmla="*/ 1979131 w 2651760"/>
              <a:gd name="connsiteY163" fmla="*/ 3080707 h 3154680"/>
              <a:gd name="connsiteX164" fmla="*/ 1953136 w 2651760"/>
              <a:gd name="connsiteY164" fmla="*/ 3061398 h 3154680"/>
              <a:gd name="connsiteX165" fmla="*/ 1944906 w 2651760"/>
              <a:gd name="connsiteY165" fmla="*/ 3090906 h 3154680"/>
              <a:gd name="connsiteX166" fmla="*/ 1915776 w 2651760"/>
              <a:gd name="connsiteY166" fmla="*/ 3142169 h 3154680"/>
              <a:gd name="connsiteX167" fmla="*/ 1759022 w 2651760"/>
              <a:gd name="connsiteY167" fmla="*/ 3146248 h 3154680"/>
              <a:gd name="connsiteX168" fmla="*/ 1725973 w 2651760"/>
              <a:gd name="connsiteY168" fmla="*/ 3129795 h 3154680"/>
              <a:gd name="connsiteX169" fmla="*/ 1687829 w 2651760"/>
              <a:gd name="connsiteY169" fmla="*/ 3076900 h 3154680"/>
              <a:gd name="connsiteX170" fmla="*/ 1664969 w 2651760"/>
              <a:gd name="connsiteY170" fmla="*/ 3050248 h 3154680"/>
              <a:gd name="connsiteX171" fmla="*/ 1638582 w 2651760"/>
              <a:gd name="connsiteY171" fmla="*/ 3057183 h 3154680"/>
              <a:gd name="connsiteX172" fmla="*/ 1581889 w 2651760"/>
              <a:gd name="connsiteY172" fmla="*/ 3114974 h 3154680"/>
              <a:gd name="connsiteX173" fmla="*/ 1544138 w 2651760"/>
              <a:gd name="connsiteY173" fmla="*/ 3121500 h 3154680"/>
              <a:gd name="connsiteX174" fmla="*/ 1485094 w 2651760"/>
              <a:gd name="connsiteY174" fmla="*/ 3128027 h 3154680"/>
              <a:gd name="connsiteX175" fmla="*/ 1470855 w 2651760"/>
              <a:gd name="connsiteY175" fmla="*/ 3137410 h 3154680"/>
              <a:gd name="connsiteX176" fmla="*/ 1423568 w 2651760"/>
              <a:gd name="connsiteY176" fmla="*/ 3126804 h 3154680"/>
              <a:gd name="connsiteX177" fmla="*/ 1390519 w 2651760"/>
              <a:gd name="connsiteY177" fmla="*/ 3107903 h 3154680"/>
              <a:gd name="connsiteX178" fmla="*/ 1371186 w 2651760"/>
              <a:gd name="connsiteY178" fmla="*/ 3139858 h 3154680"/>
              <a:gd name="connsiteX179" fmla="*/ 1323114 w 2651760"/>
              <a:gd name="connsiteY179" fmla="*/ 3137818 h 3154680"/>
              <a:gd name="connsiteX180" fmla="*/ 1276610 w 2651760"/>
              <a:gd name="connsiteY180" fmla="*/ 3083699 h 3154680"/>
              <a:gd name="connsiteX181" fmla="*/ 1254142 w 2651760"/>
              <a:gd name="connsiteY181" fmla="*/ 3031211 h 3154680"/>
              <a:gd name="connsiteX182" fmla="*/ 1225796 w 2651760"/>
              <a:gd name="connsiteY182" fmla="*/ 3022237 h 3154680"/>
              <a:gd name="connsiteX183" fmla="*/ 1207639 w 2651760"/>
              <a:gd name="connsiteY183" fmla="*/ 3043993 h 3154680"/>
              <a:gd name="connsiteX184" fmla="*/ 1194706 w 2651760"/>
              <a:gd name="connsiteY184" fmla="*/ 3097704 h 3154680"/>
              <a:gd name="connsiteX185" fmla="*/ 1151338 w 2651760"/>
              <a:gd name="connsiteY185" fmla="*/ 3131699 h 3154680"/>
              <a:gd name="connsiteX186" fmla="*/ 1065123 w 2651760"/>
              <a:gd name="connsiteY186" fmla="*/ 3138634 h 3154680"/>
              <a:gd name="connsiteX187" fmla="*/ 1020578 w 2651760"/>
              <a:gd name="connsiteY187" fmla="*/ 3108311 h 3154680"/>
              <a:gd name="connsiteX188" fmla="*/ 999286 w 2651760"/>
              <a:gd name="connsiteY188" fmla="*/ 3060311 h 3154680"/>
              <a:gd name="connsiteX189" fmla="*/ 974467 w 2651760"/>
              <a:gd name="connsiteY189" fmla="*/ 3038962 h 3154680"/>
              <a:gd name="connsiteX190" fmla="*/ 930706 w 2651760"/>
              <a:gd name="connsiteY190" fmla="*/ 3045081 h 3154680"/>
              <a:gd name="connsiteX191" fmla="*/ 840964 w 2651760"/>
              <a:gd name="connsiteY191" fmla="*/ 3044673 h 3154680"/>
              <a:gd name="connsiteX192" fmla="*/ 820064 w 2651760"/>
              <a:gd name="connsiteY192" fmla="*/ 3086146 h 3154680"/>
              <a:gd name="connsiteX193" fmla="*/ 791717 w 2651760"/>
              <a:gd name="connsiteY193" fmla="*/ 3110350 h 3154680"/>
              <a:gd name="connsiteX194" fmla="*/ 769249 w 2651760"/>
              <a:gd name="connsiteY194" fmla="*/ 3139042 h 3154680"/>
              <a:gd name="connsiteX195" fmla="*/ 741686 w 2651760"/>
              <a:gd name="connsiteY195" fmla="*/ 3135370 h 3154680"/>
              <a:gd name="connsiteX196" fmla="*/ 687737 w 2651760"/>
              <a:gd name="connsiteY196" fmla="*/ 3055007 h 3154680"/>
              <a:gd name="connsiteX197" fmla="*/ 664485 w 2651760"/>
              <a:gd name="connsiteY197" fmla="*/ 3027540 h 3154680"/>
              <a:gd name="connsiteX198" fmla="*/ 636531 w 2651760"/>
              <a:gd name="connsiteY198" fmla="*/ 3027540 h 3154680"/>
              <a:gd name="connsiteX199" fmla="*/ 621508 w 2651760"/>
              <a:gd name="connsiteY199" fmla="*/ 3066430 h 3154680"/>
              <a:gd name="connsiteX200" fmla="*/ 602959 w 2651760"/>
              <a:gd name="connsiteY200" fmla="*/ 3060718 h 3154680"/>
              <a:gd name="connsiteX201" fmla="*/ 551753 w 2651760"/>
              <a:gd name="connsiteY201" fmla="*/ 3075948 h 3154680"/>
              <a:gd name="connsiteX202" fmla="*/ 548617 w 2651760"/>
              <a:gd name="connsiteY202" fmla="*/ 3107903 h 3154680"/>
              <a:gd name="connsiteX203" fmla="*/ 522230 w 2651760"/>
              <a:gd name="connsiteY203" fmla="*/ 3134962 h 3154680"/>
              <a:gd name="connsiteX204" fmla="*/ 485263 w 2651760"/>
              <a:gd name="connsiteY204" fmla="*/ 3148016 h 3154680"/>
              <a:gd name="connsiteX205" fmla="*/ 436016 w 2651760"/>
              <a:gd name="connsiteY205" fmla="*/ 3124220 h 3154680"/>
              <a:gd name="connsiteX206" fmla="*/ 401399 w 2651760"/>
              <a:gd name="connsiteY206" fmla="*/ 3081115 h 3154680"/>
              <a:gd name="connsiteX207" fmla="*/ 373053 w 2651760"/>
              <a:gd name="connsiteY207" fmla="*/ 3063438 h 3154680"/>
              <a:gd name="connsiteX208" fmla="*/ 335693 w 2651760"/>
              <a:gd name="connsiteY208" fmla="*/ 3075676 h 3154680"/>
              <a:gd name="connsiteX209" fmla="*/ 301076 w 2651760"/>
              <a:gd name="connsiteY209" fmla="*/ 3107223 h 3154680"/>
              <a:gd name="connsiteX210" fmla="*/ 265676 w 2651760"/>
              <a:gd name="connsiteY210" fmla="*/ 3135914 h 3154680"/>
              <a:gd name="connsiteX211" fmla="*/ 138052 w 2651760"/>
              <a:gd name="connsiteY211" fmla="*/ 3141217 h 3154680"/>
              <a:gd name="connsiteX212" fmla="*/ 102651 w 2651760"/>
              <a:gd name="connsiteY212" fmla="*/ 3107631 h 3154680"/>
              <a:gd name="connsiteX213" fmla="*/ 62026 w 2651760"/>
              <a:gd name="connsiteY213" fmla="*/ 3115789 h 3154680"/>
              <a:gd name="connsiteX214" fmla="*/ 75481 w 2651760"/>
              <a:gd name="connsiteY214" fmla="*/ 3090770 h 3154680"/>
              <a:gd name="connsiteX215" fmla="*/ 75481 w 2651760"/>
              <a:gd name="connsiteY215" fmla="*/ 3063302 h 3154680"/>
              <a:gd name="connsiteX216" fmla="*/ 51837 w 2651760"/>
              <a:gd name="connsiteY216" fmla="*/ 3038690 h 3154680"/>
              <a:gd name="connsiteX217" fmla="*/ 55233 w 2651760"/>
              <a:gd name="connsiteY217" fmla="*/ 3014078 h 3154680"/>
              <a:gd name="connsiteX218" fmla="*/ 69602 w 2651760"/>
              <a:gd name="connsiteY218" fmla="*/ 2998849 h 3154680"/>
              <a:gd name="connsiteX219" fmla="*/ 64116 w 2651760"/>
              <a:gd name="connsiteY219" fmla="*/ 2971789 h 3154680"/>
              <a:gd name="connsiteX220" fmla="*/ 21531 w 2651760"/>
              <a:gd name="connsiteY220" fmla="*/ 2940242 h 3154680"/>
              <a:gd name="connsiteX221" fmla="*/ 9383 w 2651760"/>
              <a:gd name="connsiteY221" fmla="*/ 2918078 h 3154680"/>
              <a:gd name="connsiteX222" fmla="*/ 10166 w 2651760"/>
              <a:gd name="connsiteY222" fmla="*/ 2879596 h 3154680"/>
              <a:gd name="connsiteX223" fmla="*/ 18788 w 2651760"/>
              <a:gd name="connsiteY223" fmla="*/ 2860696 h 3154680"/>
              <a:gd name="connsiteX224" fmla="*/ 59413 w 2651760"/>
              <a:gd name="connsiteY224" fmla="*/ 2790123 h 3154680"/>
              <a:gd name="connsiteX225" fmla="*/ 78355 w 2651760"/>
              <a:gd name="connsiteY225" fmla="*/ 2757353 h 3154680"/>
              <a:gd name="connsiteX226" fmla="*/ 72084 w 2651760"/>
              <a:gd name="connsiteY226" fmla="*/ 2695483 h 3154680"/>
              <a:gd name="connsiteX227" fmla="*/ 30283 w 2651760"/>
              <a:gd name="connsiteY227" fmla="*/ 2668831 h 3154680"/>
              <a:gd name="connsiteX228" fmla="*/ 16045 w 2651760"/>
              <a:gd name="connsiteY228" fmla="*/ 2643403 h 3154680"/>
              <a:gd name="connsiteX229" fmla="*/ 22315 w 2651760"/>
              <a:gd name="connsiteY229" fmla="*/ 2618383 h 3154680"/>
              <a:gd name="connsiteX230" fmla="*/ 18788 w 2651760"/>
              <a:gd name="connsiteY230" fmla="*/ 2586837 h 3154680"/>
              <a:gd name="connsiteX231" fmla="*/ 49094 w 2651760"/>
              <a:gd name="connsiteY231" fmla="*/ 2560185 h 3154680"/>
              <a:gd name="connsiteX232" fmla="*/ 71954 w 2651760"/>
              <a:gd name="connsiteY232" fmla="*/ 2532717 h 3154680"/>
              <a:gd name="connsiteX233" fmla="*/ 42432 w 2651760"/>
              <a:gd name="connsiteY233" fmla="*/ 2517080 h 3154680"/>
              <a:gd name="connsiteX234" fmla="*/ 15653 w 2651760"/>
              <a:gd name="connsiteY234" fmla="*/ 2499811 h 3154680"/>
              <a:gd name="connsiteX235" fmla="*/ 12126 w 2651760"/>
              <a:gd name="connsiteY235" fmla="*/ 2402995 h 3154680"/>
              <a:gd name="connsiteX236" fmla="*/ 15261 w 2651760"/>
              <a:gd name="connsiteY236" fmla="*/ 2337046 h 3154680"/>
              <a:gd name="connsiteX237" fmla="*/ 27409 w 2651760"/>
              <a:gd name="connsiteY237" fmla="*/ 2295165 h 3154680"/>
              <a:gd name="connsiteX238" fmla="*/ 67251 w 2651760"/>
              <a:gd name="connsiteY238" fmla="*/ 2254643 h 3154680"/>
              <a:gd name="connsiteX239" fmla="*/ 69211 w 2651760"/>
              <a:gd name="connsiteY239" fmla="*/ 2232887 h 3154680"/>
              <a:gd name="connsiteX240" fmla="*/ 40864 w 2651760"/>
              <a:gd name="connsiteY240" fmla="*/ 2207867 h 3154680"/>
              <a:gd name="connsiteX241" fmla="*/ 22707 w 2651760"/>
              <a:gd name="connsiteY241" fmla="*/ 2157419 h 3154680"/>
              <a:gd name="connsiteX242" fmla="*/ 27409 w 2651760"/>
              <a:gd name="connsiteY242" fmla="*/ 2086847 h 3154680"/>
              <a:gd name="connsiteX243" fmla="*/ 7293 w 2651760"/>
              <a:gd name="connsiteY243" fmla="*/ 2065498 h 3154680"/>
              <a:gd name="connsiteX244" fmla="*/ 4158 w 2651760"/>
              <a:gd name="connsiteY244" fmla="*/ 2027017 h 3154680"/>
              <a:gd name="connsiteX245" fmla="*/ 26234 w 2651760"/>
              <a:gd name="connsiteY245" fmla="*/ 2004037 h 3154680"/>
              <a:gd name="connsiteX246" fmla="*/ 32504 w 2651760"/>
              <a:gd name="connsiteY246" fmla="*/ 1988807 h 3154680"/>
              <a:gd name="connsiteX247" fmla="*/ 20355 w 2651760"/>
              <a:gd name="connsiteY247" fmla="*/ 1979425 h 3154680"/>
              <a:gd name="connsiteX248" fmla="*/ 13302 w 2651760"/>
              <a:gd name="connsiteY248" fmla="*/ 1946654 h 3154680"/>
              <a:gd name="connsiteX249" fmla="*/ 19180 w 2651760"/>
              <a:gd name="connsiteY249" fmla="*/ 1915923 h 3154680"/>
              <a:gd name="connsiteX250" fmla="*/ 82535 w 2651760"/>
              <a:gd name="connsiteY250" fmla="*/ 1853237 h 3154680"/>
              <a:gd name="connsiteX251" fmla="*/ 86454 w 2651760"/>
              <a:gd name="connsiteY251" fmla="*/ 1826586 h 3154680"/>
              <a:gd name="connsiteX252" fmla="*/ 55103 w 2651760"/>
              <a:gd name="connsiteY252" fmla="*/ 1812580 h 3154680"/>
              <a:gd name="connsiteX253" fmla="*/ 32504 w 2651760"/>
              <a:gd name="connsiteY253" fmla="*/ 1794087 h 3154680"/>
              <a:gd name="connsiteX254" fmla="*/ 20747 w 2651760"/>
              <a:gd name="connsiteY254" fmla="*/ 1737928 h 3154680"/>
              <a:gd name="connsiteX255" fmla="*/ 26234 w 2651760"/>
              <a:gd name="connsiteY255" fmla="*/ 1703934 h 3154680"/>
              <a:gd name="connsiteX256" fmla="*/ 27409 w 2651760"/>
              <a:gd name="connsiteY256" fmla="*/ 1651039 h 3154680"/>
              <a:gd name="connsiteX257" fmla="*/ 65553 w 2651760"/>
              <a:gd name="connsiteY257" fmla="*/ 1613781 h 3154680"/>
              <a:gd name="connsiteX258" fmla="*/ 74566 w 2651760"/>
              <a:gd name="connsiteY258" fmla="*/ 1598551 h 3154680"/>
              <a:gd name="connsiteX259" fmla="*/ 63594 w 2651760"/>
              <a:gd name="connsiteY259" fmla="*/ 1577611 h 3154680"/>
              <a:gd name="connsiteX260" fmla="*/ 66729 w 2651760"/>
              <a:gd name="connsiteY260" fmla="*/ 1549736 h 3154680"/>
              <a:gd name="connsiteX261" fmla="*/ 71039 w 2651760"/>
              <a:gd name="connsiteY261" fmla="*/ 1520636 h 3154680"/>
              <a:gd name="connsiteX262" fmla="*/ 70647 w 2651760"/>
              <a:gd name="connsiteY262" fmla="*/ 1458359 h 3154680"/>
              <a:gd name="connsiteX263" fmla="*/ 36815 w 2651760"/>
              <a:gd name="connsiteY263" fmla="*/ 1447344 h 3154680"/>
              <a:gd name="connsiteX264" fmla="*/ 24666 w 2651760"/>
              <a:gd name="connsiteY264" fmla="*/ 1417021 h 3154680"/>
              <a:gd name="connsiteX265" fmla="*/ 8076 w 2651760"/>
              <a:gd name="connsiteY265" fmla="*/ 1391186 h 3154680"/>
              <a:gd name="connsiteX266" fmla="*/ 21009 w 2651760"/>
              <a:gd name="connsiteY266" fmla="*/ 1364534 h 3154680"/>
              <a:gd name="connsiteX267" fmla="*/ 80445 w 2651760"/>
              <a:gd name="connsiteY267" fmla="*/ 1295593 h 3154680"/>
              <a:gd name="connsiteX268" fmla="*/ 81620 w 2651760"/>
              <a:gd name="connsiteY268" fmla="*/ 1270981 h 3154680"/>
              <a:gd name="connsiteX269" fmla="*/ 56801 w 2651760"/>
              <a:gd name="connsiteY269" fmla="*/ 1263231 h 3154680"/>
              <a:gd name="connsiteX270" fmla="*/ 61112 w 2651760"/>
              <a:gd name="connsiteY270" fmla="*/ 1228420 h 3154680"/>
              <a:gd name="connsiteX271" fmla="*/ 56801 w 2651760"/>
              <a:gd name="connsiteY271" fmla="*/ 1205848 h 3154680"/>
              <a:gd name="connsiteX272" fmla="*/ 43346 w 2651760"/>
              <a:gd name="connsiteY272" fmla="*/ 1189803 h 3154680"/>
              <a:gd name="connsiteX273" fmla="*/ 19310 w 2651760"/>
              <a:gd name="connsiteY273" fmla="*/ 1172534 h 3154680"/>
              <a:gd name="connsiteX274" fmla="*/ 14216 w 2651760"/>
              <a:gd name="connsiteY274" fmla="*/ 1138947 h 3154680"/>
              <a:gd name="connsiteX275" fmla="*/ 12648 w 2651760"/>
              <a:gd name="connsiteY275" fmla="*/ 1113112 h 3154680"/>
              <a:gd name="connsiteX276" fmla="*/ 29630 w 2651760"/>
              <a:gd name="connsiteY276" fmla="*/ 1072046 h 3154680"/>
              <a:gd name="connsiteX277" fmla="*/ 51706 w 2651760"/>
              <a:gd name="connsiteY277" fmla="*/ 1041723 h 3154680"/>
              <a:gd name="connsiteX278" fmla="*/ 58760 w 2651760"/>
              <a:gd name="connsiteY278" fmla="*/ 1004873 h 3154680"/>
              <a:gd name="connsiteX279" fmla="*/ 50923 w 2651760"/>
              <a:gd name="connsiteY279" fmla="*/ 967615 h 3154680"/>
              <a:gd name="connsiteX280" fmla="*/ 27671 w 2651760"/>
              <a:gd name="connsiteY280" fmla="*/ 949530 h 3154680"/>
              <a:gd name="connsiteX281" fmla="*/ 9121 w 2651760"/>
              <a:gd name="connsiteY281" fmla="*/ 922063 h 3154680"/>
              <a:gd name="connsiteX282" fmla="*/ 7946 w 2651760"/>
              <a:gd name="connsiteY282" fmla="*/ 786765 h 3154680"/>
              <a:gd name="connsiteX283" fmla="*/ 37860 w 2651760"/>
              <a:gd name="connsiteY283" fmla="*/ 765009 h 3154680"/>
              <a:gd name="connsiteX284" fmla="*/ 42170 w 2651760"/>
              <a:gd name="connsiteY284" fmla="*/ 733054 h 3154680"/>
              <a:gd name="connsiteX285" fmla="*/ 23621 w 2651760"/>
              <a:gd name="connsiteY285" fmla="*/ 717417 h 3154680"/>
              <a:gd name="connsiteX286" fmla="*/ 24013 w 2651760"/>
              <a:gd name="connsiteY286" fmla="*/ 687094 h 3154680"/>
              <a:gd name="connsiteX287" fmla="*/ 39035 w 2651760"/>
              <a:gd name="connsiteY287" fmla="*/ 678935 h 3154680"/>
              <a:gd name="connsiteX288" fmla="*/ 63855 w 2651760"/>
              <a:gd name="connsiteY288" fmla="*/ 646164 h 3154680"/>
              <a:gd name="connsiteX289" fmla="*/ 75219 w 2651760"/>
              <a:gd name="connsiteY289" fmla="*/ 601020 h 3154680"/>
              <a:gd name="connsiteX290" fmla="*/ 68557 w 2651760"/>
              <a:gd name="connsiteY290" fmla="*/ 546901 h 3154680"/>
              <a:gd name="connsiteX291" fmla="*/ 39427 w 2651760"/>
              <a:gd name="connsiteY291" fmla="*/ 501756 h 3154680"/>
              <a:gd name="connsiteX292" fmla="*/ 15783 w 2651760"/>
              <a:gd name="connsiteY292" fmla="*/ 483263 h 3154680"/>
              <a:gd name="connsiteX293" fmla="*/ 21270 w 2651760"/>
              <a:gd name="connsiteY293" fmla="*/ 434447 h 3154680"/>
              <a:gd name="connsiteX294" fmla="*/ 56670 w 2651760"/>
              <a:gd name="connsiteY294" fmla="*/ 410651 h 3154680"/>
              <a:gd name="connsiteX295" fmla="*/ 60197 w 2651760"/>
              <a:gd name="connsiteY295" fmla="*/ 387671 h 3154680"/>
              <a:gd name="connsiteX296" fmla="*/ 35770 w 2651760"/>
              <a:gd name="connsiteY296" fmla="*/ 382776 h 3154680"/>
              <a:gd name="connsiteX297" fmla="*/ 41256 w 2651760"/>
              <a:gd name="connsiteY297" fmla="*/ 353677 h 3154680"/>
              <a:gd name="connsiteX298" fmla="*/ 29891 w 2651760"/>
              <a:gd name="connsiteY298" fmla="*/ 318458 h 3154680"/>
              <a:gd name="connsiteX299" fmla="*/ 1153 w 2651760"/>
              <a:gd name="connsiteY299" fmla="*/ 278345 h 3154680"/>
              <a:gd name="connsiteX300" fmla="*/ 6248 w 2651760"/>
              <a:gd name="connsiteY300" fmla="*/ 204917 h 3154680"/>
              <a:gd name="connsiteX301" fmla="*/ 39297 w 2651760"/>
              <a:gd name="connsiteY301" fmla="*/ 173370 h 3154680"/>
              <a:gd name="connsiteX302" fmla="*/ 62549 w 2651760"/>
              <a:gd name="connsiteY302" fmla="*/ 141824 h 3154680"/>
              <a:gd name="connsiteX303" fmla="*/ 59413 w 2651760"/>
              <a:gd name="connsiteY303" fmla="*/ 124146 h 3154680"/>
              <a:gd name="connsiteX304" fmla="*/ 8991 w 2651760"/>
              <a:gd name="connsiteY304" fmla="*/ 106061 h 3154680"/>
              <a:gd name="connsiteX305" fmla="*/ 6248 w 2651760"/>
              <a:gd name="connsiteY305" fmla="*/ 82265 h 3154680"/>
              <a:gd name="connsiteX306" fmla="*/ 0 w 2651760"/>
              <a:gd name="connsiteY306" fmla="*/ 54909 h 3154680"/>
              <a:gd name="connsiteX307" fmla="*/ 0 w 2651760"/>
              <a:gd name="connsiteY307" fmla="*/ 33088 h 315468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</a:cxnLst>
            <a:rect l="l" t="t" r="r" b="b"/>
            <a:pathLst>
              <a:path w="2651760" h="3154680">
                <a:moveTo>
                  <a:pt x="4990" y="0"/>
                </a:moveTo>
                <a:lnTo>
                  <a:pt x="87893" y="0"/>
                </a:lnTo>
                <a:lnTo>
                  <a:pt x="108530" y="42560"/>
                </a:lnTo>
                <a:lnTo>
                  <a:pt x="130214" y="101574"/>
                </a:lnTo>
                <a:cubicBezTo>
                  <a:pt x="130214" y="101574"/>
                  <a:pt x="161434" y="129722"/>
                  <a:pt x="172799" y="132713"/>
                </a:cubicBezTo>
                <a:cubicBezTo>
                  <a:pt x="184164" y="135705"/>
                  <a:pt x="201145" y="119251"/>
                  <a:pt x="201145" y="119251"/>
                </a:cubicBezTo>
                <a:lnTo>
                  <a:pt x="206240" y="92600"/>
                </a:lnTo>
                <a:lnTo>
                  <a:pt x="224789" y="81993"/>
                </a:lnTo>
                <a:lnTo>
                  <a:pt x="240203" y="102526"/>
                </a:lnTo>
                <a:lnTo>
                  <a:pt x="260712" y="106605"/>
                </a:lnTo>
                <a:lnTo>
                  <a:pt x="301338" y="70163"/>
                </a:lnTo>
                <a:lnTo>
                  <a:pt x="304081" y="47183"/>
                </a:lnTo>
                <a:lnTo>
                  <a:pt x="324198" y="14820"/>
                </a:lnTo>
                <a:lnTo>
                  <a:pt x="385593" y="14820"/>
                </a:lnTo>
                <a:lnTo>
                  <a:pt x="421385" y="57925"/>
                </a:lnTo>
                <a:cubicBezTo>
                  <a:pt x="421385" y="57925"/>
                  <a:pt x="479515" y="119387"/>
                  <a:pt x="480429" y="121019"/>
                </a:cubicBezTo>
                <a:cubicBezTo>
                  <a:pt x="481344" y="122651"/>
                  <a:pt x="519879" y="130401"/>
                  <a:pt x="519879" y="130401"/>
                </a:cubicBezTo>
                <a:lnTo>
                  <a:pt x="555671" y="121835"/>
                </a:lnTo>
                <a:lnTo>
                  <a:pt x="573829" y="89064"/>
                </a:lnTo>
                <a:lnTo>
                  <a:pt x="601000" y="50175"/>
                </a:lnTo>
                <a:lnTo>
                  <a:pt x="608837" y="29234"/>
                </a:lnTo>
                <a:lnTo>
                  <a:pt x="623860" y="13189"/>
                </a:lnTo>
                <a:lnTo>
                  <a:pt x="663309" y="16860"/>
                </a:lnTo>
                <a:lnTo>
                  <a:pt x="679507" y="27466"/>
                </a:lnTo>
                <a:lnTo>
                  <a:pt x="705111" y="75059"/>
                </a:lnTo>
                <a:lnTo>
                  <a:pt x="726403" y="110685"/>
                </a:lnTo>
                <a:lnTo>
                  <a:pt x="742993" y="107829"/>
                </a:lnTo>
                <a:lnTo>
                  <a:pt x="751614" y="77506"/>
                </a:lnTo>
                <a:lnTo>
                  <a:pt x="762979" y="44736"/>
                </a:lnTo>
                <a:lnTo>
                  <a:pt x="783880" y="17676"/>
                </a:lnTo>
                <a:lnTo>
                  <a:pt x="951607" y="18900"/>
                </a:lnTo>
                <a:lnTo>
                  <a:pt x="972899" y="25019"/>
                </a:lnTo>
                <a:lnTo>
                  <a:pt x="1008691" y="78322"/>
                </a:lnTo>
                <a:lnTo>
                  <a:pt x="1019272" y="101710"/>
                </a:lnTo>
                <a:lnTo>
                  <a:pt x="1042132" y="115172"/>
                </a:lnTo>
                <a:cubicBezTo>
                  <a:pt x="1042132" y="115172"/>
                  <a:pt x="1059114" y="99942"/>
                  <a:pt x="1060290" y="99942"/>
                </a:cubicBezTo>
                <a:cubicBezTo>
                  <a:pt x="1061465" y="99942"/>
                  <a:pt x="1088244" y="57245"/>
                  <a:pt x="1088244" y="57245"/>
                </a:cubicBezTo>
                <a:lnTo>
                  <a:pt x="1128478" y="33449"/>
                </a:lnTo>
                <a:lnTo>
                  <a:pt x="1187914" y="33449"/>
                </a:lnTo>
                <a:lnTo>
                  <a:pt x="1215868" y="9245"/>
                </a:lnTo>
                <a:lnTo>
                  <a:pt x="1265899" y="9245"/>
                </a:lnTo>
                <a:lnTo>
                  <a:pt x="1283664" y="38345"/>
                </a:lnTo>
                <a:lnTo>
                  <a:pt x="1302998" y="48951"/>
                </a:lnTo>
                <a:lnTo>
                  <a:pt x="1319587" y="23115"/>
                </a:lnTo>
                <a:lnTo>
                  <a:pt x="1352636" y="21075"/>
                </a:lnTo>
                <a:lnTo>
                  <a:pt x="1382550" y="29234"/>
                </a:lnTo>
                <a:lnTo>
                  <a:pt x="1412464" y="70299"/>
                </a:lnTo>
                <a:lnTo>
                  <a:pt x="1443162" y="130129"/>
                </a:lnTo>
                <a:lnTo>
                  <a:pt x="1475427" y="134617"/>
                </a:lnTo>
                <a:lnTo>
                  <a:pt x="1488882" y="118163"/>
                </a:lnTo>
                <a:lnTo>
                  <a:pt x="1490841" y="75874"/>
                </a:lnTo>
                <a:lnTo>
                  <a:pt x="1507039" y="59013"/>
                </a:lnTo>
                <a:lnTo>
                  <a:pt x="1534994" y="31546"/>
                </a:lnTo>
                <a:lnTo>
                  <a:pt x="1641326" y="31138"/>
                </a:lnTo>
                <a:lnTo>
                  <a:pt x="1679861" y="67172"/>
                </a:lnTo>
                <a:cubicBezTo>
                  <a:pt x="1679861" y="67172"/>
                  <a:pt x="1690050" y="96271"/>
                  <a:pt x="1690050" y="97495"/>
                </a:cubicBezTo>
                <a:cubicBezTo>
                  <a:pt x="1690050" y="98719"/>
                  <a:pt x="1707032" y="117212"/>
                  <a:pt x="1708599" y="118027"/>
                </a:cubicBezTo>
                <a:cubicBezTo>
                  <a:pt x="1710167" y="118843"/>
                  <a:pt x="1727932" y="102798"/>
                  <a:pt x="1727932" y="102798"/>
                </a:cubicBezTo>
                <a:lnTo>
                  <a:pt x="1764900" y="120475"/>
                </a:lnTo>
                <a:lnTo>
                  <a:pt x="1789720" y="118027"/>
                </a:lnTo>
                <a:lnTo>
                  <a:pt x="1812971" y="106605"/>
                </a:lnTo>
                <a:lnTo>
                  <a:pt x="1858691" y="104566"/>
                </a:lnTo>
                <a:lnTo>
                  <a:pt x="1889781" y="50039"/>
                </a:lnTo>
                <a:lnTo>
                  <a:pt x="1916168" y="22163"/>
                </a:lnTo>
                <a:cubicBezTo>
                  <a:pt x="1916168" y="22163"/>
                  <a:pt x="1934979" y="15636"/>
                  <a:pt x="1938636" y="15636"/>
                </a:cubicBezTo>
                <a:cubicBezTo>
                  <a:pt x="1942294" y="15636"/>
                  <a:pt x="1952875" y="20124"/>
                  <a:pt x="1952875" y="20124"/>
                </a:cubicBezTo>
                <a:lnTo>
                  <a:pt x="1985140" y="65676"/>
                </a:lnTo>
                <a:lnTo>
                  <a:pt x="2029684" y="127954"/>
                </a:lnTo>
                <a:lnTo>
                  <a:pt x="2055288" y="134481"/>
                </a:lnTo>
                <a:lnTo>
                  <a:pt x="2063517" y="125098"/>
                </a:lnTo>
                <a:lnTo>
                  <a:pt x="2071747" y="102118"/>
                </a:lnTo>
                <a:lnTo>
                  <a:pt x="2080368" y="91104"/>
                </a:lnTo>
                <a:lnTo>
                  <a:pt x="2115377" y="97631"/>
                </a:lnTo>
                <a:lnTo>
                  <a:pt x="2121255" y="80362"/>
                </a:lnTo>
                <a:lnTo>
                  <a:pt x="2133403" y="80770"/>
                </a:lnTo>
                <a:lnTo>
                  <a:pt x="2144376" y="70571"/>
                </a:lnTo>
                <a:lnTo>
                  <a:pt x="2155741" y="50855"/>
                </a:lnTo>
                <a:lnTo>
                  <a:pt x="2193493" y="8973"/>
                </a:lnTo>
                <a:lnTo>
                  <a:pt x="2238429" y="23795"/>
                </a:lnTo>
                <a:lnTo>
                  <a:pt x="2314063" y="92736"/>
                </a:lnTo>
                <a:lnTo>
                  <a:pt x="2340058" y="80498"/>
                </a:lnTo>
                <a:lnTo>
                  <a:pt x="2373107" y="78050"/>
                </a:lnTo>
                <a:lnTo>
                  <a:pt x="2422746" y="23931"/>
                </a:lnTo>
                <a:lnTo>
                  <a:pt x="2559775" y="23931"/>
                </a:lnTo>
                <a:lnTo>
                  <a:pt x="2595175" y="41200"/>
                </a:lnTo>
                <a:lnTo>
                  <a:pt x="2651760" y="41200"/>
                </a:lnTo>
                <a:lnTo>
                  <a:pt x="2651760" y="44085"/>
                </a:lnTo>
                <a:lnTo>
                  <a:pt x="2648251" y="48203"/>
                </a:lnTo>
                <a:cubicBezTo>
                  <a:pt x="2637450" y="60900"/>
                  <a:pt x="2615553" y="86753"/>
                  <a:pt x="2613202" y="90424"/>
                </a:cubicBezTo>
                <a:cubicBezTo>
                  <a:pt x="2610851" y="94095"/>
                  <a:pt x="2635099" y="125455"/>
                  <a:pt x="2647369" y="140906"/>
                </a:cubicBezTo>
                <a:lnTo>
                  <a:pt x="2651760" y="146375"/>
                </a:lnTo>
                <a:lnTo>
                  <a:pt x="2651760" y="229347"/>
                </a:lnTo>
                <a:lnTo>
                  <a:pt x="2635278" y="270050"/>
                </a:lnTo>
                <a:lnTo>
                  <a:pt x="2628224" y="311932"/>
                </a:lnTo>
                <a:lnTo>
                  <a:pt x="2613202" y="326753"/>
                </a:lnTo>
                <a:lnTo>
                  <a:pt x="2599878" y="368634"/>
                </a:lnTo>
                <a:lnTo>
                  <a:pt x="2651760" y="368634"/>
                </a:lnTo>
                <a:lnTo>
                  <a:pt x="2651760" y="427712"/>
                </a:lnTo>
                <a:lnTo>
                  <a:pt x="2613202" y="467082"/>
                </a:lnTo>
                <a:lnTo>
                  <a:pt x="2575973" y="543365"/>
                </a:lnTo>
                <a:lnTo>
                  <a:pt x="2602229" y="563082"/>
                </a:lnTo>
                <a:lnTo>
                  <a:pt x="2602229" y="595037"/>
                </a:lnTo>
                <a:lnTo>
                  <a:pt x="2630576" y="609858"/>
                </a:lnTo>
                <a:lnTo>
                  <a:pt x="2642332" y="646708"/>
                </a:lnTo>
                <a:lnTo>
                  <a:pt x="2613202" y="688589"/>
                </a:lnTo>
                <a:lnTo>
                  <a:pt x="2651760" y="716328"/>
                </a:lnTo>
                <a:lnTo>
                  <a:pt x="2651760" y="760546"/>
                </a:lnTo>
                <a:lnTo>
                  <a:pt x="2644814" y="880454"/>
                </a:lnTo>
                <a:lnTo>
                  <a:pt x="2613333" y="937021"/>
                </a:lnTo>
                <a:lnTo>
                  <a:pt x="2613333" y="978902"/>
                </a:lnTo>
                <a:lnTo>
                  <a:pt x="2644814" y="1028125"/>
                </a:lnTo>
                <a:lnTo>
                  <a:pt x="2651760" y="1089887"/>
                </a:lnTo>
                <a:lnTo>
                  <a:pt x="2651760" y="1112890"/>
                </a:lnTo>
                <a:lnTo>
                  <a:pt x="2590473" y="1141259"/>
                </a:lnTo>
                <a:lnTo>
                  <a:pt x="2597527" y="1195378"/>
                </a:lnTo>
                <a:lnTo>
                  <a:pt x="2578586" y="1237259"/>
                </a:lnTo>
                <a:lnTo>
                  <a:pt x="2632927" y="1306200"/>
                </a:lnTo>
                <a:lnTo>
                  <a:pt x="2639981" y="1360319"/>
                </a:lnTo>
                <a:lnTo>
                  <a:pt x="2590342" y="1392273"/>
                </a:lnTo>
                <a:cubicBezTo>
                  <a:pt x="2590342" y="1392273"/>
                  <a:pt x="2585639" y="1530019"/>
                  <a:pt x="2580937" y="1539809"/>
                </a:cubicBezTo>
                <a:cubicBezTo>
                  <a:pt x="2576234" y="1549600"/>
                  <a:pt x="2630576" y="1593928"/>
                  <a:pt x="2630576" y="1593928"/>
                </a:cubicBezTo>
                <a:lnTo>
                  <a:pt x="2632927" y="1731674"/>
                </a:lnTo>
                <a:cubicBezTo>
                  <a:pt x="2632927" y="1731674"/>
                  <a:pt x="2585639" y="1756286"/>
                  <a:pt x="2575973" y="1761181"/>
                </a:cubicBezTo>
                <a:cubicBezTo>
                  <a:pt x="2566306" y="1766076"/>
                  <a:pt x="2578586" y="1800478"/>
                  <a:pt x="2578586" y="1800478"/>
                </a:cubicBezTo>
                <a:lnTo>
                  <a:pt x="2651760" y="1883754"/>
                </a:lnTo>
                <a:lnTo>
                  <a:pt x="2651760" y="1902528"/>
                </a:lnTo>
                <a:lnTo>
                  <a:pt x="2635278" y="2009612"/>
                </a:lnTo>
                <a:lnTo>
                  <a:pt x="2625873" y="2137567"/>
                </a:lnTo>
                <a:lnTo>
                  <a:pt x="2592824" y="2199029"/>
                </a:lnTo>
                <a:lnTo>
                  <a:pt x="2640112" y="2260491"/>
                </a:lnTo>
                <a:lnTo>
                  <a:pt x="2651760" y="2407442"/>
                </a:lnTo>
                <a:lnTo>
                  <a:pt x="2651760" y="2441884"/>
                </a:lnTo>
                <a:lnTo>
                  <a:pt x="2592955" y="2481998"/>
                </a:lnTo>
                <a:lnTo>
                  <a:pt x="2640242" y="2533669"/>
                </a:lnTo>
                <a:lnTo>
                  <a:pt x="2628486" y="2627086"/>
                </a:lnTo>
                <a:lnTo>
                  <a:pt x="2588252" y="2668967"/>
                </a:lnTo>
                <a:lnTo>
                  <a:pt x="2578847" y="2747698"/>
                </a:lnTo>
                <a:lnTo>
                  <a:pt x="2645075" y="2814055"/>
                </a:lnTo>
                <a:lnTo>
                  <a:pt x="2638022" y="2882996"/>
                </a:lnTo>
                <a:lnTo>
                  <a:pt x="2616729" y="2905160"/>
                </a:lnTo>
                <a:cubicBezTo>
                  <a:pt x="2614378" y="2907744"/>
                  <a:pt x="2578977" y="2947041"/>
                  <a:pt x="2578977" y="2947041"/>
                </a:cubicBezTo>
                <a:lnTo>
                  <a:pt x="2616729" y="2981444"/>
                </a:lnTo>
                <a:lnTo>
                  <a:pt x="2578977" y="3010951"/>
                </a:lnTo>
                <a:lnTo>
                  <a:pt x="2588383" y="3045353"/>
                </a:lnTo>
                <a:lnTo>
                  <a:pt x="2651760" y="3094800"/>
                </a:lnTo>
                <a:lnTo>
                  <a:pt x="2651760" y="3154680"/>
                </a:lnTo>
                <a:lnTo>
                  <a:pt x="2616479" y="3154680"/>
                </a:lnTo>
                <a:lnTo>
                  <a:pt x="2593869" y="3141625"/>
                </a:lnTo>
                <a:lnTo>
                  <a:pt x="2547757" y="3034611"/>
                </a:lnTo>
                <a:lnTo>
                  <a:pt x="2518235" y="3021557"/>
                </a:lnTo>
                <a:lnTo>
                  <a:pt x="2472907" y="3068741"/>
                </a:lnTo>
                <a:cubicBezTo>
                  <a:pt x="2472907" y="3068741"/>
                  <a:pt x="2441817" y="3045353"/>
                  <a:pt x="2440250" y="3044945"/>
                </a:cubicBezTo>
                <a:cubicBezTo>
                  <a:pt x="2438682" y="3044537"/>
                  <a:pt x="2405633" y="3085602"/>
                  <a:pt x="2403282" y="3087642"/>
                </a:cubicBezTo>
                <a:cubicBezTo>
                  <a:pt x="2400931" y="3089682"/>
                  <a:pt x="2379638" y="3141353"/>
                  <a:pt x="2379638" y="3141353"/>
                </a:cubicBezTo>
                <a:lnTo>
                  <a:pt x="2316283" y="3140129"/>
                </a:lnTo>
                <a:cubicBezTo>
                  <a:pt x="2316283" y="3140129"/>
                  <a:pt x="2261942" y="3097024"/>
                  <a:pt x="2260374" y="3095393"/>
                </a:cubicBezTo>
                <a:cubicBezTo>
                  <a:pt x="2258807" y="3093761"/>
                  <a:pt x="2213871" y="3048616"/>
                  <a:pt x="2213871" y="3048616"/>
                </a:cubicBezTo>
                <a:lnTo>
                  <a:pt x="2191403" y="3036786"/>
                </a:lnTo>
                <a:lnTo>
                  <a:pt x="2149209" y="3035155"/>
                </a:lnTo>
                <a:lnTo>
                  <a:pt x="2111850" y="3064254"/>
                </a:lnTo>
                <a:cubicBezTo>
                  <a:pt x="2111850" y="3064254"/>
                  <a:pt x="2089382" y="3123540"/>
                  <a:pt x="2088990" y="3127348"/>
                </a:cubicBezTo>
                <a:cubicBezTo>
                  <a:pt x="2088598" y="3131155"/>
                  <a:pt x="2035432" y="3143393"/>
                  <a:pt x="2035432" y="3143393"/>
                </a:cubicBezTo>
                <a:cubicBezTo>
                  <a:pt x="2035432" y="3143393"/>
                  <a:pt x="2010220" y="3114702"/>
                  <a:pt x="2009829" y="3112254"/>
                </a:cubicBezTo>
                <a:cubicBezTo>
                  <a:pt x="2009437" y="3109806"/>
                  <a:pt x="1979131" y="3080707"/>
                  <a:pt x="1979131" y="3080707"/>
                </a:cubicBezTo>
                <a:cubicBezTo>
                  <a:pt x="1979131" y="3080707"/>
                  <a:pt x="1955095" y="3060990"/>
                  <a:pt x="1953136" y="3061398"/>
                </a:cubicBezTo>
                <a:cubicBezTo>
                  <a:pt x="1951177" y="3061806"/>
                  <a:pt x="1944906" y="3090906"/>
                  <a:pt x="1944906" y="3090906"/>
                </a:cubicBezTo>
                <a:cubicBezTo>
                  <a:pt x="1944906" y="3090906"/>
                  <a:pt x="1916560" y="3140537"/>
                  <a:pt x="1915776" y="3142169"/>
                </a:cubicBezTo>
                <a:cubicBezTo>
                  <a:pt x="1914992" y="3143801"/>
                  <a:pt x="1759022" y="3146248"/>
                  <a:pt x="1759022" y="3146248"/>
                </a:cubicBezTo>
                <a:lnTo>
                  <a:pt x="1725973" y="3129795"/>
                </a:lnTo>
                <a:cubicBezTo>
                  <a:pt x="1725973" y="3129795"/>
                  <a:pt x="1688613" y="3078124"/>
                  <a:pt x="1687829" y="3076900"/>
                </a:cubicBezTo>
                <a:cubicBezTo>
                  <a:pt x="1687046" y="3075676"/>
                  <a:pt x="1664969" y="3050248"/>
                  <a:pt x="1664969" y="3050248"/>
                </a:cubicBezTo>
                <a:cubicBezTo>
                  <a:pt x="1664969" y="3050248"/>
                  <a:pt x="1638974" y="3058815"/>
                  <a:pt x="1638582" y="3057183"/>
                </a:cubicBezTo>
                <a:cubicBezTo>
                  <a:pt x="1638190" y="3055551"/>
                  <a:pt x="1581889" y="3114974"/>
                  <a:pt x="1581889" y="3114974"/>
                </a:cubicBezTo>
                <a:lnTo>
                  <a:pt x="1544138" y="3121500"/>
                </a:lnTo>
                <a:lnTo>
                  <a:pt x="1485094" y="3128027"/>
                </a:lnTo>
                <a:lnTo>
                  <a:pt x="1470855" y="3137410"/>
                </a:lnTo>
                <a:cubicBezTo>
                  <a:pt x="1470855" y="3137410"/>
                  <a:pt x="1423960" y="3128027"/>
                  <a:pt x="1423568" y="3126804"/>
                </a:cubicBezTo>
                <a:cubicBezTo>
                  <a:pt x="1423176" y="3125580"/>
                  <a:pt x="1390519" y="3107903"/>
                  <a:pt x="1390519" y="3107903"/>
                </a:cubicBezTo>
                <a:cubicBezTo>
                  <a:pt x="1390519" y="3107903"/>
                  <a:pt x="1372361" y="3138634"/>
                  <a:pt x="1371186" y="3139858"/>
                </a:cubicBezTo>
                <a:cubicBezTo>
                  <a:pt x="1370010" y="3141081"/>
                  <a:pt x="1323114" y="3137818"/>
                  <a:pt x="1323114" y="3137818"/>
                </a:cubicBezTo>
                <a:cubicBezTo>
                  <a:pt x="1323114" y="3137818"/>
                  <a:pt x="1277394" y="3085330"/>
                  <a:pt x="1276610" y="3083699"/>
                </a:cubicBezTo>
                <a:cubicBezTo>
                  <a:pt x="1275827" y="3082067"/>
                  <a:pt x="1254534" y="3032435"/>
                  <a:pt x="1254142" y="3031211"/>
                </a:cubicBezTo>
                <a:cubicBezTo>
                  <a:pt x="1253750" y="3029988"/>
                  <a:pt x="1226972" y="3022237"/>
                  <a:pt x="1225796" y="3022237"/>
                </a:cubicBezTo>
                <a:cubicBezTo>
                  <a:pt x="1224620" y="3022237"/>
                  <a:pt x="1207639" y="3043993"/>
                  <a:pt x="1207639" y="3043993"/>
                </a:cubicBezTo>
                <a:lnTo>
                  <a:pt x="1194706" y="3097704"/>
                </a:lnTo>
                <a:cubicBezTo>
                  <a:pt x="1194706" y="3097704"/>
                  <a:pt x="1152513" y="3130883"/>
                  <a:pt x="1151338" y="3131699"/>
                </a:cubicBezTo>
                <a:cubicBezTo>
                  <a:pt x="1150162" y="3132515"/>
                  <a:pt x="1065123" y="3138634"/>
                  <a:pt x="1065123" y="3138634"/>
                </a:cubicBezTo>
                <a:lnTo>
                  <a:pt x="1020578" y="3108311"/>
                </a:lnTo>
                <a:lnTo>
                  <a:pt x="999286" y="3060311"/>
                </a:lnTo>
                <a:lnTo>
                  <a:pt x="974467" y="3038962"/>
                </a:lnTo>
                <a:lnTo>
                  <a:pt x="930706" y="3045081"/>
                </a:lnTo>
                <a:lnTo>
                  <a:pt x="840964" y="3044673"/>
                </a:lnTo>
                <a:cubicBezTo>
                  <a:pt x="840964" y="3044673"/>
                  <a:pt x="826334" y="3080435"/>
                  <a:pt x="820064" y="3086146"/>
                </a:cubicBezTo>
                <a:cubicBezTo>
                  <a:pt x="813793" y="3091857"/>
                  <a:pt x="797596" y="3107087"/>
                  <a:pt x="791717" y="3110350"/>
                </a:cubicBezTo>
                <a:cubicBezTo>
                  <a:pt x="785839" y="3113614"/>
                  <a:pt x="772776" y="3135778"/>
                  <a:pt x="769249" y="3139042"/>
                </a:cubicBezTo>
                <a:cubicBezTo>
                  <a:pt x="765722" y="3142305"/>
                  <a:pt x="743254" y="3137002"/>
                  <a:pt x="741686" y="3135370"/>
                </a:cubicBezTo>
                <a:cubicBezTo>
                  <a:pt x="740119" y="3133739"/>
                  <a:pt x="690480" y="3057455"/>
                  <a:pt x="687737" y="3055007"/>
                </a:cubicBezTo>
                <a:cubicBezTo>
                  <a:pt x="684994" y="3052560"/>
                  <a:pt x="664485" y="3027540"/>
                  <a:pt x="664485" y="3027540"/>
                </a:cubicBezTo>
                <a:lnTo>
                  <a:pt x="636531" y="3027540"/>
                </a:lnTo>
                <a:cubicBezTo>
                  <a:pt x="634963" y="3027540"/>
                  <a:pt x="621508" y="3066430"/>
                  <a:pt x="621508" y="3066430"/>
                </a:cubicBezTo>
                <a:lnTo>
                  <a:pt x="602959" y="3060718"/>
                </a:lnTo>
                <a:cubicBezTo>
                  <a:pt x="602959" y="3060718"/>
                  <a:pt x="553320" y="3075132"/>
                  <a:pt x="551753" y="3075948"/>
                </a:cubicBezTo>
                <a:cubicBezTo>
                  <a:pt x="550185" y="3076764"/>
                  <a:pt x="550185" y="3106271"/>
                  <a:pt x="548617" y="3107903"/>
                </a:cubicBezTo>
                <a:cubicBezTo>
                  <a:pt x="547050" y="3109534"/>
                  <a:pt x="522230" y="3134962"/>
                  <a:pt x="522230" y="3134962"/>
                </a:cubicBezTo>
                <a:lnTo>
                  <a:pt x="485263" y="3148016"/>
                </a:lnTo>
                <a:lnTo>
                  <a:pt x="436016" y="3124220"/>
                </a:lnTo>
                <a:lnTo>
                  <a:pt x="401399" y="3081115"/>
                </a:lnTo>
                <a:lnTo>
                  <a:pt x="373053" y="3063438"/>
                </a:lnTo>
                <a:lnTo>
                  <a:pt x="335693" y="3075676"/>
                </a:lnTo>
                <a:lnTo>
                  <a:pt x="301076" y="3107223"/>
                </a:lnTo>
                <a:cubicBezTo>
                  <a:pt x="301076" y="3107223"/>
                  <a:pt x="266852" y="3134690"/>
                  <a:pt x="265676" y="3135914"/>
                </a:cubicBezTo>
                <a:cubicBezTo>
                  <a:pt x="264500" y="3137138"/>
                  <a:pt x="138052" y="3141217"/>
                  <a:pt x="138052" y="3141217"/>
                </a:cubicBezTo>
                <a:lnTo>
                  <a:pt x="102651" y="3107631"/>
                </a:lnTo>
                <a:lnTo>
                  <a:pt x="62026" y="3115789"/>
                </a:lnTo>
                <a:lnTo>
                  <a:pt x="75481" y="3090770"/>
                </a:lnTo>
                <a:lnTo>
                  <a:pt x="75481" y="3063302"/>
                </a:lnTo>
                <a:cubicBezTo>
                  <a:pt x="75481" y="3063302"/>
                  <a:pt x="56931" y="3042362"/>
                  <a:pt x="51837" y="3038690"/>
                </a:cubicBezTo>
                <a:cubicBezTo>
                  <a:pt x="46742" y="3035019"/>
                  <a:pt x="55233" y="3014078"/>
                  <a:pt x="55233" y="3014078"/>
                </a:cubicBezTo>
                <a:cubicBezTo>
                  <a:pt x="55233" y="3014078"/>
                  <a:pt x="69602" y="3001296"/>
                  <a:pt x="69602" y="2998849"/>
                </a:cubicBezTo>
                <a:cubicBezTo>
                  <a:pt x="69602" y="2996401"/>
                  <a:pt x="64116" y="2971789"/>
                  <a:pt x="64116" y="2971789"/>
                </a:cubicBezTo>
                <a:cubicBezTo>
                  <a:pt x="64116" y="2971789"/>
                  <a:pt x="23882" y="2941466"/>
                  <a:pt x="21531" y="2940242"/>
                </a:cubicBezTo>
                <a:cubicBezTo>
                  <a:pt x="19180" y="2939019"/>
                  <a:pt x="9775" y="2920526"/>
                  <a:pt x="9383" y="2918078"/>
                </a:cubicBezTo>
                <a:cubicBezTo>
                  <a:pt x="8991" y="2915630"/>
                  <a:pt x="10166" y="2879596"/>
                  <a:pt x="10166" y="2879596"/>
                </a:cubicBezTo>
                <a:lnTo>
                  <a:pt x="18788" y="2860696"/>
                </a:lnTo>
                <a:lnTo>
                  <a:pt x="59413" y="2790123"/>
                </a:lnTo>
                <a:lnTo>
                  <a:pt x="78355" y="2757353"/>
                </a:lnTo>
                <a:lnTo>
                  <a:pt x="72084" y="2695483"/>
                </a:lnTo>
                <a:lnTo>
                  <a:pt x="30283" y="2668831"/>
                </a:lnTo>
                <a:lnTo>
                  <a:pt x="16045" y="2643403"/>
                </a:lnTo>
                <a:lnTo>
                  <a:pt x="22315" y="2618383"/>
                </a:lnTo>
                <a:lnTo>
                  <a:pt x="18788" y="2586837"/>
                </a:lnTo>
                <a:lnTo>
                  <a:pt x="49094" y="2560185"/>
                </a:lnTo>
                <a:lnTo>
                  <a:pt x="71954" y="2532717"/>
                </a:lnTo>
                <a:lnTo>
                  <a:pt x="42432" y="2517080"/>
                </a:lnTo>
                <a:cubicBezTo>
                  <a:pt x="42432" y="2517080"/>
                  <a:pt x="17220" y="2500627"/>
                  <a:pt x="15653" y="2499811"/>
                </a:cubicBezTo>
                <a:cubicBezTo>
                  <a:pt x="14085" y="2498995"/>
                  <a:pt x="12126" y="2402995"/>
                  <a:pt x="12126" y="2402995"/>
                </a:cubicBezTo>
                <a:lnTo>
                  <a:pt x="15261" y="2337046"/>
                </a:lnTo>
                <a:lnTo>
                  <a:pt x="27409" y="2295165"/>
                </a:lnTo>
                <a:lnTo>
                  <a:pt x="67251" y="2254643"/>
                </a:lnTo>
                <a:lnTo>
                  <a:pt x="69211" y="2232887"/>
                </a:lnTo>
                <a:lnTo>
                  <a:pt x="40864" y="2207867"/>
                </a:lnTo>
                <a:lnTo>
                  <a:pt x="22707" y="2157419"/>
                </a:lnTo>
                <a:lnTo>
                  <a:pt x="27409" y="2086847"/>
                </a:lnTo>
                <a:lnTo>
                  <a:pt x="7293" y="2065498"/>
                </a:lnTo>
                <a:lnTo>
                  <a:pt x="4158" y="2027017"/>
                </a:lnTo>
                <a:lnTo>
                  <a:pt x="26234" y="2004037"/>
                </a:lnTo>
                <a:cubicBezTo>
                  <a:pt x="26234" y="2004037"/>
                  <a:pt x="32504" y="1990439"/>
                  <a:pt x="32504" y="1988807"/>
                </a:cubicBezTo>
                <a:cubicBezTo>
                  <a:pt x="32504" y="1987175"/>
                  <a:pt x="20355" y="1979425"/>
                  <a:pt x="20355" y="1979425"/>
                </a:cubicBezTo>
                <a:lnTo>
                  <a:pt x="13302" y="1946654"/>
                </a:lnTo>
                <a:lnTo>
                  <a:pt x="19180" y="1915923"/>
                </a:lnTo>
                <a:lnTo>
                  <a:pt x="82535" y="1853237"/>
                </a:lnTo>
                <a:cubicBezTo>
                  <a:pt x="82535" y="1853237"/>
                  <a:pt x="86454" y="1827946"/>
                  <a:pt x="86454" y="1826586"/>
                </a:cubicBezTo>
                <a:cubicBezTo>
                  <a:pt x="86454" y="1825226"/>
                  <a:pt x="59936" y="1814212"/>
                  <a:pt x="55103" y="1812580"/>
                </a:cubicBezTo>
                <a:cubicBezTo>
                  <a:pt x="50269" y="1810948"/>
                  <a:pt x="32504" y="1794087"/>
                  <a:pt x="32504" y="1794087"/>
                </a:cubicBezTo>
                <a:lnTo>
                  <a:pt x="20747" y="1737928"/>
                </a:lnTo>
                <a:lnTo>
                  <a:pt x="26234" y="1703934"/>
                </a:lnTo>
                <a:lnTo>
                  <a:pt x="27409" y="1651039"/>
                </a:lnTo>
                <a:lnTo>
                  <a:pt x="65553" y="1613781"/>
                </a:lnTo>
                <a:lnTo>
                  <a:pt x="74566" y="1598551"/>
                </a:lnTo>
                <a:cubicBezTo>
                  <a:pt x="74566" y="1598551"/>
                  <a:pt x="64769" y="1578427"/>
                  <a:pt x="63594" y="1577611"/>
                </a:cubicBezTo>
                <a:cubicBezTo>
                  <a:pt x="62418" y="1576795"/>
                  <a:pt x="66729" y="1549736"/>
                  <a:pt x="66729" y="1549736"/>
                </a:cubicBezTo>
                <a:lnTo>
                  <a:pt x="71039" y="1520636"/>
                </a:lnTo>
                <a:lnTo>
                  <a:pt x="70647" y="1458359"/>
                </a:lnTo>
                <a:lnTo>
                  <a:pt x="36815" y="1447344"/>
                </a:lnTo>
                <a:lnTo>
                  <a:pt x="24666" y="1417021"/>
                </a:lnTo>
                <a:lnTo>
                  <a:pt x="8076" y="1391186"/>
                </a:lnTo>
                <a:lnTo>
                  <a:pt x="21009" y="1364534"/>
                </a:lnTo>
                <a:lnTo>
                  <a:pt x="80445" y="1295593"/>
                </a:lnTo>
                <a:lnTo>
                  <a:pt x="81620" y="1270981"/>
                </a:lnTo>
                <a:lnTo>
                  <a:pt x="56801" y="1263231"/>
                </a:lnTo>
                <a:lnTo>
                  <a:pt x="61112" y="1228420"/>
                </a:lnTo>
                <a:lnTo>
                  <a:pt x="56801" y="1205848"/>
                </a:lnTo>
                <a:lnTo>
                  <a:pt x="43346" y="1189803"/>
                </a:lnTo>
                <a:lnTo>
                  <a:pt x="19310" y="1172534"/>
                </a:lnTo>
                <a:cubicBezTo>
                  <a:pt x="19310" y="1172534"/>
                  <a:pt x="15392" y="1140987"/>
                  <a:pt x="14216" y="1138947"/>
                </a:cubicBezTo>
                <a:cubicBezTo>
                  <a:pt x="13040" y="1136908"/>
                  <a:pt x="12648" y="1113112"/>
                  <a:pt x="12648" y="1113112"/>
                </a:cubicBezTo>
                <a:lnTo>
                  <a:pt x="29630" y="1072046"/>
                </a:lnTo>
                <a:lnTo>
                  <a:pt x="51706" y="1041723"/>
                </a:lnTo>
                <a:lnTo>
                  <a:pt x="58760" y="1004873"/>
                </a:lnTo>
                <a:cubicBezTo>
                  <a:pt x="58760" y="1004873"/>
                  <a:pt x="52882" y="971695"/>
                  <a:pt x="50923" y="967615"/>
                </a:cubicBezTo>
                <a:cubicBezTo>
                  <a:pt x="48963" y="963536"/>
                  <a:pt x="27671" y="949530"/>
                  <a:pt x="27671" y="949530"/>
                </a:cubicBezTo>
                <a:lnTo>
                  <a:pt x="9121" y="922063"/>
                </a:lnTo>
                <a:lnTo>
                  <a:pt x="7946" y="786765"/>
                </a:lnTo>
                <a:lnTo>
                  <a:pt x="37860" y="765009"/>
                </a:lnTo>
                <a:lnTo>
                  <a:pt x="42170" y="733054"/>
                </a:lnTo>
                <a:lnTo>
                  <a:pt x="23621" y="717417"/>
                </a:lnTo>
                <a:lnTo>
                  <a:pt x="24013" y="687094"/>
                </a:lnTo>
                <a:lnTo>
                  <a:pt x="39035" y="678935"/>
                </a:lnTo>
                <a:lnTo>
                  <a:pt x="63855" y="646164"/>
                </a:lnTo>
                <a:lnTo>
                  <a:pt x="75219" y="601020"/>
                </a:lnTo>
                <a:lnTo>
                  <a:pt x="68557" y="546901"/>
                </a:lnTo>
                <a:lnTo>
                  <a:pt x="39427" y="501756"/>
                </a:lnTo>
                <a:lnTo>
                  <a:pt x="15783" y="483263"/>
                </a:lnTo>
                <a:lnTo>
                  <a:pt x="21270" y="434447"/>
                </a:lnTo>
                <a:cubicBezTo>
                  <a:pt x="21270" y="434447"/>
                  <a:pt x="55495" y="411875"/>
                  <a:pt x="56670" y="410651"/>
                </a:cubicBezTo>
                <a:cubicBezTo>
                  <a:pt x="57846" y="409427"/>
                  <a:pt x="60197" y="387671"/>
                  <a:pt x="60197" y="387671"/>
                </a:cubicBezTo>
                <a:lnTo>
                  <a:pt x="35770" y="382776"/>
                </a:lnTo>
                <a:lnTo>
                  <a:pt x="41256" y="353677"/>
                </a:lnTo>
                <a:lnTo>
                  <a:pt x="29891" y="318458"/>
                </a:lnTo>
                <a:lnTo>
                  <a:pt x="1153" y="278345"/>
                </a:lnTo>
                <a:lnTo>
                  <a:pt x="6248" y="204917"/>
                </a:lnTo>
                <a:lnTo>
                  <a:pt x="39297" y="173370"/>
                </a:lnTo>
                <a:lnTo>
                  <a:pt x="62549" y="141824"/>
                </a:lnTo>
                <a:lnTo>
                  <a:pt x="59413" y="124146"/>
                </a:lnTo>
                <a:lnTo>
                  <a:pt x="8991" y="106061"/>
                </a:lnTo>
                <a:lnTo>
                  <a:pt x="6248" y="82265"/>
                </a:lnTo>
                <a:lnTo>
                  <a:pt x="0" y="54909"/>
                </a:lnTo>
                <a:lnTo>
                  <a:pt x="0" y="33088"/>
                </a:lnTo>
                <a:close/>
              </a:path>
            </a:pathLst>
          </a:custGeom>
          <a:solidFill>
            <a:schemeClr val="bg2"/>
          </a:solidFill>
        </p:spPr>
        <p:txBody>
          <a:bodyPr wrap="square">
            <a:noAutofit/>
          </a:bodyPr>
          <a:lstStyle>
            <a:lvl1pPr marL="0" indent="0" algn="ctr">
              <a:buNone/>
              <a:defRPr sz="1400"/>
            </a:lvl1pPr>
          </a:lstStyle>
          <a:p>
            <a:endParaRPr lang="en-US" dirty="0"/>
          </a:p>
        </p:txBody>
      </p:sp>
      <p:sp>
        <p:nvSpPr>
          <p:cNvPr id="13" name="Picture Placeholder 12">
            <a:extLst>
              <a:ext uri="{FF2B5EF4-FFF2-40B4-BE49-F238E27FC236}">
                <a16:creationId xmlns:a16="http://schemas.microsoft.com/office/drawing/2014/main" id="{33BD931B-16F8-30DF-3ED9-1F977A9A9699}"/>
              </a:ext>
            </a:extLst>
          </p:cNvPr>
          <p:cNvSpPr>
            <a:spLocks noGrp="1"/>
          </p:cNvSpPr>
          <p:nvPr>
            <p:ph type="pic" sz="quarter" idx="11"/>
          </p:nvPr>
        </p:nvSpPr>
        <p:spPr>
          <a:xfrm>
            <a:off x="4770120" y="983819"/>
            <a:ext cx="2649188" cy="3154680"/>
          </a:xfrm>
          <a:custGeom>
            <a:avLst/>
            <a:gdLst>
              <a:gd name="connsiteX0" fmla="*/ 16590 w 2649188"/>
              <a:gd name="connsiteY0" fmla="*/ 0 h 3154680"/>
              <a:gd name="connsiteX1" fmla="*/ 20842 w 2649188"/>
              <a:gd name="connsiteY1" fmla="*/ 0 h 3154680"/>
              <a:gd name="connsiteX2" fmla="*/ 53337 w 2649188"/>
              <a:gd name="connsiteY2" fmla="*/ 18763 h 3154680"/>
              <a:gd name="connsiteX3" fmla="*/ 99449 w 2649188"/>
              <a:gd name="connsiteY3" fmla="*/ 125777 h 3154680"/>
              <a:gd name="connsiteX4" fmla="*/ 128971 w 2649188"/>
              <a:gd name="connsiteY4" fmla="*/ 138831 h 3154680"/>
              <a:gd name="connsiteX5" fmla="*/ 174299 w 2649188"/>
              <a:gd name="connsiteY5" fmla="*/ 91647 h 3154680"/>
              <a:gd name="connsiteX6" fmla="*/ 206956 w 2649188"/>
              <a:gd name="connsiteY6" fmla="*/ 115443 h 3154680"/>
              <a:gd name="connsiteX7" fmla="*/ 243924 w 2649188"/>
              <a:gd name="connsiteY7" fmla="*/ 72746 h 3154680"/>
              <a:gd name="connsiteX8" fmla="*/ 267568 w 2649188"/>
              <a:gd name="connsiteY8" fmla="*/ 19035 h 3154680"/>
              <a:gd name="connsiteX9" fmla="*/ 330923 w 2649188"/>
              <a:gd name="connsiteY9" fmla="*/ 20259 h 3154680"/>
              <a:gd name="connsiteX10" fmla="*/ 386832 w 2649188"/>
              <a:gd name="connsiteY10" fmla="*/ 64995 h 3154680"/>
              <a:gd name="connsiteX11" fmla="*/ 433335 w 2649188"/>
              <a:gd name="connsiteY11" fmla="*/ 111772 h 3154680"/>
              <a:gd name="connsiteX12" fmla="*/ 455803 w 2649188"/>
              <a:gd name="connsiteY12" fmla="*/ 123602 h 3154680"/>
              <a:gd name="connsiteX13" fmla="*/ 497997 w 2649188"/>
              <a:gd name="connsiteY13" fmla="*/ 125233 h 3154680"/>
              <a:gd name="connsiteX14" fmla="*/ 535356 w 2649188"/>
              <a:gd name="connsiteY14" fmla="*/ 96134 h 3154680"/>
              <a:gd name="connsiteX15" fmla="*/ 558216 w 2649188"/>
              <a:gd name="connsiteY15" fmla="*/ 33040 h 3154680"/>
              <a:gd name="connsiteX16" fmla="*/ 611774 w 2649188"/>
              <a:gd name="connsiteY16" fmla="*/ 16995 h 3154680"/>
              <a:gd name="connsiteX17" fmla="*/ 637377 w 2649188"/>
              <a:gd name="connsiteY17" fmla="*/ 48134 h 3154680"/>
              <a:gd name="connsiteX18" fmla="*/ 668075 w 2649188"/>
              <a:gd name="connsiteY18" fmla="*/ 79681 h 3154680"/>
              <a:gd name="connsiteX19" fmla="*/ 694070 w 2649188"/>
              <a:gd name="connsiteY19" fmla="*/ 98990 h 3154680"/>
              <a:gd name="connsiteX20" fmla="*/ 702300 w 2649188"/>
              <a:gd name="connsiteY20" fmla="*/ 69482 h 3154680"/>
              <a:gd name="connsiteX21" fmla="*/ 731430 w 2649188"/>
              <a:gd name="connsiteY21" fmla="*/ 18219 h 3154680"/>
              <a:gd name="connsiteX22" fmla="*/ 888184 w 2649188"/>
              <a:gd name="connsiteY22" fmla="*/ 14140 h 3154680"/>
              <a:gd name="connsiteX23" fmla="*/ 921233 w 2649188"/>
              <a:gd name="connsiteY23" fmla="*/ 30593 h 3154680"/>
              <a:gd name="connsiteX24" fmla="*/ 959377 w 2649188"/>
              <a:gd name="connsiteY24" fmla="*/ 83488 h 3154680"/>
              <a:gd name="connsiteX25" fmla="*/ 982237 w 2649188"/>
              <a:gd name="connsiteY25" fmla="*/ 110140 h 3154680"/>
              <a:gd name="connsiteX26" fmla="*/ 1008624 w 2649188"/>
              <a:gd name="connsiteY26" fmla="*/ 103205 h 3154680"/>
              <a:gd name="connsiteX27" fmla="*/ 1065317 w 2649188"/>
              <a:gd name="connsiteY27" fmla="*/ 45414 h 3154680"/>
              <a:gd name="connsiteX28" fmla="*/ 1103068 w 2649188"/>
              <a:gd name="connsiteY28" fmla="*/ 38888 h 3154680"/>
              <a:gd name="connsiteX29" fmla="*/ 1162112 w 2649188"/>
              <a:gd name="connsiteY29" fmla="*/ 32361 h 3154680"/>
              <a:gd name="connsiteX30" fmla="*/ 1176351 w 2649188"/>
              <a:gd name="connsiteY30" fmla="*/ 22978 h 3154680"/>
              <a:gd name="connsiteX31" fmla="*/ 1223638 w 2649188"/>
              <a:gd name="connsiteY31" fmla="*/ 33584 h 3154680"/>
              <a:gd name="connsiteX32" fmla="*/ 1256687 w 2649188"/>
              <a:gd name="connsiteY32" fmla="*/ 52485 h 3154680"/>
              <a:gd name="connsiteX33" fmla="*/ 1276020 w 2649188"/>
              <a:gd name="connsiteY33" fmla="*/ 20530 h 3154680"/>
              <a:gd name="connsiteX34" fmla="*/ 1324092 w 2649188"/>
              <a:gd name="connsiteY34" fmla="*/ 22570 h 3154680"/>
              <a:gd name="connsiteX35" fmla="*/ 1370596 w 2649188"/>
              <a:gd name="connsiteY35" fmla="*/ 76689 h 3154680"/>
              <a:gd name="connsiteX36" fmla="*/ 1393064 w 2649188"/>
              <a:gd name="connsiteY36" fmla="*/ 129177 h 3154680"/>
              <a:gd name="connsiteX37" fmla="*/ 1421410 w 2649188"/>
              <a:gd name="connsiteY37" fmla="*/ 138151 h 3154680"/>
              <a:gd name="connsiteX38" fmla="*/ 1439567 w 2649188"/>
              <a:gd name="connsiteY38" fmla="*/ 116395 h 3154680"/>
              <a:gd name="connsiteX39" fmla="*/ 1452500 w 2649188"/>
              <a:gd name="connsiteY39" fmla="*/ 62684 h 3154680"/>
              <a:gd name="connsiteX40" fmla="*/ 1495868 w 2649188"/>
              <a:gd name="connsiteY40" fmla="*/ 28689 h 3154680"/>
              <a:gd name="connsiteX41" fmla="*/ 1582083 w 2649188"/>
              <a:gd name="connsiteY41" fmla="*/ 21754 h 3154680"/>
              <a:gd name="connsiteX42" fmla="*/ 1626628 w 2649188"/>
              <a:gd name="connsiteY42" fmla="*/ 52077 h 3154680"/>
              <a:gd name="connsiteX43" fmla="*/ 1647920 w 2649188"/>
              <a:gd name="connsiteY43" fmla="*/ 100077 h 3154680"/>
              <a:gd name="connsiteX44" fmla="*/ 1672739 w 2649188"/>
              <a:gd name="connsiteY44" fmla="*/ 121426 h 3154680"/>
              <a:gd name="connsiteX45" fmla="*/ 1716500 w 2649188"/>
              <a:gd name="connsiteY45" fmla="*/ 115307 h 3154680"/>
              <a:gd name="connsiteX46" fmla="*/ 1806242 w 2649188"/>
              <a:gd name="connsiteY46" fmla="*/ 115715 h 3154680"/>
              <a:gd name="connsiteX47" fmla="*/ 1827142 w 2649188"/>
              <a:gd name="connsiteY47" fmla="*/ 74242 h 3154680"/>
              <a:gd name="connsiteX48" fmla="*/ 1855489 w 2649188"/>
              <a:gd name="connsiteY48" fmla="*/ 50038 h 3154680"/>
              <a:gd name="connsiteX49" fmla="*/ 1877957 w 2649188"/>
              <a:gd name="connsiteY49" fmla="*/ 21346 h 3154680"/>
              <a:gd name="connsiteX50" fmla="*/ 1905520 w 2649188"/>
              <a:gd name="connsiteY50" fmla="*/ 25018 h 3154680"/>
              <a:gd name="connsiteX51" fmla="*/ 1959469 w 2649188"/>
              <a:gd name="connsiteY51" fmla="*/ 105381 h 3154680"/>
              <a:gd name="connsiteX52" fmla="*/ 1982721 w 2649188"/>
              <a:gd name="connsiteY52" fmla="*/ 132848 h 3154680"/>
              <a:gd name="connsiteX53" fmla="*/ 2010675 w 2649188"/>
              <a:gd name="connsiteY53" fmla="*/ 132848 h 3154680"/>
              <a:gd name="connsiteX54" fmla="*/ 2025698 w 2649188"/>
              <a:gd name="connsiteY54" fmla="*/ 93958 h 3154680"/>
              <a:gd name="connsiteX55" fmla="*/ 2044247 w 2649188"/>
              <a:gd name="connsiteY55" fmla="*/ 99670 h 3154680"/>
              <a:gd name="connsiteX56" fmla="*/ 2095453 w 2649188"/>
              <a:gd name="connsiteY56" fmla="*/ 84440 h 3154680"/>
              <a:gd name="connsiteX57" fmla="*/ 2098589 w 2649188"/>
              <a:gd name="connsiteY57" fmla="*/ 52485 h 3154680"/>
              <a:gd name="connsiteX58" fmla="*/ 2124976 w 2649188"/>
              <a:gd name="connsiteY58" fmla="*/ 25426 h 3154680"/>
              <a:gd name="connsiteX59" fmla="*/ 2161943 w 2649188"/>
              <a:gd name="connsiteY59" fmla="*/ 12372 h 3154680"/>
              <a:gd name="connsiteX60" fmla="*/ 2211190 w 2649188"/>
              <a:gd name="connsiteY60" fmla="*/ 36168 h 3154680"/>
              <a:gd name="connsiteX61" fmla="*/ 2245807 w 2649188"/>
              <a:gd name="connsiteY61" fmla="*/ 79273 h 3154680"/>
              <a:gd name="connsiteX62" fmla="*/ 2274153 w 2649188"/>
              <a:gd name="connsiteY62" fmla="*/ 96950 h 3154680"/>
              <a:gd name="connsiteX63" fmla="*/ 2311513 w 2649188"/>
              <a:gd name="connsiteY63" fmla="*/ 84712 h 3154680"/>
              <a:gd name="connsiteX64" fmla="*/ 2346130 w 2649188"/>
              <a:gd name="connsiteY64" fmla="*/ 53165 h 3154680"/>
              <a:gd name="connsiteX65" fmla="*/ 2381530 w 2649188"/>
              <a:gd name="connsiteY65" fmla="*/ 24474 h 3154680"/>
              <a:gd name="connsiteX66" fmla="*/ 2509154 w 2649188"/>
              <a:gd name="connsiteY66" fmla="*/ 19171 h 3154680"/>
              <a:gd name="connsiteX67" fmla="*/ 2544555 w 2649188"/>
              <a:gd name="connsiteY67" fmla="*/ 52757 h 3154680"/>
              <a:gd name="connsiteX68" fmla="*/ 2585180 w 2649188"/>
              <a:gd name="connsiteY68" fmla="*/ 44599 h 3154680"/>
              <a:gd name="connsiteX69" fmla="*/ 2571725 w 2649188"/>
              <a:gd name="connsiteY69" fmla="*/ 69618 h 3154680"/>
              <a:gd name="connsiteX70" fmla="*/ 2571725 w 2649188"/>
              <a:gd name="connsiteY70" fmla="*/ 97086 h 3154680"/>
              <a:gd name="connsiteX71" fmla="*/ 2595369 w 2649188"/>
              <a:gd name="connsiteY71" fmla="*/ 121698 h 3154680"/>
              <a:gd name="connsiteX72" fmla="*/ 2591973 w 2649188"/>
              <a:gd name="connsiteY72" fmla="*/ 146310 h 3154680"/>
              <a:gd name="connsiteX73" fmla="*/ 2577604 w 2649188"/>
              <a:gd name="connsiteY73" fmla="*/ 161539 h 3154680"/>
              <a:gd name="connsiteX74" fmla="*/ 2583090 w 2649188"/>
              <a:gd name="connsiteY74" fmla="*/ 188599 h 3154680"/>
              <a:gd name="connsiteX75" fmla="*/ 2625675 w 2649188"/>
              <a:gd name="connsiteY75" fmla="*/ 220146 h 3154680"/>
              <a:gd name="connsiteX76" fmla="*/ 2637823 w 2649188"/>
              <a:gd name="connsiteY76" fmla="*/ 242310 h 3154680"/>
              <a:gd name="connsiteX77" fmla="*/ 2637040 w 2649188"/>
              <a:gd name="connsiteY77" fmla="*/ 280792 h 3154680"/>
              <a:gd name="connsiteX78" fmla="*/ 2628418 w 2649188"/>
              <a:gd name="connsiteY78" fmla="*/ 299692 h 3154680"/>
              <a:gd name="connsiteX79" fmla="*/ 2587793 w 2649188"/>
              <a:gd name="connsiteY79" fmla="*/ 370265 h 3154680"/>
              <a:gd name="connsiteX80" fmla="*/ 2568851 w 2649188"/>
              <a:gd name="connsiteY80" fmla="*/ 403035 h 3154680"/>
              <a:gd name="connsiteX81" fmla="*/ 2575122 w 2649188"/>
              <a:gd name="connsiteY81" fmla="*/ 464905 h 3154680"/>
              <a:gd name="connsiteX82" fmla="*/ 2616923 w 2649188"/>
              <a:gd name="connsiteY82" fmla="*/ 491557 h 3154680"/>
              <a:gd name="connsiteX83" fmla="*/ 2631161 w 2649188"/>
              <a:gd name="connsiteY83" fmla="*/ 516985 h 3154680"/>
              <a:gd name="connsiteX84" fmla="*/ 2624891 w 2649188"/>
              <a:gd name="connsiteY84" fmla="*/ 542005 h 3154680"/>
              <a:gd name="connsiteX85" fmla="*/ 2628418 w 2649188"/>
              <a:gd name="connsiteY85" fmla="*/ 573551 h 3154680"/>
              <a:gd name="connsiteX86" fmla="*/ 2598112 w 2649188"/>
              <a:gd name="connsiteY86" fmla="*/ 600203 h 3154680"/>
              <a:gd name="connsiteX87" fmla="*/ 2575252 w 2649188"/>
              <a:gd name="connsiteY87" fmla="*/ 627671 h 3154680"/>
              <a:gd name="connsiteX88" fmla="*/ 2604774 w 2649188"/>
              <a:gd name="connsiteY88" fmla="*/ 643308 h 3154680"/>
              <a:gd name="connsiteX89" fmla="*/ 2631553 w 2649188"/>
              <a:gd name="connsiteY89" fmla="*/ 660577 h 3154680"/>
              <a:gd name="connsiteX90" fmla="*/ 2635080 w 2649188"/>
              <a:gd name="connsiteY90" fmla="*/ 757393 h 3154680"/>
              <a:gd name="connsiteX91" fmla="*/ 2631945 w 2649188"/>
              <a:gd name="connsiteY91" fmla="*/ 823342 h 3154680"/>
              <a:gd name="connsiteX92" fmla="*/ 2619797 w 2649188"/>
              <a:gd name="connsiteY92" fmla="*/ 865223 h 3154680"/>
              <a:gd name="connsiteX93" fmla="*/ 2579955 w 2649188"/>
              <a:gd name="connsiteY93" fmla="*/ 905745 h 3154680"/>
              <a:gd name="connsiteX94" fmla="*/ 2577995 w 2649188"/>
              <a:gd name="connsiteY94" fmla="*/ 927501 h 3154680"/>
              <a:gd name="connsiteX95" fmla="*/ 2606342 w 2649188"/>
              <a:gd name="connsiteY95" fmla="*/ 952521 h 3154680"/>
              <a:gd name="connsiteX96" fmla="*/ 2624499 w 2649188"/>
              <a:gd name="connsiteY96" fmla="*/ 1002969 h 3154680"/>
              <a:gd name="connsiteX97" fmla="*/ 2619797 w 2649188"/>
              <a:gd name="connsiteY97" fmla="*/ 1073541 h 3154680"/>
              <a:gd name="connsiteX98" fmla="*/ 2639913 w 2649188"/>
              <a:gd name="connsiteY98" fmla="*/ 1094890 h 3154680"/>
              <a:gd name="connsiteX99" fmla="*/ 2643048 w 2649188"/>
              <a:gd name="connsiteY99" fmla="*/ 1133371 h 3154680"/>
              <a:gd name="connsiteX100" fmla="*/ 2620972 w 2649188"/>
              <a:gd name="connsiteY100" fmla="*/ 1156351 h 3154680"/>
              <a:gd name="connsiteX101" fmla="*/ 2614702 w 2649188"/>
              <a:gd name="connsiteY101" fmla="*/ 1171581 h 3154680"/>
              <a:gd name="connsiteX102" fmla="*/ 2626851 w 2649188"/>
              <a:gd name="connsiteY102" fmla="*/ 1180963 h 3154680"/>
              <a:gd name="connsiteX103" fmla="*/ 2633904 w 2649188"/>
              <a:gd name="connsiteY103" fmla="*/ 1213734 h 3154680"/>
              <a:gd name="connsiteX104" fmla="*/ 2628026 w 2649188"/>
              <a:gd name="connsiteY104" fmla="*/ 1244465 h 3154680"/>
              <a:gd name="connsiteX105" fmla="*/ 2564671 w 2649188"/>
              <a:gd name="connsiteY105" fmla="*/ 1307151 h 3154680"/>
              <a:gd name="connsiteX106" fmla="*/ 2560752 w 2649188"/>
              <a:gd name="connsiteY106" fmla="*/ 1333802 h 3154680"/>
              <a:gd name="connsiteX107" fmla="*/ 2592103 w 2649188"/>
              <a:gd name="connsiteY107" fmla="*/ 1347808 h 3154680"/>
              <a:gd name="connsiteX108" fmla="*/ 2614702 w 2649188"/>
              <a:gd name="connsiteY108" fmla="*/ 1366301 h 3154680"/>
              <a:gd name="connsiteX109" fmla="*/ 2626459 w 2649188"/>
              <a:gd name="connsiteY109" fmla="*/ 1422460 h 3154680"/>
              <a:gd name="connsiteX110" fmla="*/ 2620972 w 2649188"/>
              <a:gd name="connsiteY110" fmla="*/ 1456454 h 3154680"/>
              <a:gd name="connsiteX111" fmla="*/ 2619797 w 2649188"/>
              <a:gd name="connsiteY111" fmla="*/ 1509349 h 3154680"/>
              <a:gd name="connsiteX112" fmla="*/ 2581653 w 2649188"/>
              <a:gd name="connsiteY112" fmla="*/ 1546607 h 3154680"/>
              <a:gd name="connsiteX113" fmla="*/ 2572640 w 2649188"/>
              <a:gd name="connsiteY113" fmla="*/ 1561837 h 3154680"/>
              <a:gd name="connsiteX114" fmla="*/ 2583612 w 2649188"/>
              <a:gd name="connsiteY114" fmla="*/ 1582777 h 3154680"/>
              <a:gd name="connsiteX115" fmla="*/ 2580477 w 2649188"/>
              <a:gd name="connsiteY115" fmla="*/ 1610652 h 3154680"/>
              <a:gd name="connsiteX116" fmla="*/ 2576167 w 2649188"/>
              <a:gd name="connsiteY116" fmla="*/ 1639752 h 3154680"/>
              <a:gd name="connsiteX117" fmla="*/ 2576559 w 2649188"/>
              <a:gd name="connsiteY117" fmla="*/ 1702029 h 3154680"/>
              <a:gd name="connsiteX118" fmla="*/ 2610391 w 2649188"/>
              <a:gd name="connsiteY118" fmla="*/ 1713044 h 3154680"/>
              <a:gd name="connsiteX119" fmla="*/ 2622540 w 2649188"/>
              <a:gd name="connsiteY119" fmla="*/ 1743367 h 3154680"/>
              <a:gd name="connsiteX120" fmla="*/ 2639130 w 2649188"/>
              <a:gd name="connsiteY120" fmla="*/ 1769202 h 3154680"/>
              <a:gd name="connsiteX121" fmla="*/ 2626197 w 2649188"/>
              <a:gd name="connsiteY121" fmla="*/ 1795854 h 3154680"/>
              <a:gd name="connsiteX122" fmla="*/ 2566761 w 2649188"/>
              <a:gd name="connsiteY122" fmla="*/ 1864795 h 3154680"/>
              <a:gd name="connsiteX123" fmla="*/ 2565586 w 2649188"/>
              <a:gd name="connsiteY123" fmla="*/ 1889407 h 3154680"/>
              <a:gd name="connsiteX124" fmla="*/ 2590405 w 2649188"/>
              <a:gd name="connsiteY124" fmla="*/ 1897157 h 3154680"/>
              <a:gd name="connsiteX125" fmla="*/ 2586094 w 2649188"/>
              <a:gd name="connsiteY125" fmla="*/ 1931968 h 3154680"/>
              <a:gd name="connsiteX126" fmla="*/ 2590405 w 2649188"/>
              <a:gd name="connsiteY126" fmla="*/ 1954540 h 3154680"/>
              <a:gd name="connsiteX127" fmla="*/ 2603860 w 2649188"/>
              <a:gd name="connsiteY127" fmla="*/ 1970585 h 3154680"/>
              <a:gd name="connsiteX128" fmla="*/ 2627896 w 2649188"/>
              <a:gd name="connsiteY128" fmla="*/ 1987854 h 3154680"/>
              <a:gd name="connsiteX129" fmla="*/ 2632990 w 2649188"/>
              <a:gd name="connsiteY129" fmla="*/ 2021441 h 3154680"/>
              <a:gd name="connsiteX130" fmla="*/ 2634558 w 2649188"/>
              <a:gd name="connsiteY130" fmla="*/ 2047276 h 3154680"/>
              <a:gd name="connsiteX131" fmla="*/ 2617576 w 2649188"/>
              <a:gd name="connsiteY131" fmla="*/ 2088342 h 3154680"/>
              <a:gd name="connsiteX132" fmla="*/ 2595500 w 2649188"/>
              <a:gd name="connsiteY132" fmla="*/ 2118665 h 3154680"/>
              <a:gd name="connsiteX133" fmla="*/ 2588446 w 2649188"/>
              <a:gd name="connsiteY133" fmla="*/ 2155515 h 3154680"/>
              <a:gd name="connsiteX134" fmla="*/ 2596283 w 2649188"/>
              <a:gd name="connsiteY134" fmla="*/ 2192773 h 3154680"/>
              <a:gd name="connsiteX135" fmla="*/ 2619535 w 2649188"/>
              <a:gd name="connsiteY135" fmla="*/ 2210858 h 3154680"/>
              <a:gd name="connsiteX136" fmla="*/ 2638085 w 2649188"/>
              <a:gd name="connsiteY136" fmla="*/ 2238325 h 3154680"/>
              <a:gd name="connsiteX137" fmla="*/ 2639260 w 2649188"/>
              <a:gd name="connsiteY137" fmla="*/ 2373623 h 3154680"/>
              <a:gd name="connsiteX138" fmla="*/ 2609346 w 2649188"/>
              <a:gd name="connsiteY138" fmla="*/ 2395379 h 3154680"/>
              <a:gd name="connsiteX139" fmla="*/ 2605036 w 2649188"/>
              <a:gd name="connsiteY139" fmla="*/ 2427334 h 3154680"/>
              <a:gd name="connsiteX140" fmla="*/ 2623585 w 2649188"/>
              <a:gd name="connsiteY140" fmla="*/ 2442971 h 3154680"/>
              <a:gd name="connsiteX141" fmla="*/ 2623193 w 2649188"/>
              <a:gd name="connsiteY141" fmla="*/ 2473294 h 3154680"/>
              <a:gd name="connsiteX142" fmla="*/ 2608171 w 2649188"/>
              <a:gd name="connsiteY142" fmla="*/ 2481453 h 3154680"/>
              <a:gd name="connsiteX143" fmla="*/ 2583351 w 2649188"/>
              <a:gd name="connsiteY143" fmla="*/ 2514224 h 3154680"/>
              <a:gd name="connsiteX144" fmla="*/ 2571987 w 2649188"/>
              <a:gd name="connsiteY144" fmla="*/ 2559368 h 3154680"/>
              <a:gd name="connsiteX145" fmla="*/ 2578649 w 2649188"/>
              <a:gd name="connsiteY145" fmla="*/ 2613487 h 3154680"/>
              <a:gd name="connsiteX146" fmla="*/ 2607779 w 2649188"/>
              <a:gd name="connsiteY146" fmla="*/ 2658632 h 3154680"/>
              <a:gd name="connsiteX147" fmla="*/ 2631423 w 2649188"/>
              <a:gd name="connsiteY147" fmla="*/ 2677125 h 3154680"/>
              <a:gd name="connsiteX148" fmla="*/ 2625936 w 2649188"/>
              <a:gd name="connsiteY148" fmla="*/ 2725941 h 3154680"/>
              <a:gd name="connsiteX149" fmla="*/ 2590536 w 2649188"/>
              <a:gd name="connsiteY149" fmla="*/ 2749737 h 3154680"/>
              <a:gd name="connsiteX150" fmla="*/ 2587009 w 2649188"/>
              <a:gd name="connsiteY150" fmla="*/ 2772717 h 3154680"/>
              <a:gd name="connsiteX151" fmla="*/ 2611436 w 2649188"/>
              <a:gd name="connsiteY151" fmla="*/ 2777612 h 3154680"/>
              <a:gd name="connsiteX152" fmla="*/ 2605950 w 2649188"/>
              <a:gd name="connsiteY152" fmla="*/ 2806711 h 3154680"/>
              <a:gd name="connsiteX153" fmla="*/ 2617315 w 2649188"/>
              <a:gd name="connsiteY153" fmla="*/ 2841930 h 3154680"/>
              <a:gd name="connsiteX154" fmla="*/ 2646053 w 2649188"/>
              <a:gd name="connsiteY154" fmla="*/ 2882043 h 3154680"/>
              <a:gd name="connsiteX155" fmla="*/ 2640958 w 2649188"/>
              <a:gd name="connsiteY155" fmla="*/ 2955471 h 3154680"/>
              <a:gd name="connsiteX156" fmla="*/ 2607909 w 2649188"/>
              <a:gd name="connsiteY156" fmla="*/ 2987018 h 3154680"/>
              <a:gd name="connsiteX157" fmla="*/ 2584657 w 2649188"/>
              <a:gd name="connsiteY157" fmla="*/ 3018564 h 3154680"/>
              <a:gd name="connsiteX158" fmla="*/ 2587793 w 2649188"/>
              <a:gd name="connsiteY158" fmla="*/ 3036242 h 3154680"/>
              <a:gd name="connsiteX159" fmla="*/ 2638215 w 2649188"/>
              <a:gd name="connsiteY159" fmla="*/ 3054327 h 3154680"/>
              <a:gd name="connsiteX160" fmla="*/ 2640958 w 2649188"/>
              <a:gd name="connsiteY160" fmla="*/ 3078123 h 3154680"/>
              <a:gd name="connsiteX161" fmla="*/ 2649188 w 2649188"/>
              <a:gd name="connsiteY161" fmla="*/ 3114157 h 3154680"/>
              <a:gd name="connsiteX162" fmla="*/ 2643077 w 2649188"/>
              <a:gd name="connsiteY162" fmla="*/ 3154680 h 3154680"/>
              <a:gd name="connsiteX163" fmla="*/ 2556545 w 2649188"/>
              <a:gd name="connsiteY163" fmla="*/ 3154680 h 3154680"/>
              <a:gd name="connsiteX164" fmla="*/ 2538676 w 2649188"/>
              <a:gd name="connsiteY164" fmla="*/ 3117828 h 3154680"/>
              <a:gd name="connsiteX165" fmla="*/ 2516992 w 2649188"/>
              <a:gd name="connsiteY165" fmla="*/ 3058814 h 3154680"/>
              <a:gd name="connsiteX166" fmla="*/ 2474407 w 2649188"/>
              <a:gd name="connsiteY166" fmla="*/ 3027675 h 3154680"/>
              <a:gd name="connsiteX167" fmla="*/ 2446061 w 2649188"/>
              <a:gd name="connsiteY167" fmla="*/ 3041137 h 3154680"/>
              <a:gd name="connsiteX168" fmla="*/ 2440966 w 2649188"/>
              <a:gd name="connsiteY168" fmla="*/ 3067788 h 3154680"/>
              <a:gd name="connsiteX169" fmla="*/ 2422417 w 2649188"/>
              <a:gd name="connsiteY169" fmla="*/ 3078395 h 3154680"/>
              <a:gd name="connsiteX170" fmla="*/ 2407003 w 2649188"/>
              <a:gd name="connsiteY170" fmla="*/ 3057862 h 3154680"/>
              <a:gd name="connsiteX171" fmla="*/ 2386494 w 2649188"/>
              <a:gd name="connsiteY171" fmla="*/ 3053783 h 3154680"/>
              <a:gd name="connsiteX172" fmla="*/ 2345868 w 2649188"/>
              <a:gd name="connsiteY172" fmla="*/ 3090225 h 3154680"/>
              <a:gd name="connsiteX173" fmla="*/ 2343125 w 2649188"/>
              <a:gd name="connsiteY173" fmla="*/ 3113205 h 3154680"/>
              <a:gd name="connsiteX174" fmla="*/ 2323008 w 2649188"/>
              <a:gd name="connsiteY174" fmla="*/ 3145568 h 3154680"/>
              <a:gd name="connsiteX175" fmla="*/ 2261613 w 2649188"/>
              <a:gd name="connsiteY175" fmla="*/ 3145568 h 3154680"/>
              <a:gd name="connsiteX176" fmla="*/ 2225821 w 2649188"/>
              <a:gd name="connsiteY176" fmla="*/ 3102463 h 3154680"/>
              <a:gd name="connsiteX177" fmla="*/ 2166777 w 2649188"/>
              <a:gd name="connsiteY177" fmla="*/ 3039369 h 3154680"/>
              <a:gd name="connsiteX178" fmla="*/ 2127327 w 2649188"/>
              <a:gd name="connsiteY178" fmla="*/ 3029987 h 3154680"/>
              <a:gd name="connsiteX179" fmla="*/ 2091535 w 2649188"/>
              <a:gd name="connsiteY179" fmla="*/ 3038553 h 3154680"/>
              <a:gd name="connsiteX180" fmla="*/ 2073377 w 2649188"/>
              <a:gd name="connsiteY180" fmla="*/ 3071324 h 3154680"/>
              <a:gd name="connsiteX181" fmla="*/ 2046206 w 2649188"/>
              <a:gd name="connsiteY181" fmla="*/ 3110213 h 3154680"/>
              <a:gd name="connsiteX182" fmla="*/ 2038369 w 2649188"/>
              <a:gd name="connsiteY182" fmla="*/ 3131154 h 3154680"/>
              <a:gd name="connsiteX183" fmla="*/ 2023346 w 2649188"/>
              <a:gd name="connsiteY183" fmla="*/ 3147199 h 3154680"/>
              <a:gd name="connsiteX184" fmla="*/ 1983897 w 2649188"/>
              <a:gd name="connsiteY184" fmla="*/ 3143528 h 3154680"/>
              <a:gd name="connsiteX185" fmla="*/ 1967699 w 2649188"/>
              <a:gd name="connsiteY185" fmla="*/ 3132922 h 3154680"/>
              <a:gd name="connsiteX186" fmla="*/ 1942095 w 2649188"/>
              <a:gd name="connsiteY186" fmla="*/ 3085329 h 3154680"/>
              <a:gd name="connsiteX187" fmla="*/ 1920803 w 2649188"/>
              <a:gd name="connsiteY187" fmla="*/ 3049703 h 3154680"/>
              <a:gd name="connsiteX188" fmla="*/ 1904213 w 2649188"/>
              <a:gd name="connsiteY188" fmla="*/ 3052559 h 3154680"/>
              <a:gd name="connsiteX189" fmla="*/ 1895592 w 2649188"/>
              <a:gd name="connsiteY189" fmla="*/ 3082882 h 3154680"/>
              <a:gd name="connsiteX190" fmla="*/ 1884227 w 2649188"/>
              <a:gd name="connsiteY190" fmla="*/ 3115652 h 3154680"/>
              <a:gd name="connsiteX191" fmla="*/ 1863326 w 2649188"/>
              <a:gd name="connsiteY191" fmla="*/ 3142712 h 3154680"/>
              <a:gd name="connsiteX192" fmla="*/ 1695599 w 2649188"/>
              <a:gd name="connsiteY192" fmla="*/ 3141488 h 3154680"/>
              <a:gd name="connsiteX193" fmla="*/ 1674307 w 2649188"/>
              <a:gd name="connsiteY193" fmla="*/ 3135369 h 3154680"/>
              <a:gd name="connsiteX194" fmla="*/ 1638515 w 2649188"/>
              <a:gd name="connsiteY194" fmla="*/ 3082066 h 3154680"/>
              <a:gd name="connsiteX195" fmla="*/ 1627934 w 2649188"/>
              <a:gd name="connsiteY195" fmla="*/ 3058678 h 3154680"/>
              <a:gd name="connsiteX196" fmla="*/ 1605074 w 2649188"/>
              <a:gd name="connsiteY196" fmla="*/ 3045216 h 3154680"/>
              <a:gd name="connsiteX197" fmla="*/ 1586916 w 2649188"/>
              <a:gd name="connsiteY197" fmla="*/ 3060446 h 3154680"/>
              <a:gd name="connsiteX198" fmla="*/ 1558962 w 2649188"/>
              <a:gd name="connsiteY198" fmla="*/ 3103143 h 3154680"/>
              <a:gd name="connsiteX199" fmla="*/ 1518728 w 2649188"/>
              <a:gd name="connsiteY199" fmla="*/ 3126939 h 3154680"/>
              <a:gd name="connsiteX200" fmla="*/ 1459292 w 2649188"/>
              <a:gd name="connsiteY200" fmla="*/ 3126939 h 3154680"/>
              <a:gd name="connsiteX201" fmla="*/ 1431338 w 2649188"/>
              <a:gd name="connsiteY201" fmla="*/ 3151143 h 3154680"/>
              <a:gd name="connsiteX202" fmla="*/ 1381307 w 2649188"/>
              <a:gd name="connsiteY202" fmla="*/ 3151143 h 3154680"/>
              <a:gd name="connsiteX203" fmla="*/ 1363542 w 2649188"/>
              <a:gd name="connsiteY203" fmla="*/ 3122043 h 3154680"/>
              <a:gd name="connsiteX204" fmla="*/ 1344208 w 2649188"/>
              <a:gd name="connsiteY204" fmla="*/ 3111437 h 3154680"/>
              <a:gd name="connsiteX205" fmla="*/ 1327619 w 2649188"/>
              <a:gd name="connsiteY205" fmla="*/ 3137273 h 3154680"/>
              <a:gd name="connsiteX206" fmla="*/ 1294570 w 2649188"/>
              <a:gd name="connsiteY206" fmla="*/ 3139313 h 3154680"/>
              <a:gd name="connsiteX207" fmla="*/ 1264656 w 2649188"/>
              <a:gd name="connsiteY207" fmla="*/ 3131154 h 3154680"/>
              <a:gd name="connsiteX208" fmla="*/ 1234742 w 2649188"/>
              <a:gd name="connsiteY208" fmla="*/ 3090089 h 3154680"/>
              <a:gd name="connsiteX209" fmla="*/ 1204044 w 2649188"/>
              <a:gd name="connsiteY209" fmla="*/ 3030259 h 3154680"/>
              <a:gd name="connsiteX210" fmla="*/ 1171779 w 2649188"/>
              <a:gd name="connsiteY210" fmla="*/ 3025771 h 3154680"/>
              <a:gd name="connsiteX211" fmla="*/ 1158324 w 2649188"/>
              <a:gd name="connsiteY211" fmla="*/ 3042225 h 3154680"/>
              <a:gd name="connsiteX212" fmla="*/ 1156365 w 2649188"/>
              <a:gd name="connsiteY212" fmla="*/ 3084514 h 3154680"/>
              <a:gd name="connsiteX213" fmla="*/ 1140167 w 2649188"/>
              <a:gd name="connsiteY213" fmla="*/ 3101375 h 3154680"/>
              <a:gd name="connsiteX214" fmla="*/ 1112212 w 2649188"/>
              <a:gd name="connsiteY214" fmla="*/ 3128842 h 3154680"/>
              <a:gd name="connsiteX215" fmla="*/ 1005880 w 2649188"/>
              <a:gd name="connsiteY215" fmla="*/ 3129250 h 3154680"/>
              <a:gd name="connsiteX216" fmla="*/ 967345 w 2649188"/>
              <a:gd name="connsiteY216" fmla="*/ 3093216 h 3154680"/>
              <a:gd name="connsiteX217" fmla="*/ 957156 w 2649188"/>
              <a:gd name="connsiteY217" fmla="*/ 3062893 h 3154680"/>
              <a:gd name="connsiteX218" fmla="*/ 938607 w 2649188"/>
              <a:gd name="connsiteY218" fmla="*/ 3042361 h 3154680"/>
              <a:gd name="connsiteX219" fmla="*/ 919274 w 2649188"/>
              <a:gd name="connsiteY219" fmla="*/ 3057590 h 3154680"/>
              <a:gd name="connsiteX220" fmla="*/ 882306 w 2649188"/>
              <a:gd name="connsiteY220" fmla="*/ 3039913 h 3154680"/>
              <a:gd name="connsiteX221" fmla="*/ 857486 w 2649188"/>
              <a:gd name="connsiteY221" fmla="*/ 3042361 h 3154680"/>
              <a:gd name="connsiteX222" fmla="*/ 834235 w 2649188"/>
              <a:gd name="connsiteY222" fmla="*/ 3053783 h 3154680"/>
              <a:gd name="connsiteX223" fmla="*/ 788515 w 2649188"/>
              <a:gd name="connsiteY223" fmla="*/ 3055822 h 3154680"/>
              <a:gd name="connsiteX224" fmla="*/ 757425 w 2649188"/>
              <a:gd name="connsiteY224" fmla="*/ 3110349 h 3154680"/>
              <a:gd name="connsiteX225" fmla="*/ 731038 w 2649188"/>
              <a:gd name="connsiteY225" fmla="*/ 3138225 h 3154680"/>
              <a:gd name="connsiteX226" fmla="*/ 708570 w 2649188"/>
              <a:gd name="connsiteY226" fmla="*/ 3144752 h 3154680"/>
              <a:gd name="connsiteX227" fmla="*/ 694331 w 2649188"/>
              <a:gd name="connsiteY227" fmla="*/ 3140264 h 3154680"/>
              <a:gd name="connsiteX228" fmla="*/ 662066 w 2649188"/>
              <a:gd name="connsiteY228" fmla="*/ 3094712 h 3154680"/>
              <a:gd name="connsiteX229" fmla="*/ 617522 w 2649188"/>
              <a:gd name="connsiteY229" fmla="*/ 3032434 h 3154680"/>
              <a:gd name="connsiteX230" fmla="*/ 591918 w 2649188"/>
              <a:gd name="connsiteY230" fmla="*/ 3025907 h 3154680"/>
              <a:gd name="connsiteX231" fmla="*/ 583689 w 2649188"/>
              <a:gd name="connsiteY231" fmla="*/ 3035290 h 3154680"/>
              <a:gd name="connsiteX232" fmla="*/ 575459 w 2649188"/>
              <a:gd name="connsiteY232" fmla="*/ 3058270 h 3154680"/>
              <a:gd name="connsiteX233" fmla="*/ 566838 w 2649188"/>
              <a:gd name="connsiteY233" fmla="*/ 3069284 h 3154680"/>
              <a:gd name="connsiteX234" fmla="*/ 531829 w 2649188"/>
              <a:gd name="connsiteY234" fmla="*/ 3062757 h 3154680"/>
              <a:gd name="connsiteX235" fmla="*/ 525951 w 2649188"/>
              <a:gd name="connsiteY235" fmla="*/ 3080026 h 3154680"/>
              <a:gd name="connsiteX236" fmla="*/ 513803 w 2649188"/>
              <a:gd name="connsiteY236" fmla="*/ 3079618 h 3154680"/>
              <a:gd name="connsiteX237" fmla="*/ 502830 w 2649188"/>
              <a:gd name="connsiteY237" fmla="*/ 3089817 h 3154680"/>
              <a:gd name="connsiteX238" fmla="*/ 491465 w 2649188"/>
              <a:gd name="connsiteY238" fmla="*/ 3109533 h 3154680"/>
              <a:gd name="connsiteX239" fmla="*/ 453713 w 2649188"/>
              <a:gd name="connsiteY239" fmla="*/ 3151415 h 3154680"/>
              <a:gd name="connsiteX240" fmla="*/ 408777 w 2649188"/>
              <a:gd name="connsiteY240" fmla="*/ 3136593 h 3154680"/>
              <a:gd name="connsiteX241" fmla="*/ 333143 w 2649188"/>
              <a:gd name="connsiteY241" fmla="*/ 3067652 h 3154680"/>
              <a:gd name="connsiteX242" fmla="*/ 307148 w 2649188"/>
              <a:gd name="connsiteY242" fmla="*/ 3079890 h 3154680"/>
              <a:gd name="connsiteX243" fmla="*/ 274099 w 2649188"/>
              <a:gd name="connsiteY243" fmla="*/ 3082338 h 3154680"/>
              <a:gd name="connsiteX244" fmla="*/ 224460 w 2649188"/>
              <a:gd name="connsiteY244" fmla="*/ 3136457 h 3154680"/>
              <a:gd name="connsiteX245" fmla="*/ 87431 w 2649188"/>
              <a:gd name="connsiteY245" fmla="*/ 3136457 h 3154680"/>
              <a:gd name="connsiteX246" fmla="*/ 52031 w 2649188"/>
              <a:gd name="connsiteY246" fmla="*/ 3119188 h 3154680"/>
              <a:gd name="connsiteX247" fmla="*/ 0 w 2649188"/>
              <a:gd name="connsiteY247" fmla="*/ 3119188 h 3154680"/>
              <a:gd name="connsiteX248" fmla="*/ 0 w 2649188"/>
              <a:gd name="connsiteY248" fmla="*/ 3110952 h 3154680"/>
              <a:gd name="connsiteX249" fmla="*/ 12320 w 2649188"/>
              <a:gd name="connsiteY249" fmla="*/ 3096412 h 3154680"/>
              <a:gd name="connsiteX250" fmla="*/ 34004 w 2649188"/>
              <a:gd name="connsiteY250" fmla="*/ 3069964 h 3154680"/>
              <a:gd name="connsiteX251" fmla="*/ 14671 w 2649188"/>
              <a:gd name="connsiteY251" fmla="*/ 3038622 h 3154680"/>
              <a:gd name="connsiteX252" fmla="*/ 0 w 2649188"/>
              <a:gd name="connsiteY252" fmla="*/ 3019693 h 3154680"/>
              <a:gd name="connsiteX253" fmla="*/ 0 w 2649188"/>
              <a:gd name="connsiteY253" fmla="*/ 2919795 h 3154680"/>
              <a:gd name="connsiteX254" fmla="*/ 11928 w 2649188"/>
              <a:gd name="connsiteY254" fmla="*/ 2890338 h 3154680"/>
              <a:gd name="connsiteX255" fmla="*/ 18982 w 2649188"/>
              <a:gd name="connsiteY255" fmla="*/ 2848456 h 3154680"/>
              <a:gd name="connsiteX256" fmla="*/ 34004 w 2649188"/>
              <a:gd name="connsiteY256" fmla="*/ 2833635 h 3154680"/>
              <a:gd name="connsiteX257" fmla="*/ 47328 w 2649188"/>
              <a:gd name="connsiteY257" fmla="*/ 2791754 h 3154680"/>
              <a:gd name="connsiteX258" fmla="*/ 0 w 2649188"/>
              <a:gd name="connsiteY258" fmla="*/ 2791754 h 3154680"/>
              <a:gd name="connsiteX259" fmla="*/ 0 w 2649188"/>
              <a:gd name="connsiteY259" fmla="*/ 2728026 h 3154680"/>
              <a:gd name="connsiteX260" fmla="*/ 34004 w 2649188"/>
              <a:gd name="connsiteY260" fmla="*/ 2693306 h 3154680"/>
              <a:gd name="connsiteX261" fmla="*/ 71233 w 2649188"/>
              <a:gd name="connsiteY261" fmla="*/ 2617023 h 3154680"/>
              <a:gd name="connsiteX262" fmla="*/ 44977 w 2649188"/>
              <a:gd name="connsiteY262" fmla="*/ 2597306 h 3154680"/>
              <a:gd name="connsiteX263" fmla="*/ 44977 w 2649188"/>
              <a:gd name="connsiteY263" fmla="*/ 2565351 h 3154680"/>
              <a:gd name="connsiteX264" fmla="*/ 16630 w 2649188"/>
              <a:gd name="connsiteY264" fmla="*/ 2550530 h 3154680"/>
              <a:gd name="connsiteX265" fmla="*/ 4874 w 2649188"/>
              <a:gd name="connsiteY265" fmla="*/ 2513680 h 3154680"/>
              <a:gd name="connsiteX266" fmla="*/ 34004 w 2649188"/>
              <a:gd name="connsiteY266" fmla="*/ 2471799 h 3154680"/>
              <a:gd name="connsiteX267" fmla="*/ 0 w 2649188"/>
              <a:gd name="connsiteY267" fmla="*/ 2447336 h 3154680"/>
              <a:gd name="connsiteX268" fmla="*/ 0 w 2649188"/>
              <a:gd name="connsiteY268" fmla="*/ 2321227 h 3154680"/>
              <a:gd name="connsiteX269" fmla="*/ 2392 w 2649188"/>
              <a:gd name="connsiteY269" fmla="*/ 2279934 h 3154680"/>
              <a:gd name="connsiteX270" fmla="*/ 33873 w 2649188"/>
              <a:gd name="connsiteY270" fmla="*/ 2223367 h 3154680"/>
              <a:gd name="connsiteX271" fmla="*/ 33873 w 2649188"/>
              <a:gd name="connsiteY271" fmla="*/ 2181486 h 3154680"/>
              <a:gd name="connsiteX272" fmla="*/ 2392 w 2649188"/>
              <a:gd name="connsiteY272" fmla="*/ 2132263 h 3154680"/>
              <a:gd name="connsiteX273" fmla="*/ 0 w 2649188"/>
              <a:gd name="connsiteY273" fmla="*/ 2110994 h 3154680"/>
              <a:gd name="connsiteX274" fmla="*/ 0 w 2649188"/>
              <a:gd name="connsiteY274" fmla="*/ 2045390 h 3154680"/>
              <a:gd name="connsiteX275" fmla="*/ 56733 w 2649188"/>
              <a:gd name="connsiteY275" fmla="*/ 2019129 h 3154680"/>
              <a:gd name="connsiteX276" fmla="*/ 49679 w 2649188"/>
              <a:gd name="connsiteY276" fmla="*/ 1965010 h 3154680"/>
              <a:gd name="connsiteX277" fmla="*/ 68620 w 2649188"/>
              <a:gd name="connsiteY277" fmla="*/ 1923129 h 3154680"/>
              <a:gd name="connsiteX278" fmla="*/ 14279 w 2649188"/>
              <a:gd name="connsiteY278" fmla="*/ 1854188 h 3154680"/>
              <a:gd name="connsiteX279" fmla="*/ 7225 w 2649188"/>
              <a:gd name="connsiteY279" fmla="*/ 1800069 h 3154680"/>
              <a:gd name="connsiteX280" fmla="*/ 56864 w 2649188"/>
              <a:gd name="connsiteY280" fmla="*/ 1768115 h 3154680"/>
              <a:gd name="connsiteX281" fmla="*/ 66269 w 2649188"/>
              <a:gd name="connsiteY281" fmla="*/ 1620579 h 3154680"/>
              <a:gd name="connsiteX282" fmla="*/ 16630 w 2649188"/>
              <a:gd name="connsiteY282" fmla="*/ 1566460 h 3154680"/>
              <a:gd name="connsiteX283" fmla="*/ 14279 w 2649188"/>
              <a:gd name="connsiteY283" fmla="*/ 1428714 h 3154680"/>
              <a:gd name="connsiteX284" fmla="*/ 71233 w 2649188"/>
              <a:gd name="connsiteY284" fmla="*/ 1399207 h 3154680"/>
              <a:gd name="connsiteX285" fmla="*/ 68620 w 2649188"/>
              <a:gd name="connsiteY285" fmla="*/ 1359910 h 3154680"/>
              <a:gd name="connsiteX286" fmla="*/ 0 w 2649188"/>
              <a:gd name="connsiteY286" fmla="*/ 1281817 h 3154680"/>
              <a:gd name="connsiteX287" fmla="*/ 0 w 2649188"/>
              <a:gd name="connsiteY287" fmla="*/ 1228273 h 3154680"/>
              <a:gd name="connsiteX288" fmla="*/ 11928 w 2649188"/>
              <a:gd name="connsiteY288" fmla="*/ 1150776 h 3154680"/>
              <a:gd name="connsiteX289" fmla="*/ 21333 w 2649188"/>
              <a:gd name="connsiteY289" fmla="*/ 1022821 h 3154680"/>
              <a:gd name="connsiteX290" fmla="*/ 54382 w 2649188"/>
              <a:gd name="connsiteY290" fmla="*/ 961359 h 3154680"/>
              <a:gd name="connsiteX291" fmla="*/ 7094 w 2649188"/>
              <a:gd name="connsiteY291" fmla="*/ 899897 h 3154680"/>
              <a:gd name="connsiteX292" fmla="*/ 0 w 2649188"/>
              <a:gd name="connsiteY292" fmla="*/ 810400 h 3154680"/>
              <a:gd name="connsiteX293" fmla="*/ 0 w 2649188"/>
              <a:gd name="connsiteY293" fmla="*/ 715398 h 3154680"/>
              <a:gd name="connsiteX294" fmla="*/ 54251 w 2649188"/>
              <a:gd name="connsiteY294" fmla="*/ 678390 h 3154680"/>
              <a:gd name="connsiteX295" fmla="*/ 6964 w 2649188"/>
              <a:gd name="connsiteY295" fmla="*/ 626719 h 3154680"/>
              <a:gd name="connsiteX296" fmla="*/ 18720 w 2649188"/>
              <a:gd name="connsiteY296" fmla="*/ 533302 h 3154680"/>
              <a:gd name="connsiteX297" fmla="*/ 58954 w 2649188"/>
              <a:gd name="connsiteY297" fmla="*/ 491421 h 3154680"/>
              <a:gd name="connsiteX298" fmla="*/ 68359 w 2649188"/>
              <a:gd name="connsiteY298" fmla="*/ 412690 h 3154680"/>
              <a:gd name="connsiteX299" fmla="*/ 2131 w 2649188"/>
              <a:gd name="connsiteY299" fmla="*/ 346333 h 3154680"/>
              <a:gd name="connsiteX300" fmla="*/ 9184 w 2649188"/>
              <a:gd name="connsiteY300" fmla="*/ 277392 h 3154680"/>
              <a:gd name="connsiteX301" fmla="*/ 30477 w 2649188"/>
              <a:gd name="connsiteY301" fmla="*/ 255228 h 3154680"/>
              <a:gd name="connsiteX302" fmla="*/ 68229 w 2649188"/>
              <a:gd name="connsiteY302" fmla="*/ 213347 h 3154680"/>
              <a:gd name="connsiteX303" fmla="*/ 30477 w 2649188"/>
              <a:gd name="connsiteY303" fmla="*/ 178944 h 3154680"/>
              <a:gd name="connsiteX304" fmla="*/ 68229 w 2649188"/>
              <a:gd name="connsiteY304" fmla="*/ 149437 h 3154680"/>
              <a:gd name="connsiteX305" fmla="*/ 58823 w 2649188"/>
              <a:gd name="connsiteY305" fmla="*/ 115035 h 3154680"/>
              <a:gd name="connsiteX306" fmla="*/ 0 w 2649188"/>
              <a:gd name="connsiteY306" fmla="*/ 69141 h 3154680"/>
              <a:gd name="connsiteX307" fmla="*/ 0 w 2649188"/>
              <a:gd name="connsiteY307" fmla="*/ 2740 h 315468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  <a:cxn ang="0">
                <a:pos x="connsiteX303" y="connsiteY303"/>
              </a:cxn>
              <a:cxn ang="0">
                <a:pos x="connsiteX304" y="connsiteY304"/>
              </a:cxn>
              <a:cxn ang="0">
                <a:pos x="connsiteX305" y="connsiteY305"/>
              </a:cxn>
              <a:cxn ang="0">
                <a:pos x="connsiteX306" y="connsiteY306"/>
              </a:cxn>
              <a:cxn ang="0">
                <a:pos x="connsiteX307" y="connsiteY307"/>
              </a:cxn>
            </a:cxnLst>
            <a:rect l="l" t="t" r="r" b="b"/>
            <a:pathLst>
              <a:path w="2649188" h="3154680">
                <a:moveTo>
                  <a:pt x="16590" y="0"/>
                </a:moveTo>
                <a:lnTo>
                  <a:pt x="20842" y="0"/>
                </a:lnTo>
                <a:lnTo>
                  <a:pt x="53337" y="18763"/>
                </a:lnTo>
                <a:lnTo>
                  <a:pt x="99449" y="125777"/>
                </a:lnTo>
                <a:lnTo>
                  <a:pt x="128971" y="138831"/>
                </a:lnTo>
                <a:lnTo>
                  <a:pt x="174299" y="91647"/>
                </a:lnTo>
                <a:cubicBezTo>
                  <a:pt x="174299" y="91647"/>
                  <a:pt x="205389" y="115035"/>
                  <a:pt x="206956" y="115443"/>
                </a:cubicBezTo>
                <a:cubicBezTo>
                  <a:pt x="208524" y="115851"/>
                  <a:pt x="241573" y="74786"/>
                  <a:pt x="243924" y="72746"/>
                </a:cubicBezTo>
                <a:cubicBezTo>
                  <a:pt x="246275" y="70706"/>
                  <a:pt x="267568" y="19035"/>
                  <a:pt x="267568" y="19035"/>
                </a:cubicBezTo>
                <a:lnTo>
                  <a:pt x="330923" y="20259"/>
                </a:lnTo>
                <a:cubicBezTo>
                  <a:pt x="330923" y="20259"/>
                  <a:pt x="385264" y="63364"/>
                  <a:pt x="386832" y="64995"/>
                </a:cubicBezTo>
                <a:cubicBezTo>
                  <a:pt x="388399" y="66627"/>
                  <a:pt x="433335" y="111772"/>
                  <a:pt x="433335" y="111772"/>
                </a:cubicBezTo>
                <a:lnTo>
                  <a:pt x="455803" y="123602"/>
                </a:lnTo>
                <a:lnTo>
                  <a:pt x="497997" y="125233"/>
                </a:lnTo>
                <a:lnTo>
                  <a:pt x="535356" y="96134"/>
                </a:lnTo>
                <a:cubicBezTo>
                  <a:pt x="535356" y="96134"/>
                  <a:pt x="557824" y="36848"/>
                  <a:pt x="558216" y="33040"/>
                </a:cubicBezTo>
                <a:cubicBezTo>
                  <a:pt x="558608" y="29233"/>
                  <a:pt x="611774" y="16995"/>
                  <a:pt x="611774" y="16995"/>
                </a:cubicBezTo>
                <a:cubicBezTo>
                  <a:pt x="611774" y="16995"/>
                  <a:pt x="636986" y="45686"/>
                  <a:pt x="637377" y="48134"/>
                </a:cubicBezTo>
                <a:cubicBezTo>
                  <a:pt x="637769" y="50582"/>
                  <a:pt x="668075" y="79681"/>
                  <a:pt x="668075" y="79681"/>
                </a:cubicBezTo>
                <a:cubicBezTo>
                  <a:pt x="668075" y="79681"/>
                  <a:pt x="692111" y="99398"/>
                  <a:pt x="694070" y="98990"/>
                </a:cubicBezTo>
                <a:cubicBezTo>
                  <a:pt x="696029" y="98582"/>
                  <a:pt x="702300" y="69482"/>
                  <a:pt x="702300" y="69482"/>
                </a:cubicBezTo>
                <a:cubicBezTo>
                  <a:pt x="702300" y="69482"/>
                  <a:pt x="730646" y="19851"/>
                  <a:pt x="731430" y="18219"/>
                </a:cubicBezTo>
                <a:cubicBezTo>
                  <a:pt x="732214" y="16587"/>
                  <a:pt x="888184" y="14140"/>
                  <a:pt x="888184" y="14140"/>
                </a:cubicBezTo>
                <a:lnTo>
                  <a:pt x="921233" y="30593"/>
                </a:lnTo>
                <a:cubicBezTo>
                  <a:pt x="921233" y="30593"/>
                  <a:pt x="958593" y="82264"/>
                  <a:pt x="959377" y="83488"/>
                </a:cubicBezTo>
                <a:cubicBezTo>
                  <a:pt x="960160" y="84712"/>
                  <a:pt x="982237" y="110140"/>
                  <a:pt x="982237" y="110140"/>
                </a:cubicBezTo>
                <a:cubicBezTo>
                  <a:pt x="982237" y="110140"/>
                  <a:pt x="1008232" y="101573"/>
                  <a:pt x="1008624" y="103205"/>
                </a:cubicBezTo>
                <a:cubicBezTo>
                  <a:pt x="1009016" y="104837"/>
                  <a:pt x="1065317" y="45414"/>
                  <a:pt x="1065317" y="45414"/>
                </a:cubicBezTo>
                <a:lnTo>
                  <a:pt x="1103068" y="38888"/>
                </a:lnTo>
                <a:lnTo>
                  <a:pt x="1162112" y="32361"/>
                </a:lnTo>
                <a:lnTo>
                  <a:pt x="1176351" y="22978"/>
                </a:lnTo>
                <a:cubicBezTo>
                  <a:pt x="1176351" y="22978"/>
                  <a:pt x="1223246" y="32361"/>
                  <a:pt x="1223638" y="33584"/>
                </a:cubicBezTo>
                <a:cubicBezTo>
                  <a:pt x="1224030" y="34808"/>
                  <a:pt x="1256687" y="52485"/>
                  <a:pt x="1256687" y="52485"/>
                </a:cubicBezTo>
                <a:cubicBezTo>
                  <a:pt x="1256687" y="52485"/>
                  <a:pt x="1274845" y="21754"/>
                  <a:pt x="1276020" y="20530"/>
                </a:cubicBezTo>
                <a:cubicBezTo>
                  <a:pt x="1277196" y="19307"/>
                  <a:pt x="1324092" y="22570"/>
                  <a:pt x="1324092" y="22570"/>
                </a:cubicBezTo>
                <a:cubicBezTo>
                  <a:pt x="1324092" y="22570"/>
                  <a:pt x="1369812" y="75058"/>
                  <a:pt x="1370596" y="76689"/>
                </a:cubicBezTo>
                <a:cubicBezTo>
                  <a:pt x="1371379" y="78321"/>
                  <a:pt x="1392672" y="127953"/>
                  <a:pt x="1393064" y="129177"/>
                </a:cubicBezTo>
                <a:cubicBezTo>
                  <a:pt x="1393456" y="130400"/>
                  <a:pt x="1420234" y="138151"/>
                  <a:pt x="1421410" y="138151"/>
                </a:cubicBezTo>
                <a:cubicBezTo>
                  <a:pt x="1422586" y="138151"/>
                  <a:pt x="1439567" y="116395"/>
                  <a:pt x="1439567" y="116395"/>
                </a:cubicBezTo>
                <a:lnTo>
                  <a:pt x="1452500" y="62684"/>
                </a:lnTo>
                <a:cubicBezTo>
                  <a:pt x="1452500" y="62684"/>
                  <a:pt x="1494693" y="29505"/>
                  <a:pt x="1495868" y="28689"/>
                </a:cubicBezTo>
                <a:cubicBezTo>
                  <a:pt x="1497044" y="27873"/>
                  <a:pt x="1582083" y="21754"/>
                  <a:pt x="1582083" y="21754"/>
                </a:cubicBezTo>
                <a:lnTo>
                  <a:pt x="1626628" y="52077"/>
                </a:lnTo>
                <a:lnTo>
                  <a:pt x="1647920" y="100077"/>
                </a:lnTo>
                <a:lnTo>
                  <a:pt x="1672739" y="121426"/>
                </a:lnTo>
                <a:lnTo>
                  <a:pt x="1716500" y="115307"/>
                </a:lnTo>
                <a:lnTo>
                  <a:pt x="1806242" y="115715"/>
                </a:lnTo>
                <a:cubicBezTo>
                  <a:pt x="1806242" y="115715"/>
                  <a:pt x="1820872" y="79953"/>
                  <a:pt x="1827142" y="74242"/>
                </a:cubicBezTo>
                <a:cubicBezTo>
                  <a:pt x="1833413" y="68531"/>
                  <a:pt x="1849610" y="53301"/>
                  <a:pt x="1855489" y="50038"/>
                </a:cubicBezTo>
                <a:cubicBezTo>
                  <a:pt x="1861367" y="46774"/>
                  <a:pt x="1874430" y="24610"/>
                  <a:pt x="1877957" y="21346"/>
                </a:cubicBezTo>
                <a:cubicBezTo>
                  <a:pt x="1881484" y="18083"/>
                  <a:pt x="1903952" y="23386"/>
                  <a:pt x="1905520" y="25018"/>
                </a:cubicBezTo>
                <a:cubicBezTo>
                  <a:pt x="1907087" y="26649"/>
                  <a:pt x="1956726" y="102933"/>
                  <a:pt x="1959469" y="105381"/>
                </a:cubicBezTo>
                <a:cubicBezTo>
                  <a:pt x="1962212" y="107828"/>
                  <a:pt x="1982721" y="132848"/>
                  <a:pt x="1982721" y="132848"/>
                </a:cubicBezTo>
                <a:lnTo>
                  <a:pt x="2010675" y="132848"/>
                </a:lnTo>
                <a:cubicBezTo>
                  <a:pt x="2012243" y="132848"/>
                  <a:pt x="2025698" y="93958"/>
                  <a:pt x="2025698" y="93958"/>
                </a:cubicBezTo>
                <a:lnTo>
                  <a:pt x="2044247" y="99670"/>
                </a:lnTo>
                <a:cubicBezTo>
                  <a:pt x="2044247" y="99670"/>
                  <a:pt x="2093886" y="85256"/>
                  <a:pt x="2095453" y="84440"/>
                </a:cubicBezTo>
                <a:cubicBezTo>
                  <a:pt x="2097021" y="83624"/>
                  <a:pt x="2097021" y="54117"/>
                  <a:pt x="2098589" y="52485"/>
                </a:cubicBezTo>
                <a:cubicBezTo>
                  <a:pt x="2100156" y="50854"/>
                  <a:pt x="2124976" y="25426"/>
                  <a:pt x="2124976" y="25426"/>
                </a:cubicBezTo>
                <a:lnTo>
                  <a:pt x="2161943" y="12372"/>
                </a:lnTo>
                <a:lnTo>
                  <a:pt x="2211190" y="36168"/>
                </a:lnTo>
                <a:lnTo>
                  <a:pt x="2245807" y="79273"/>
                </a:lnTo>
                <a:lnTo>
                  <a:pt x="2274153" y="96950"/>
                </a:lnTo>
                <a:lnTo>
                  <a:pt x="2311513" y="84712"/>
                </a:lnTo>
                <a:lnTo>
                  <a:pt x="2346130" y="53165"/>
                </a:lnTo>
                <a:cubicBezTo>
                  <a:pt x="2346130" y="53165"/>
                  <a:pt x="2380354" y="25698"/>
                  <a:pt x="2381530" y="24474"/>
                </a:cubicBezTo>
                <a:cubicBezTo>
                  <a:pt x="2382706" y="23250"/>
                  <a:pt x="2509154" y="19171"/>
                  <a:pt x="2509154" y="19171"/>
                </a:cubicBezTo>
                <a:lnTo>
                  <a:pt x="2544555" y="52757"/>
                </a:lnTo>
                <a:lnTo>
                  <a:pt x="2585180" y="44599"/>
                </a:lnTo>
                <a:lnTo>
                  <a:pt x="2571725" y="69618"/>
                </a:lnTo>
                <a:lnTo>
                  <a:pt x="2571725" y="97086"/>
                </a:lnTo>
                <a:cubicBezTo>
                  <a:pt x="2571725" y="97086"/>
                  <a:pt x="2590275" y="118026"/>
                  <a:pt x="2595369" y="121698"/>
                </a:cubicBezTo>
                <a:cubicBezTo>
                  <a:pt x="2600464" y="125369"/>
                  <a:pt x="2591973" y="146310"/>
                  <a:pt x="2591973" y="146310"/>
                </a:cubicBezTo>
                <a:cubicBezTo>
                  <a:pt x="2591973" y="146310"/>
                  <a:pt x="2577604" y="159092"/>
                  <a:pt x="2577604" y="161539"/>
                </a:cubicBezTo>
                <a:cubicBezTo>
                  <a:pt x="2577604" y="163987"/>
                  <a:pt x="2583090" y="188599"/>
                  <a:pt x="2583090" y="188599"/>
                </a:cubicBezTo>
                <a:cubicBezTo>
                  <a:pt x="2583090" y="188599"/>
                  <a:pt x="2623324" y="218922"/>
                  <a:pt x="2625675" y="220146"/>
                </a:cubicBezTo>
                <a:cubicBezTo>
                  <a:pt x="2628026" y="221369"/>
                  <a:pt x="2637431" y="239862"/>
                  <a:pt x="2637823" y="242310"/>
                </a:cubicBezTo>
                <a:cubicBezTo>
                  <a:pt x="2638215" y="244758"/>
                  <a:pt x="2637040" y="280792"/>
                  <a:pt x="2637040" y="280792"/>
                </a:cubicBezTo>
                <a:lnTo>
                  <a:pt x="2628418" y="299692"/>
                </a:lnTo>
                <a:lnTo>
                  <a:pt x="2587793" y="370265"/>
                </a:lnTo>
                <a:lnTo>
                  <a:pt x="2568851" y="403035"/>
                </a:lnTo>
                <a:lnTo>
                  <a:pt x="2575122" y="464905"/>
                </a:lnTo>
                <a:lnTo>
                  <a:pt x="2616923" y="491557"/>
                </a:lnTo>
                <a:lnTo>
                  <a:pt x="2631161" y="516985"/>
                </a:lnTo>
                <a:lnTo>
                  <a:pt x="2624891" y="542005"/>
                </a:lnTo>
                <a:lnTo>
                  <a:pt x="2628418" y="573551"/>
                </a:lnTo>
                <a:lnTo>
                  <a:pt x="2598112" y="600203"/>
                </a:lnTo>
                <a:lnTo>
                  <a:pt x="2575252" y="627671"/>
                </a:lnTo>
                <a:lnTo>
                  <a:pt x="2604774" y="643308"/>
                </a:lnTo>
                <a:cubicBezTo>
                  <a:pt x="2604774" y="643308"/>
                  <a:pt x="2629986" y="659761"/>
                  <a:pt x="2631553" y="660577"/>
                </a:cubicBezTo>
                <a:cubicBezTo>
                  <a:pt x="2633121" y="661393"/>
                  <a:pt x="2635080" y="757393"/>
                  <a:pt x="2635080" y="757393"/>
                </a:cubicBezTo>
                <a:lnTo>
                  <a:pt x="2631945" y="823342"/>
                </a:lnTo>
                <a:lnTo>
                  <a:pt x="2619797" y="865223"/>
                </a:lnTo>
                <a:lnTo>
                  <a:pt x="2579955" y="905745"/>
                </a:lnTo>
                <a:lnTo>
                  <a:pt x="2577995" y="927501"/>
                </a:lnTo>
                <a:lnTo>
                  <a:pt x="2606342" y="952521"/>
                </a:lnTo>
                <a:lnTo>
                  <a:pt x="2624499" y="1002969"/>
                </a:lnTo>
                <a:lnTo>
                  <a:pt x="2619797" y="1073541"/>
                </a:lnTo>
                <a:lnTo>
                  <a:pt x="2639913" y="1094890"/>
                </a:lnTo>
                <a:lnTo>
                  <a:pt x="2643048" y="1133371"/>
                </a:lnTo>
                <a:lnTo>
                  <a:pt x="2620972" y="1156351"/>
                </a:lnTo>
                <a:cubicBezTo>
                  <a:pt x="2620972" y="1156351"/>
                  <a:pt x="2614702" y="1169949"/>
                  <a:pt x="2614702" y="1171581"/>
                </a:cubicBezTo>
                <a:cubicBezTo>
                  <a:pt x="2614702" y="1173213"/>
                  <a:pt x="2626851" y="1180963"/>
                  <a:pt x="2626851" y="1180963"/>
                </a:cubicBezTo>
                <a:lnTo>
                  <a:pt x="2633904" y="1213734"/>
                </a:lnTo>
                <a:lnTo>
                  <a:pt x="2628026" y="1244465"/>
                </a:lnTo>
                <a:lnTo>
                  <a:pt x="2564671" y="1307151"/>
                </a:lnTo>
                <a:cubicBezTo>
                  <a:pt x="2564671" y="1307151"/>
                  <a:pt x="2560752" y="1332442"/>
                  <a:pt x="2560752" y="1333802"/>
                </a:cubicBezTo>
                <a:cubicBezTo>
                  <a:pt x="2560752" y="1335162"/>
                  <a:pt x="2587270" y="1346176"/>
                  <a:pt x="2592103" y="1347808"/>
                </a:cubicBezTo>
                <a:cubicBezTo>
                  <a:pt x="2596937" y="1349440"/>
                  <a:pt x="2614702" y="1366301"/>
                  <a:pt x="2614702" y="1366301"/>
                </a:cubicBezTo>
                <a:lnTo>
                  <a:pt x="2626459" y="1422460"/>
                </a:lnTo>
                <a:lnTo>
                  <a:pt x="2620972" y="1456454"/>
                </a:lnTo>
                <a:lnTo>
                  <a:pt x="2619797" y="1509349"/>
                </a:lnTo>
                <a:lnTo>
                  <a:pt x="2581653" y="1546607"/>
                </a:lnTo>
                <a:lnTo>
                  <a:pt x="2572640" y="1561837"/>
                </a:lnTo>
                <a:cubicBezTo>
                  <a:pt x="2572640" y="1561837"/>
                  <a:pt x="2582437" y="1581961"/>
                  <a:pt x="2583612" y="1582777"/>
                </a:cubicBezTo>
                <a:cubicBezTo>
                  <a:pt x="2584788" y="1583593"/>
                  <a:pt x="2580477" y="1610652"/>
                  <a:pt x="2580477" y="1610652"/>
                </a:cubicBezTo>
                <a:lnTo>
                  <a:pt x="2576167" y="1639752"/>
                </a:lnTo>
                <a:lnTo>
                  <a:pt x="2576559" y="1702029"/>
                </a:lnTo>
                <a:lnTo>
                  <a:pt x="2610391" y="1713044"/>
                </a:lnTo>
                <a:lnTo>
                  <a:pt x="2622540" y="1743367"/>
                </a:lnTo>
                <a:lnTo>
                  <a:pt x="2639130" y="1769202"/>
                </a:lnTo>
                <a:lnTo>
                  <a:pt x="2626197" y="1795854"/>
                </a:lnTo>
                <a:lnTo>
                  <a:pt x="2566761" y="1864795"/>
                </a:lnTo>
                <a:lnTo>
                  <a:pt x="2565586" y="1889407"/>
                </a:lnTo>
                <a:lnTo>
                  <a:pt x="2590405" y="1897157"/>
                </a:lnTo>
                <a:lnTo>
                  <a:pt x="2586094" y="1931968"/>
                </a:lnTo>
                <a:lnTo>
                  <a:pt x="2590405" y="1954540"/>
                </a:lnTo>
                <a:lnTo>
                  <a:pt x="2603860" y="1970585"/>
                </a:lnTo>
                <a:lnTo>
                  <a:pt x="2627896" y="1987854"/>
                </a:lnTo>
                <a:cubicBezTo>
                  <a:pt x="2627896" y="1987854"/>
                  <a:pt x="2631814" y="2019401"/>
                  <a:pt x="2632990" y="2021441"/>
                </a:cubicBezTo>
                <a:cubicBezTo>
                  <a:pt x="2634166" y="2023480"/>
                  <a:pt x="2634558" y="2047276"/>
                  <a:pt x="2634558" y="2047276"/>
                </a:cubicBezTo>
                <a:lnTo>
                  <a:pt x="2617576" y="2088342"/>
                </a:lnTo>
                <a:lnTo>
                  <a:pt x="2595500" y="2118665"/>
                </a:lnTo>
                <a:lnTo>
                  <a:pt x="2588446" y="2155515"/>
                </a:lnTo>
                <a:cubicBezTo>
                  <a:pt x="2588446" y="2155515"/>
                  <a:pt x="2594324" y="2188693"/>
                  <a:pt x="2596283" y="2192773"/>
                </a:cubicBezTo>
                <a:cubicBezTo>
                  <a:pt x="2598243" y="2196852"/>
                  <a:pt x="2619535" y="2210858"/>
                  <a:pt x="2619535" y="2210858"/>
                </a:cubicBezTo>
                <a:lnTo>
                  <a:pt x="2638085" y="2238325"/>
                </a:lnTo>
                <a:lnTo>
                  <a:pt x="2639260" y="2373623"/>
                </a:lnTo>
                <a:lnTo>
                  <a:pt x="2609346" y="2395379"/>
                </a:lnTo>
                <a:lnTo>
                  <a:pt x="2605036" y="2427334"/>
                </a:lnTo>
                <a:lnTo>
                  <a:pt x="2623585" y="2442971"/>
                </a:lnTo>
                <a:lnTo>
                  <a:pt x="2623193" y="2473294"/>
                </a:lnTo>
                <a:lnTo>
                  <a:pt x="2608171" y="2481453"/>
                </a:lnTo>
                <a:lnTo>
                  <a:pt x="2583351" y="2514224"/>
                </a:lnTo>
                <a:lnTo>
                  <a:pt x="2571987" y="2559368"/>
                </a:lnTo>
                <a:lnTo>
                  <a:pt x="2578649" y="2613487"/>
                </a:lnTo>
                <a:lnTo>
                  <a:pt x="2607779" y="2658632"/>
                </a:lnTo>
                <a:lnTo>
                  <a:pt x="2631423" y="2677125"/>
                </a:lnTo>
                <a:lnTo>
                  <a:pt x="2625936" y="2725941"/>
                </a:lnTo>
                <a:cubicBezTo>
                  <a:pt x="2625936" y="2725941"/>
                  <a:pt x="2591711" y="2748513"/>
                  <a:pt x="2590536" y="2749737"/>
                </a:cubicBezTo>
                <a:cubicBezTo>
                  <a:pt x="2589360" y="2750961"/>
                  <a:pt x="2587009" y="2772717"/>
                  <a:pt x="2587009" y="2772717"/>
                </a:cubicBezTo>
                <a:lnTo>
                  <a:pt x="2611436" y="2777612"/>
                </a:lnTo>
                <a:lnTo>
                  <a:pt x="2605950" y="2806711"/>
                </a:lnTo>
                <a:lnTo>
                  <a:pt x="2617315" y="2841930"/>
                </a:lnTo>
                <a:lnTo>
                  <a:pt x="2646053" y="2882043"/>
                </a:lnTo>
                <a:lnTo>
                  <a:pt x="2640958" y="2955471"/>
                </a:lnTo>
                <a:lnTo>
                  <a:pt x="2607909" y="2987018"/>
                </a:lnTo>
                <a:lnTo>
                  <a:pt x="2584657" y="3018564"/>
                </a:lnTo>
                <a:lnTo>
                  <a:pt x="2587793" y="3036242"/>
                </a:lnTo>
                <a:lnTo>
                  <a:pt x="2638215" y="3054327"/>
                </a:lnTo>
                <a:lnTo>
                  <a:pt x="2640958" y="3078123"/>
                </a:lnTo>
                <a:lnTo>
                  <a:pt x="2649188" y="3114157"/>
                </a:lnTo>
                <a:lnTo>
                  <a:pt x="2643077" y="3154680"/>
                </a:lnTo>
                <a:lnTo>
                  <a:pt x="2556545" y="3154680"/>
                </a:lnTo>
                <a:lnTo>
                  <a:pt x="2538676" y="3117828"/>
                </a:lnTo>
                <a:lnTo>
                  <a:pt x="2516992" y="3058814"/>
                </a:lnTo>
                <a:cubicBezTo>
                  <a:pt x="2516992" y="3058814"/>
                  <a:pt x="2485772" y="3030666"/>
                  <a:pt x="2474407" y="3027675"/>
                </a:cubicBezTo>
                <a:cubicBezTo>
                  <a:pt x="2463042" y="3024683"/>
                  <a:pt x="2446061" y="3041137"/>
                  <a:pt x="2446061" y="3041137"/>
                </a:cubicBezTo>
                <a:lnTo>
                  <a:pt x="2440966" y="3067788"/>
                </a:lnTo>
                <a:lnTo>
                  <a:pt x="2422417" y="3078395"/>
                </a:lnTo>
                <a:lnTo>
                  <a:pt x="2407003" y="3057862"/>
                </a:lnTo>
                <a:lnTo>
                  <a:pt x="2386494" y="3053783"/>
                </a:lnTo>
                <a:lnTo>
                  <a:pt x="2345868" y="3090225"/>
                </a:lnTo>
                <a:lnTo>
                  <a:pt x="2343125" y="3113205"/>
                </a:lnTo>
                <a:lnTo>
                  <a:pt x="2323008" y="3145568"/>
                </a:lnTo>
                <a:lnTo>
                  <a:pt x="2261613" y="3145568"/>
                </a:lnTo>
                <a:lnTo>
                  <a:pt x="2225821" y="3102463"/>
                </a:lnTo>
                <a:cubicBezTo>
                  <a:pt x="2225821" y="3102463"/>
                  <a:pt x="2167691" y="3041001"/>
                  <a:pt x="2166777" y="3039369"/>
                </a:cubicBezTo>
                <a:cubicBezTo>
                  <a:pt x="2165862" y="3037737"/>
                  <a:pt x="2127327" y="3029987"/>
                  <a:pt x="2127327" y="3029987"/>
                </a:cubicBezTo>
                <a:lnTo>
                  <a:pt x="2091535" y="3038553"/>
                </a:lnTo>
                <a:lnTo>
                  <a:pt x="2073377" y="3071324"/>
                </a:lnTo>
                <a:lnTo>
                  <a:pt x="2046206" y="3110213"/>
                </a:lnTo>
                <a:lnTo>
                  <a:pt x="2038369" y="3131154"/>
                </a:lnTo>
                <a:lnTo>
                  <a:pt x="2023346" y="3147199"/>
                </a:lnTo>
                <a:lnTo>
                  <a:pt x="1983897" y="3143528"/>
                </a:lnTo>
                <a:lnTo>
                  <a:pt x="1967699" y="3132922"/>
                </a:lnTo>
                <a:lnTo>
                  <a:pt x="1942095" y="3085329"/>
                </a:lnTo>
                <a:lnTo>
                  <a:pt x="1920803" y="3049703"/>
                </a:lnTo>
                <a:lnTo>
                  <a:pt x="1904213" y="3052559"/>
                </a:lnTo>
                <a:lnTo>
                  <a:pt x="1895592" y="3082882"/>
                </a:lnTo>
                <a:lnTo>
                  <a:pt x="1884227" y="3115652"/>
                </a:lnTo>
                <a:lnTo>
                  <a:pt x="1863326" y="3142712"/>
                </a:lnTo>
                <a:lnTo>
                  <a:pt x="1695599" y="3141488"/>
                </a:lnTo>
                <a:lnTo>
                  <a:pt x="1674307" y="3135369"/>
                </a:lnTo>
                <a:lnTo>
                  <a:pt x="1638515" y="3082066"/>
                </a:lnTo>
                <a:lnTo>
                  <a:pt x="1627934" y="3058678"/>
                </a:lnTo>
                <a:lnTo>
                  <a:pt x="1605074" y="3045216"/>
                </a:lnTo>
                <a:cubicBezTo>
                  <a:pt x="1605074" y="3045216"/>
                  <a:pt x="1588092" y="3060446"/>
                  <a:pt x="1586916" y="3060446"/>
                </a:cubicBezTo>
                <a:cubicBezTo>
                  <a:pt x="1585741" y="3060446"/>
                  <a:pt x="1558962" y="3103143"/>
                  <a:pt x="1558962" y="3103143"/>
                </a:cubicBezTo>
                <a:lnTo>
                  <a:pt x="1518728" y="3126939"/>
                </a:lnTo>
                <a:lnTo>
                  <a:pt x="1459292" y="3126939"/>
                </a:lnTo>
                <a:lnTo>
                  <a:pt x="1431338" y="3151143"/>
                </a:lnTo>
                <a:lnTo>
                  <a:pt x="1381307" y="3151143"/>
                </a:lnTo>
                <a:lnTo>
                  <a:pt x="1363542" y="3122043"/>
                </a:lnTo>
                <a:lnTo>
                  <a:pt x="1344208" y="3111437"/>
                </a:lnTo>
                <a:lnTo>
                  <a:pt x="1327619" y="3137273"/>
                </a:lnTo>
                <a:lnTo>
                  <a:pt x="1294570" y="3139313"/>
                </a:lnTo>
                <a:lnTo>
                  <a:pt x="1264656" y="3131154"/>
                </a:lnTo>
                <a:lnTo>
                  <a:pt x="1234742" y="3090089"/>
                </a:lnTo>
                <a:lnTo>
                  <a:pt x="1204044" y="3030259"/>
                </a:lnTo>
                <a:lnTo>
                  <a:pt x="1171779" y="3025771"/>
                </a:lnTo>
                <a:lnTo>
                  <a:pt x="1158324" y="3042225"/>
                </a:lnTo>
                <a:lnTo>
                  <a:pt x="1156365" y="3084514"/>
                </a:lnTo>
                <a:lnTo>
                  <a:pt x="1140167" y="3101375"/>
                </a:lnTo>
                <a:lnTo>
                  <a:pt x="1112212" y="3128842"/>
                </a:lnTo>
                <a:lnTo>
                  <a:pt x="1005880" y="3129250"/>
                </a:lnTo>
                <a:lnTo>
                  <a:pt x="967345" y="3093216"/>
                </a:lnTo>
                <a:cubicBezTo>
                  <a:pt x="967345" y="3093216"/>
                  <a:pt x="957156" y="3064117"/>
                  <a:pt x="957156" y="3062893"/>
                </a:cubicBezTo>
                <a:cubicBezTo>
                  <a:pt x="957156" y="3061669"/>
                  <a:pt x="940174" y="3043176"/>
                  <a:pt x="938607" y="3042361"/>
                </a:cubicBezTo>
                <a:cubicBezTo>
                  <a:pt x="937039" y="3041545"/>
                  <a:pt x="919274" y="3057590"/>
                  <a:pt x="919274" y="3057590"/>
                </a:cubicBezTo>
                <a:lnTo>
                  <a:pt x="882306" y="3039913"/>
                </a:lnTo>
                <a:lnTo>
                  <a:pt x="857486" y="3042361"/>
                </a:lnTo>
                <a:lnTo>
                  <a:pt x="834235" y="3053783"/>
                </a:lnTo>
                <a:lnTo>
                  <a:pt x="788515" y="3055822"/>
                </a:lnTo>
                <a:lnTo>
                  <a:pt x="757425" y="3110349"/>
                </a:lnTo>
                <a:lnTo>
                  <a:pt x="731038" y="3138225"/>
                </a:lnTo>
                <a:cubicBezTo>
                  <a:pt x="731038" y="3138225"/>
                  <a:pt x="712227" y="3144752"/>
                  <a:pt x="708570" y="3144752"/>
                </a:cubicBezTo>
                <a:cubicBezTo>
                  <a:pt x="704912" y="3144752"/>
                  <a:pt x="694331" y="3140264"/>
                  <a:pt x="694331" y="3140264"/>
                </a:cubicBezTo>
                <a:lnTo>
                  <a:pt x="662066" y="3094712"/>
                </a:lnTo>
                <a:lnTo>
                  <a:pt x="617522" y="3032434"/>
                </a:lnTo>
                <a:lnTo>
                  <a:pt x="591918" y="3025907"/>
                </a:lnTo>
                <a:lnTo>
                  <a:pt x="583689" y="3035290"/>
                </a:lnTo>
                <a:lnTo>
                  <a:pt x="575459" y="3058270"/>
                </a:lnTo>
                <a:lnTo>
                  <a:pt x="566838" y="3069284"/>
                </a:lnTo>
                <a:lnTo>
                  <a:pt x="531829" y="3062757"/>
                </a:lnTo>
                <a:lnTo>
                  <a:pt x="525951" y="3080026"/>
                </a:lnTo>
                <a:lnTo>
                  <a:pt x="513803" y="3079618"/>
                </a:lnTo>
                <a:lnTo>
                  <a:pt x="502830" y="3089817"/>
                </a:lnTo>
                <a:lnTo>
                  <a:pt x="491465" y="3109533"/>
                </a:lnTo>
                <a:lnTo>
                  <a:pt x="453713" y="3151415"/>
                </a:lnTo>
                <a:lnTo>
                  <a:pt x="408777" y="3136593"/>
                </a:lnTo>
                <a:lnTo>
                  <a:pt x="333143" y="3067652"/>
                </a:lnTo>
                <a:lnTo>
                  <a:pt x="307148" y="3079890"/>
                </a:lnTo>
                <a:lnTo>
                  <a:pt x="274099" y="3082338"/>
                </a:lnTo>
                <a:lnTo>
                  <a:pt x="224460" y="3136457"/>
                </a:lnTo>
                <a:lnTo>
                  <a:pt x="87431" y="3136457"/>
                </a:lnTo>
                <a:lnTo>
                  <a:pt x="52031" y="3119188"/>
                </a:lnTo>
                <a:lnTo>
                  <a:pt x="0" y="3119188"/>
                </a:lnTo>
                <a:lnTo>
                  <a:pt x="0" y="3110952"/>
                </a:lnTo>
                <a:lnTo>
                  <a:pt x="12320" y="3096412"/>
                </a:lnTo>
                <a:cubicBezTo>
                  <a:pt x="22183" y="3084718"/>
                  <a:pt x="32437" y="3072412"/>
                  <a:pt x="34004" y="3069964"/>
                </a:cubicBezTo>
                <a:cubicBezTo>
                  <a:pt x="35572" y="3067517"/>
                  <a:pt x="25318" y="3052763"/>
                  <a:pt x="14671" y="3038622"/>
                </a:cubicBezTo>
                <a:lnTo>
                  <a:pt x="0" y="3019693"/>
                </a:lnTo>
                <a:lnTo>
                  <a:pt x="0" y="2919795"/>
                </a:lnTo>
                <a:lnTo>
                  <a:pt x="11928" y="2890338"/>
                </a:lnTo>
                <a:lnTo>
                  <a:pt x="18982" y="2848456"/>
                </a:lnTo>
                <a:lnTo>
                  <a:pt x="34004" y="2833635"/>
                </a:lnTo>
                <a:lnTo>
                  <a:pt x="47328" y="2791754"/>
                </a:lnTo>
                <a:lnTo>
                  <a:pt x="0" y="2791754"/>
                </a:lnTo>
                <a:lnTo>
                  <a:pt x="0" y="2728026"/>
                </a:lnTo>
                <a:lnTo>
                  <a:pt x="34004" y="2693306"/>
                </a:lnTo>
                <a:lnTo>
                  <a:pt x="71233" y="2617023"/>
                </a:lnTo>
                <a:lnTo>
                  <a:pt x="44977" y="2597306"/>
                </a:lnTo>
                <a:lnTo>
                  <a:pt x="44977" y="2565351"/>
                </a:lnTo>
                <a:lnTo>
                  <a:pt x="16630" y="2550530"/>
                </a:lnTo>
                <a:lnTo>
                  <a:pt x="4874" y="2513680"/>
                </a:lnTo>
                <a:lnTo>
                  <a:pt x="34004" y="2471799"/>
                </a:lnTo>
                <a:lnTo>
                  <a:pt x="0" y="2447336"/>
                </a:lnTo>
                <a:lnTo>
                  <a:pt x="0" y="2321227"/>
                </a:lnTo>
                <a:lnTo>
                  <a:pt x="2392" y="2279934"/>
                </a:lnTo>
                <a:lnTo>
                  <a:pt x="33873" y="2223367"/>
                </a:lnTo>
                <a:lnTo>
                  <a:pt x="33873" y="2181486"/>
                </a:lnTo>
                <a:lnTo>
                  <a:pt x="2392" y="2132263"/>
                </a:lnTo>
                <a:lnTo>
                  <a:pt x="0" y="2110994"/>
                </a:lnTo>
                <a:lnTo>
                  <a:pt x="0" y="2045390"/>
                </a:lnTo>
                <a:lnTo>
                  <a:pt x="56733" y="2019129"/>
                </a:lnTo>
                <a:lnTo>
                  <a:pt x="49679" y="1965010"/>
                </a:lnTo>
                <a:lnTo>
                  <a:pt x="68620" y="1923129"/>
                </a:lnTo>
                <a:lnTo>
                  <a:pt x="14279" y="1854188"/>
                </a:lnTo>
                <a:lnTo>
                  <a:pt x="7225" y="1800069"/>
                </a:lnTo>
                <a:lnTo>
                  <a:pt x="56864" y="1768115"/>
                </a:lnTo>
                <a:cubicBezTo>
                  <a:pt x="56864" y="1768115"/>
                  <a:pt x="61567" y="1630369"/>
                  <a:pt x="66269" y="1620579"/>
                </a:cubicBezTo>
                <a:cubicBezTo>
                  <a:pt x="70972" y="1610788"/>
                  <a:pt x="16630" y="1566460"/>
                  <a:pt x="16630" y="1566460"/>
                </a:cubicBezTo>
                <a:lnTo>
                  <a:pt x="14279" y="1428714"/>
                </a:lnTo>
                <a:cubicBezTo>
                  <a:pt x="14279" y="1428714"/>
                  <a:pt x="61567" y="1404102"/>
                  <a:pt x="71233" y="1399207"/>
                </a:cubicBezTo>
                <a:cubicBezTo>
                  <a:pt x="80900" y="1394312"/>
                  <a:pt x="68620" y="1359910"/>
                  <a:pt x="68620" y="1359910"/>
                </a:cubicBezTo>
                <a:lnTo>
                  <a:pt x="0" y="1281817"/>
                </a:lnTo>
                <a:lnTo>
                  <a:pt x="0" y="1228273"/>
                </a:lnTo>
                <a:lnTo>
                  <a:pt x="11928" y="1150776"/>
                </a:lnTo>
                <a:lnTo>
                  <a:pt x="21333" y="1022821"/>
                </a:lnTo>
                <a:lnTo>
                  <a:pt x="54382" y="961359"/>
                </a:lnTo>
                <a:lnTo>
                  <a:pt x="7094" y="899897"/>
                </a:lnTo>
                <a:lnTo>
                  <a:pt x="0" y="810400"/>
                </a:lnTo>
                <a:lnTo>
                  <a:pt x="0" y="715398"/>
                </a:lnTo>
                <a:lnTo>
                  <a:pt x="54251" y="678390"/>
                </a:lnTo>
                <a:lnTo>
                  <a:pt x="6964" y="626719"/>
                </a:lnTo>
                <a:lnTo>
                  <a:pt x="18720" y="533302"/>
                </a:lnTo>
                <a:lnTo>
                  <a:pt x="58954" y="491421"/>
                </a:lnTo>
                <a:lnTo>
                  <a:pt x="68359" y="412690"/>
                </a:lnTo>
                <a:lnTo>
                  <a:pt x="2131" y="346333"/>
                </a:lnTo>
                <a:lnTo>
                  <a:pt x="9184" y="277392"/>
                </a:lnTo>
                <a:lnTo>
                  <a:pt x="30477" y="255228"/>
                </a:lnTo>
                <a:cubicBezTo>
                  <a:pt x="32828" y="252644"/>
                  <a:pt x="68229" y="213347"/>
                  <a:pt x="68229" y="213347"/>
                </a:cubicBezTo>
                <a:lnTo>
                  <a:pt x="30477" y="178944"/>
                </a:lnTo>
                <a:lnTo>
                  <a:pt x="68229" y="149437"/>
                </a:lnTo>
                <a:lnTo>
                  <a:pt x="58823" y="115035"/>
                </a:lnTo>
                <a:lnTo>
                  <a:pt x="0" y="69141"/>
                </a:lnTo>
                <a:lnTo>
                  <a:pt x="0" y="2740"/>
                </a:lnTo>
                <a:close/>
              </a:path>
            </a:pathLst>
          </a:custGeom>
          <a:solidFill>
            <a:schemeClr val="bg2"/>
          </a:solidFill>
        </p:spPr>
        <p:txBody>
          <a:bodyPr wrap="square">
            <a:noAutofit/>
          </a:bodyPr>
          <a:lstStyle>
            <a:lvl1pPr marL="0" indent="0" algn="ctr">
              <a:buNone/>
              <a:defRPr sz="1400"/>
            </a:lvl1pPr>
          </a:lstStyle>
          <a:p>
            <a:endParaRPr lang="en-US" dirty="0"/>
          </a:p>
        </p:txBody>
      </p:sp>
      <p:sp>
        <p:nvSpPr>
          <p:cNvPr id="14" name="Picture Placeholder 13">
            <a:extLst>
              <a:ext uri="{FF2B5EF4-FFF2-40B4-BE49-F238E27FC236}">
                <a16:creationId xmlns:a16="http://schemas.microsoft.com/office/drawing/2014/main" id="{9A891CF4-0632-8015-67D2-37A38A867F63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>
          <a:xfrm>
            <a:off x="8308229" y="983819"/>
            <a:ext cx="2637071" cy="3154680"/>
          </a:xfrm>
          <a:custGeom>
            <a:avLst/>
            <a:gdLst>
              <a:gd name="connsiteX0" fmla="*/ 2566717 w 2637071"/>
              <a:gd name="connsiteY0" fmla="*/ 0 h 3154680"/>
              <a:gd name="connsiteX1" fmla="*/ 2637071 w 2637071"/>
              <a:gd name="connsiteY1" fmla="*/ 0 h 3154680"/>
              <a:gd name="connsiteX2" fmla="*/ 2637071 w 2637071"/>
              <a:gd name="connsiteY2" fmla="*/ 109126 h 3154680"/>
              <a:gd name="connsiteX3" fmla="*/ 2595198 w 2637071"/>
              <a:gd name="connsiteY3" fmla="*/ 124145 h 3154680"/>
              <a:gd name="connsiteX4" fmla="*/ 2592062 w 2637071"/>
              <a:gd name="connsiteY4" fmla="*/ 141823 h 3154680"/>
              <a:gd name="connsiteX5" fmla="*/ 2615314 w 2637071"/>
              <a:gd name="connsiteY5" fmla="*/ 173369 h 3154680"/>
              <a:gd name="connsiteX6" fmla="*/ 2637071 w 2637071"/>
              <a:gd name="connsiteY6" fmla="*/ 194137 h 3154680"/>
              <a:gd name="connsiteX7" fmla="*/ 2637071 w 2637071"/>
              <a:gd name="connsiteY7" fmla="*/ 301218 h 3154680"/>
              <a:gd name="connsiteX8" fmla="*/ 2624720 w 2637071"/>
              <a:gd name="connsiteY8" fmla="*/ 318458 h 3154680"/>
              <a:gd name="connsiteX9" fmla="*/ 2613355 w 2637071"/>
              <a:gd name="connsiteY9" fmla="*/ 353676 h 3154680"/>
              <a:gd name="connsiteX10" fmla="*/ 2618841 w 2637071"/>
              <a:gd name="connsiteY10" fmla="*/ 382775 h 3154680"/>
              <a:gd name="connsiteX11" fmla="*/ 2594414 w 2637071"/>
              <a:gd name="connsiteY11" fmla="*/ 387670 h 3154680"/>
              <a:gd name="connsiteX12" fmla="*/ 2597941 w 2637071"/>
              <a:gd name="connsiteY12" fmla="*/ 410650 h 3154680"/>
              <a:gd name="connsiteX13" fmla="*/ 2633341 w 2637071"/>
              <a:gd name="connsiteY13" fmla="*/ 434446 h 3154680"/>
              <a:gd name="connsiteX14" fmla="*/ 2637071 w 2637071"/>
              <a:gd name="connsiteY14" fmla="*/ 467631 h 3154680"/>
              <a:gd name="connsiteX15" fmla="*/ 2637071 w 2637071"/>
              <a:gd name="connsiteY15" fmla="*/ 484636 h 3154680"/>
              <a:gd name="connsiteX16" fmla="*/ 2615184 w 2637071"/>
              <a:gd name="connsiteY16" fmla="*/ 501755 h 3154680"/>
              <a:gd name="connsiteX17" fmla="*/ 2586054 w 2637071"/>
              <a:gd name="connsiteY17" fmla="*/ 546900 h 3154680"/>
              <a:gd name="connsiteX18" fmla="*/ 2579392 w 2637071"/>
              <a:gd name="connsiteY18" fmla="*/ 601019 h 3154680"/>
              <a:gd name="connsiteX19" fmla="*/ 2590756 w 2637071"/>
              <a:gd name="connsiteY19" fmla="*/ 646164 h 3154680"/>
              <a:gd name="connsiteX20" fmla="*/ 2615576 w 2637071"/>
              <a:gd name="connsiteY20" fmla="*/ 678934 h 3154680"/>
              <a:gd name="connsiteX21" fmla="*/ 2630598 w 2637071"/>
              <a:gd name="connsiteY21" fmla="*/ 687093 h 3154680"/>
              <a:gd name="connsiteX22" fmla="*/ 2630990 w 2637071"/>
              <a:gd name="connsiteY22" fmla="*/ 717416 h 3154680"/>
              <a:gd name="connsiteX23" fmla="*/ 2612441 w 2637071"/>
              <a:gd name="connsiteY23" fmla="*/ 733053 h 3154680"/>
              <a:gd name="connsiteX24" fmla="*/ 2616751 w 2637071"/>
              <a:gd name="connsiteY24" fmla="*/ 765008 h 3154680"/>
              <a:gd name="connsiteX25" fmla="*/ 2637071 w 2637071"/>
              <a:gd name="connsiteY25" fmla="*/ 779787 h 3154680"/>
              <a:gd name="connsiteX26" fmla="*/ 2637071 w 2637071"/>
              <a:gd name="connsiteY26" fmla="*/ 934529 h 3154680"/>
              <a:gd name="connsiteX27" fmla="*/ 2626940 w 2637071"/>
              <a:gd name="connsiteY27" fmla="*/ 949530 h 3154680"/>
              <a:gd name="connsiteX28" fmla="*/ 2603688 w 2637071"/>
              <a:gd name="connsiteY28" fmla="*/ 967615 h 3154680"/>
              <a:gd name="connsiteX29" fmla="*/ 2595851 w 2637071"/>
              <a:gd name="connsiteY29" fmla="*/ 1004873 h 3154680"/>
              <a:gd name="connsiteX30" fmla="*/ 2602905 w 2637071"/>
              <a:gd name="connsiteY30" fmla="*/ 1041723 h 3154680"/>
              <a:gd name="connsiteX31" fmla="*/ 2624981 w 2637071"/>
              <a:gd name="connsiteY31" fmla="*/ 1072046 h 3154680"/>
              <a:gd name="connsiteX32" fmla="*/ 2637071 w 2637071"/>
              <a:gd name="connsiteY32" fmla="*/ 1101281 h 3154680"/>
              <a:gd name="connsiteX33" fmla="*/ 2637071 w 2637071"/>
              <a:gd name="connsiteY33" fmla="*/ 1159025 h 3154680"/>
              <a:gd name="connsiteX34" fmla="*/ 2635932 w 2637071"/>
              <a:gd name="connsiteY34" fmla="*/ 1167572 h 3154680"/>
              <a:gd name="connsiteX35" fmla="*/ 2635301 w 2637071"/>
              <a:gd name="connsiteY35" fmla="*/ 1172533 h 3154680"/>
              <a:gd name="connsiteX36" fmla="*/ 2611265 w 2637071"/>
              <a:gd name="connsiteY36" fmla="*/ 1189802 h 3154680"/>
              <a:gd name="connsiteX37" fmla="*/ 2597810 w 2637071"/>
              <a:gd name="connsiteY37" fmla="*/ 1205848 h 3154680"/>
              <a:gd name="connsiteX38" fmla="*/ 2593499 w 2637071"/>
              <a:gd name="connsiteY38" fmla="*/ 1228420 h 3154680"/>
              <a:gd name="connsiteX39" fmla="*/ 2597810 w 2637071"/>
              <a:gd name="connsiteY39" fmla="*/ 1263230 h 3154680"/>
              <a:gd name="connsiteX40" fmla="*/ 2572991 w 2637071"/>
              <a:gd name="connsiteY40" fmla="*/ 1270981 h 3154680"/>
              <a:gd name="connsiteX41" fmla="*/ 2574166 w 2637071"/>
              <a:gd name="connsiteY41" fmla="*/ 1295593 h 3154680"/>
              <a:gd name="connsiteX42" fmla="*/ 2633602 w 2637071"/>
              <a:gd name="connsiteY42" fmla="*/ 1364533 h 3154680"/>
              <a:gd name="connsiteX43" fmla="*/ 2637071 w 2637071"/>
              <a:gd name="connsiteY43" fmla="*/ 1371682 h 3154680"/>
              <a:gd name="connsiteX44" fmla="*/ 2637071 w 2637071"/>
              <a:gd name="connsiteY44" fmla="*/ 1405924 h 3154680"/>
              <a:gd name="connsiteX45" fmla="*/ 2629945 w 2637071"/>
              <a:gd name="connsiteY45" fmla="*/ 1417021 h 3154680"/>
              <a:gd name="connsiteX46" fmla="*/ 2617796 w 2637071"/>
              <a:gd name="connsiteY46" fmla="*/ 1447344 h 3154680"/>
              <a:gd name="connsiteX47" fmla="*/ 2583964 w 2637071"/>
              <a:gd name="connsiteY47" fmla="*/ 1458358 h 3154680"/>
              <a:gd name="connsiteX48" fmla="*/ 2583572 w 2637071"/>
              <a:gd name="connsiteY48" fmla="*/ 1520636 h 3154680"/>
              <a:gd name="connsiteX49" fmla="*/ 2587882 w 2637071"/>
              <a:gd name="connsiteY49" fmla="*/ 1549735 h 3154680"/>
              <a:gd name="connsiteX50" fmla="*/ 2591017 w 2637071"/>
              <a:gd name="connsiteY50" fmla="*/ 1577610 h 3154680"/>
              <a:gd name="connsiteX51" fmla="*/ 2580045 w 2637071"/>
              <a:gd name="connsiteY51" fmla="*/ 1598551 h 3154680"/>
              <a:gd name="connsiteX52" fmla="*/ 2589058 w 2637071"/>
              <a:gd name="connsiteY52" fmla="*/ 1613780 h 3154680"/>
              <a:gd name="connsiteX53" fmla="*/ 2627202 w 2637071"/>
              <a:gd name="connsiteY53" fmla="*/ 1651038 h 3154680"/>
              <a:gd name="connsiteX54" fmla="*/ 2628377 w 2637071"/>
              <a:gd name="connsiteY54" fmla="*/ 1703934 h 3154680"/>
              <a:gd name="connsiteX55" fmla="*/ 2633864 w 2637071"/>
              <a:gd name="connsiteY55" fmla="*/ 1737928 h 3154680"/>
              <a:gd name="connsiteX56" fmla="*/ 2622107 w 2637071"/>
              <a:gd name="connsiteY56" fmla="*/ 1794087 h 3154680"/>
              <a:gd name="connsiteX57" fmla="*/ 2599508 w 2637071"/>
              <a:gd name="connsiteY57" fmla="*/ 1812580 h 3154680"/>
              <a:gd name="connsiteX58" fmla="*/ 2568157 w 2637071"/>
              <a:gd name="connsiteY58" fmla="*/ 1826585 h 3154680"/>
              <a:gd name="connsiteX59" fmla="*/ 2572076 w 2637071"/>
              <a:gd name="connsiteY59" fmla="*/ 1853237 h 3154680"/>
              <a:gd name="connsiteX60" fmla="*/ 2635431 w 2637071"/>
              <a:gd name="connsiteY60" fmla="*/ 1915923 h 3154680"/>
              <a:gd name="connsiteX61" fmla="*/ 2637071 w 2637071"/>
              <a:gd name="connsiteY61" fmla="*/ 1924497 h 3154680"/>
              <a:gd name="connsiteX62" fmla="*/ 2637071 w 2637071"/>
              <a:gd name="connsiteY62" fmla="*/ 1966345 h 3154680"/>
              <a:gd name="connsiteX63" fmla="*/ 2634256 w 2637071"/>
              <a:gd name="connsiteY63" fmla="*/ 1979424 h 3154680"/>
              <a:gd name="connsiteX64" fmla="*/ 2622107 w 2637071"/>
              <a:gd name="connsiteY64" fmla="*/ 1988807 h 3154680"/>
              <a:gd name="connsiteX65" fmla="*/ 2628377 w 2637071"/>
              <a:gd name="connsiteY65" fmla="*/ 2004036 h 3154680"/>
              <a:gd name="connsiteX66" fmla="*/ 2637071 w 2637071"/>
              <a:gd name="connsiteY66" fmla="*/ 2013087 h 3154680"/>
              <a:gd name="connsiteX67" fmla="*/ 2637071 w 2637071"/>
              <a:gd name="connsiteY67" fmla="*/ 2076373 h 3154680"/>
              <a:gd name="connsiteX68" fmla="*/ 2627202 w 2637071"/>
              <a:gd name="connsiteY68" fmla="*/ 2086847 h 3154680"/>
              <a:gd name="connsiteX69" fmla="*/ 2631904 w 2637071"/>
              <a:gd name="connsiteY69" fmla="*/ 2157419 h 3154680"/>
              <a:gd name="connsiteX70" fmla="*/ 2613747 w 2637071"/>
              <a:gd name="connsiteY70" fmla="*/ 2207867 h 3154680"/>
              <a:gd name="connsiteX71" fmla="*/ 2585400 w 2637071"/>
              <a:gd name="connsiteY71" fmla="*/ 2232887 h 3154680"/>
              <a:gd name="connsiteX72" fmla="*/ 2587360 w 2637071"/>
              <a:gd name="connsiteY72" fmla="*/ 2254643 h 3154680"/>
              <a:gd name="connsiteX73" fmla="*/ 2627202 w 2637071"/>
              <a:gd name="connsiteY73" fmla="*/ 2295164 h 3154680"/>
              <a:gd name="connsiteX74" fmla="*/ 2637071 w 2637071"/>
              <a:gd name="connsiteY74" fmla="*/ 2329188 h 3154680"/>
              <a:gd name="connsiteX75" fmla="*/ 2637071 w 2637071"/>
              <a:gd name="connsiteY75" fmla="*/ 2500996 h 3154680"/>
              <a:gd name="connsiteX76" fmla="*/ 2634113 w 2637071"/>
              <a:gd name="connsiteY76" fmla="*/ 2502854 h 3154680"/>
              <a:gd name="connsiteX77" fmla="*/ 2612179 w 2637071"/>
              <a:gd name="connsiteY77" fmla="*/ 2517080 h 3154680"/>
              <a:gd name="connsiteX78" fmla="*/ 2582657 w 2637071"/>
              <a:gd name="connsiteY78" fmla="*/ 2532717 h 3154680"/>
              <a:gd name="connsiteX79" fmla="*/ 2605517 w 2637071"/>
              <a:gd name="connsiteY79" fmla="*/ 2560185 h 3154680"/>
              <a:gd name="connsiteX80" fmla="*/ 2635823 w 2637071"/>
              <a:gd name="connsiteY80" fmla="*/ 2586837 h 3154680"/>
              <a:gd name="connsiteX81" fmla="*/ 2632296 w 2637071"/>
              <a:gd name="connsiteY81" fmla="*/ 2618383 h 3154680"/>
              <a:gd name="connsiteX82" fmla="*/ 2637071 w 2637071"/>
              <a:gd name="connsiteY82" fmla="*/ 2637437 h 3154680"/>
              <a:gd name="connsiteX83" fmla="*/ 2637071 w 2637071"/>
              <a:gd name="connsiteY83" fmla="*/ 2646073 h 3154680"/>
              <a:gd name="connsiteX84" fmla="*/ 2624328 w 2637071"/>
              <a:gd name="connsiteY84" fmla="*/ 2668831 h 3154680"/>
              <a:gd name="connsiteX85" fmla="*/ 2582527 w 2637071"/>
              <a:gd name="connsiteY85" fmla="*/ 2695483 h 3154680"/>
              <a:gd name="connsiteX86" fmla="*/ 2576256 w 2637071"/>
              <a:gd name="connsiteY86" fmla="*/ 2757352 h 3154680"/>
              <a:gd name="connsiteX87" fmla="*/ 2595198 w 2637071"/>
              <a:gd name="connsiteY87" fmla="*/ 2790123 h 3154680"/>
              <a:gd name="connsiteX88" fmla="*/ 2635823 w 2637071"/>
              <a:gd name="connsiteY88" fmla="*/ 2860695 h 3154680"/>
              <a:gd name="connsiteX89" fmla="*/ 2637071 w 2637071"/>
              <a:gd name="connsiteY89" fmla="*/ 2863431 h 3154680"/>
              <a:gd name="connsiteX90" fmla="*/ 2637071 w 2637071"/>
              <a:gd name="connsiteY90" fmla="*/ 2934016 h 3154680"/>
              <a:gd name="connsiteX91" fmla="*/ 2633080 w 2637071"/>
              <a:gd name="connsiteY91" fmla="*/ 2940242 h 3154680"/>
              <a:gd name="connsiteX92" fmla="*/ 2590495 w 2637071"/>
              <a:gd name="connsiteY92" fmla="*/ 2971789 h 3154680"/>
              <a:gd name="connsiteX93" fmla="*/ 2585009 w 2637071"/>
              <a:gd name="connsiteY93" fmla="*/ 2998849 h 3154680"/>
              <a:gd name="connsiteX94" fmla="*/ 2599378 w 2637071"/>
              <a:gd name="connsiteY94" fmla="*/ 3014078 h 3154680"/>
              <a:gd name="connsiteX95" fmla="*/ 2602774 w 2637071"/>
              <a:gd name="connsiteY95" fmla="*/ 3038690 h 3154680"/>
              <a:gd name="connsiteX96" fmla="*/ 2579130 w 2637071"/>
              <a:gd name="connsiteY96" fmla="*/ 3063302 h 3154680"/>
              <a:gd name="connsiteX97" fmla="*/ 2579130 w 2637071"/>
              <a:gd name="connsiteY97" fmla="*/ 3090770 h 3154680"/>
              <a:gd name="connsiteX98" fmla="*/ 2592585 w 2637071"/>
              <a:gd name="connsiteY98" fmla="*/ 3115789 h 3154680"/>
              <a:gd name="connsiteX99" fmla="*/ 2551960 w 2637071"/>
              <a:gd name="connsiteY99" fmla="*/ 3107631 h 3154680"/>
              <a:gd name="connsiteX100" fmla="*/ 2516559 w 2637071"/>
              <a:gd name="connsiteY100" fmla="*/ 3141217 h 3154680"/>
              <a:gd name="connsiteX101" fmla="*/ 2388935 w 2637071"/>
              <a:gd name="connsiteY101" fmla="*/ 3135914 h 3154680"/>
              <a:gd name="connsiteX102" fmla="*/ 2353535 w 2637071"/>
              <a:gd name="connsiteY102" fmla="*/ 3107223 h 3154680"/>
              <a:gd name="connsiteX103" fmla="*/ 2318918 w 2637071"/>
              <a:gd name="connsiteY103" fmla="*/ 3075676 h 3154680"/>
              <a:gd name="connsiteX104" fmla="*/ 2281558 w 2637071"/>
              <a:gd name="connsiteY104" fmla="*/ 3063438 h 3154680"/>
              <a:gd name="connsiteX105" fmla="*/ 2253212 w 2637071"/>
              <a:gd name="connsiteY105" fmla="*/ 3081115 h 3154680"/>
              <a:gd name="connsiteX106" fmla="*/ 2218595 w 2637071"/>
              <a:gd name="connsiteY106" fmla="*/ 3124220 h 3154680"/>
              <a:gd name="connsiteX107" fmla="*/ 2169348 w 2637071"/>
              <a:gd name="connsiteY107" fmla="*/ 3148016 h 3154680"/>
              <a:gd name="connsiteX108" fmla="*/ 2132381 w 2637071"/>
              <a:gd name="connsiteY108" fmla="*/ 3134962 h 3154680"/>
              <a:gd name="connsiteX109" fmla="*/ 2105994 w 2637071"/>
              <a:gd name="connsiteY109" fmla="*/ 3107903 h 3154680"/>
              <a:gd name="connsiteX110" fmla="*/ 2102858 w 2637071"/>
              <a:gd name="connsiteY110" fmla="*/ 3075948 h 3154680"/>
              <a:gd name="connsiteX111" fmla="*/ 2051652 w 2637071"/>
              <a:gd name="connsiteY111" fmla="*/ 3060718 h 3154680"/>
              <a:gd name="connsiteX112" fmla="*/ 2033103 w 2637071"/>
              <a:gd name="connsiteY112" fmla="*/ 3066429 h 3154680"/>
              <a:gd name="connsiteX113" fmla="*/ 2018080 w 2637071"/>
              <a:gd name="connsiteY113" fmla="*/ 3027540 h 3154680"/>
              <a:gd name="connsiteX114" fmla="*/ 1990126 w 2637071"/>
              <a:gd name="connsiteY114" fmla="*/ 3027540 h 3154680"/>
              <a:gd name="connsiteX115" fmla="*/ 1966874 w 2637071"/>
              <a:gd name="connsiteY115" fmla="*/ 3055007 h 3154680"/>
              <a:gd name="connsiteX116" fmla="*/ 1912925 w 2637071"/>
              <a:gd name="connsiteY116" fmla="*/ 3135370 h 3154680"/>
              <a:gd name="connsiteX117" fmla="*/ 1885362 w 2637071"/>
              <a:gd name="connsiteY117" fmla="*/ 3139042 h 3154680"/>
              <a:gd name="connsiteX118" fmla="*/ 1862894 w 2637071"/>
              <a:gd name="connsiteY118" fmla="*/ 3110350 h 3154680"/>
              <a:gd name="connsiteX119" fmla="*/ 1834547 w 2637071"/>
              <a:gd name="connsiteY119" fmla="*/ 3086146 h 3154680"/>
              <a:gd name="connsiteX120" fmla="*/ 1813647 w 2637071"/>
              <a:gd name="connsiteY120" fmla="*/ 3044673 h 3154680"/>
              <a:gd name="connsiteX121" fmla="*/ 1723905 w 2637071"/>
              <a:gd name="connsiteY121" fmla="*/ 3045081 h 3154680"/>
              <a:gd name="connsiteX122" fmla="*/ 1680144 w 2637071"/>
              <a:gd name="connsiteY122" fmla="*/ 3038962 h 3154680"/>
              <a:gd name="connsiteX123" fmla="*/ 1655325 w 2637071"/>
              <a:gd name="connsiteY123" fmla="*/ 3060311 h 3154680"/>
              <a:gd name="connsiteX124" fmla="*/ 1634033 w 2637071"/>
              <a:gd name="connsiteY124" fmla="*/ 3108311 h 3154680"/>
              <a:gd name="connsiteX125" fmla="*/ 1589488 w 2637071"/>
              <a:gd name="connsiteY125" fmla="*/ 3138634 h 3154680"/>
              <a:gd name="connsiteX126" fmla="*/ 1503273 w 2637071"/>
              <a:gd name="connsiteY126" fmla="*/ 3131699 h 3154680"/>
              <a:gd name="connsiteX127" fmla="*/ 1459905 w 2637071"/>
              <a:gd name="connsiteY127" fmla="*/ 3097704 h 3154680"/>
              <a:gd name="connsiteX128" fmla="*/ 1446972 w 2637071"/>
              <a:gd name="connsiteY128" fmla="*/ 3043993 h 3154680"/>
              <a:gd name="connsiteX129" fmla="*/ 1428815 w 2637071"/>
              <a:gd name="connsiteY129" fmla="*/ 3022237 h 3154680"/>
              <a:gd name="connsiteX130" fmla="*/ 1400469 w 2637071"/>
              <a:gd name="connsiteY130" fmla="*/ 3031211 h 3154680"/>
              <a:gd name="connsiteX131" fmla="*/ 1378001 w 2637071"/>
              <a:gd name="connsiteY131" fmla="*/ 3083699 h 3154680"/>
              <a:gd name="connsiteX132" fmla="*/ 1331497 w 2637071"/>
              <a:gd name="connsiteY132" fmla="*/ 3137818 h 3154680"/>
              <a:gd name="connsiteX133" fmla="*/ 1283425 w 2637071"/>
              <a:gd name="connsiteY133" fmla="*/ 3139858 h 3154680"/>
              <a:gd name="connsiteX134" fmla="*/ 1264092 w 2637071"/>
              <a:gd name="connsiteY134" fmla="*/ 3107903 h 3154680"/>
              <a:gd name="connsiteX135" fmla="*/ 1231043 w 2637071"/>
              <a:gd name="connsiteY135" fmla="*/ 3126804 h 3154680"/>
              <a:gd name="connsiteX136" fmla="*/ 1183756 w 2637071"/>
              <a:gd name="connsiteY136" fmla="*/ 3137410 h 3154680"/>
              <a:gd name="connsiteX137" fmla="*/ 1169517 w 2637071"/>
              <a:gd name="connsiteY137" fmla="*/ 3128027 h 3154680"/>
              <a:gd name="connsiteX138" fmla="*/ 1110473 w 2637071"/>
              <a:gd name="connsiteY138" fmla="*/ 3121500 h 3154680"/>
              <a:gd name="connsiteX139" fmla="*/ 1072722 w 2637071"/>
              <a:gd name="connsiteY139" fmla="*/ 3114974 h 3154680"/>
              <a:gd name="connsiteX140" fmla="*/ 1016029 w 2637071"/>
              <a:gd name="connsiteY140" fmla="*/ 3057183 h 3154680"/>
              <a:gd name="connsiteX141" fmla="*/ 989642 w 2637071"/>
              <a:gd name="connsiteY141" fmla="*/ 3050248 h 3154680"/>
              <a:gd name="connsiteX142" fmla="*/ 966782 w 2637071"/>
              <a:gd name="connsiteY142" fmla="*/ 3076900 h 3154680"/>
              <a:gd name="connsiteX143" fmla="*/ 928638 w 2637071"/>
              <a:gd name="connsiteY143" fmla="*/ 3129795 h 3154680"/>
              <a:gd name="connsiteX144" fmla="*/ 895589 w 2637071"/>
              <a:gd name="connsiteY144" fmla="*/ 3146248 h 3154680"/>
              <a:gd name="connsiteX145" fmla="*/ 738835 w 2637071"/>
              <a:gd name="connsiteY145" fmla="*/ 3142169 h 3154680"/>
              <a:gd name="connsiteX146" fmla="*/ 709705 w 2637071"/>
              <a:gd name="connsiteY146" fmla="*/ 3090905 h 3154680"/>
              <a:gd name="connsiteX147" fmla="*/ 701475 w 2637071"/>
              <a:gd name="connsiteY147" fmla="*/ 3061398 h 3154680"/>
              <a:gd name="connsiteX148" fmla="*/ 675480 w 2637071"/>
              <a:gd name="connsiteY148" fmla="*/ 3080707 h 3154680"/>
              <a:gd name="connsiteX149" fmla="*/ 644782 w 2637071"/>
              <a:gd name="connsiteY149" fmla="*/ 3112254 h 3154680"/>
              <a:gd name="connsiteX150" fmla="*/ 619179 w 2637071"/>
              <a:gd name="connsiteY150" fmla="*/ 3143393 h 3154680"/>
              <a:gd name="connsiteX151" fmla="*/ 565621 w 2637071"/>
              <a:gd name="connsiteY151" fmla="*/ 3127348 h 3154680"/>
              <a:gd name="connsiteX152" fmla="*/ 542761 w 2637071"/>
              <a:gd name="connsiteY152" fmla="*/ 3064254 h 3154680"/>
              <a:gd name="connsiteX153" fmla="*/ 505402 w 2637071"/>
              <a:gd name="connsiteY153" fmla="*/ 3035155 h 3154680"/>
              <a:gd name="connsiteX154" fmla="*/ 463208 w 2637071"/>
              <a:gd name="connsiteY154" fmla="*/ 3036786 h 3154680"/>
              <a:gd name="connsiteX155" fmla="*/ 440740 w 2637071"/>
              <a:gd name="connsiteY155" fmla="*/ 3048616 h 3154680"/>
              <a:gd name="connsiteX156" fmla="*/ 394237 w 2637071"/>
              <a:gd name="connsiteY156" fmla="*/ 3095393 h 3154680"/>
              <a:gd name="connsiteX157" fmla="*/ 338328 w 2637071"/>
              <a:gd name="connsiteY157" fmla="*/ 3140129 h 3154680"/>
              <a:gd name="connsiteX158" fmla="*/ 274973 w 2637071"/>
              <a:gd name="connsiteY158" fmla="*/ 3141353 h 3154680"/>
              <a:gd name="connsiteX159" fmla="*/ 251329 w 2637071"/>
              <a:gd name="connsiteY159" fmla="*/ 3087642 h 3154680"/>
              <a:gd name="connsiteX160" fmla="*/ 214361 w 2637071"/>
              <a:gd name="connsiteY160" fmla="*/ 3044945 h 3154680"/>
              <a:gd name="connsiteX161" fmla="*/ 181704 w 2637071"/>
              <a:gd name="connsiteY161" fmla="*/ 3068741 h 3154680"/>
              <a:gd name="connsiteX162" fmla="*/ 136376 w 2637071"/>
              <a:gd name="connsiteY162" fmla="*/ 3021557 h 3154680"/>
              <a:gd name="connsiteX163" fmla="*/ 106854 w 2637071"/>
              <a:gd name="connsiteY163" fmla="*/ 3034611 h 3154680"/>
              <a:gd name="connsiteX164" fmla="*/ 60742 w 2637071"/>
              <a:gd name="connsiteY164" fmla="*/ 3141625 h 3154680"/>
              <a:gd name="connsiteX165" fmla="*/ 38133 w 2637071"/>
              <a:gd name="connsiteY165" fmla="*/ 3154680 h 3154680"/>
              <a:gd name="connsiteX166" fmla="*/ 0 w 2637071"/>
              <a:gd name="connsiteY166" fmla="*/ 3154680 h 3154680"/>
              <a:gd name="connsiteX167" fmla="*/ 0 w 2637071"/>
              <a:gd name="connsiteY167" fmla="*/ 3097024 h 3154680"/>
              <a:gd name="connsiteX168" fmla="*/ 66228 w 2637071"/>
              <a:gd name="connsiteY168" fmla="*/ 3045353 h 3154680"/>
              <a:gd name="connsiteX169" fmla="*/ 75634 w 2637071"/>
              <a:gd name="connsiteY169" fmla="*/ 3010951 h 3154680"/>
              <a:gd name="connsiteX170" fmla="*/ 37882 w 2637071"/>
              <a:gd name="connsiteY170" fmla="*/ 2981443 h 3154680"/>
              <a:gd name="connsiteX171" fmla="*/ 75634 w 2637071"/>
              <a:gd name="connsiteY171" fmla="*/ 2947041 h 3154680"/>
              <a:gd name="connsiteX172" fmla="*/ 37882 w 2637071"/>
              <a:gd name="connsiteY172" fmla="*/ 2905160 h 3154680"/>
              <a:gd name="connsiteX173" fmla="*/ 16589 w 2637071"/>
              <a:gd name="connsiteY173" fmla="*/ 2882996 h 3154680"/>
              <a:gd name="connsiteX174" fmla="*/ 9536 w 2637071"/>
              <a:gd name="connsiteY174" fmla="*/ 2814055 h 3154680"/>
              <a:gd name="connsiteX175" fmla="*/ 75764 w 2637071"/>
              <a:gd name="connsiteY175" fmla="*/ 2747698 h 3154680"/>
              <a:gd name="connsiteX176" fmla="*/ 66359 w 2637071"/>
              <a:gd name="connsiteY176" fmla="*/ 2668967 h 3154680"/>
              <a:gd name="connsiteX177" fmla="*/ 26125 w 2637071"/>
              <a:gd name="connsiteY177" fmla="*/ 2627086 h 3154680"/>
              <a:gd name="connsiteX178" fmla="*/ 14369 w 2637071"/>
              <a:gd name="connsiteY178" fmla="*/ 2533669 h 3154680"/>
              <a:gd name="connsiteX179" fmla="*/ 61656 w 2637071"/>
              <a:gd name="connsiteY179" fmla="*/ 2481998 h 3154680"/>
              <a:gd name="connsiteX180" fmla="*/ 261 w 2637071"/>
              <a:gd name="connsiteY180" fmla="*/ 2440117 h 3154680"/>
              <a:gd name="connsiteX181" fmla="*/ 14499 w 2637071"/>
              <a:gd name="connsiteY181" fmla="*/ 2260490 h 3154680"/>
              <a:gd name="connsiteX182" fmla="*/ 61787 w 2637071"/>
              <a:gd name="connsiteY182" fmla="*/ 2199028 h 3154680"/>
              <a:gd name="connsiteX183" fmla="*/ 28738 w 2637071"/>
              <a:gd name="connsiteY183" fmla="*/ 2137566 h 3154680"/>
              <a:gd name="connsiteX184" fmla="*/ 19333 w 2637071"/>
              <a:gd name="connsiteY184" fmla="*/ 2009611 h 3154680"/>
              <a:gd name="connsiteX185" fmla="*/ 392 w 2637071"/>
              <a:gd name="connsiteY185" fmla="*/ 1886552 h 3154680"/>
              <a:gd name="connsiteX186" fmla="*/ 76025 w 2637071"/>
              <a:gd name="connsiteY186" fmla="*/ 1800478 h 3154680"/>
              <a:gd name="connsiteX187" fmla="*/ 78638 w 2637071"/>
              <a:gd name="connsiteY187" fmla="*/ 1761180 h 3154680"/>
              <a:gd name="connsiteX188" fmla="*/ 21684 w 2637071"/>
              <a:gd name="connsiteY188" fmla="*/ 1731673 h 3154680"/>
              <a:gd name="connsiteX189" fmla="*/ 24035 w 2637071"/>
              <a:gd name="connsiteY189" fmla="*/ 1593928 h 3154680"/>
              <a:gd name="connsiteX190" fmla="*/ 73674 w 2637071"/>
              <a:gd name="connsiteY190" fmla="*/ 1539809 h 3154680"/>
              <a:gd name="connsiteX191" fmla="*/ 64269 w 2637071"/>
              <a:gd name="connsiteY191" fmla="*/ 1392273 h 3154680"/>
              <a:gd name="connsiteX192" fmla="*/ 14630 w 2637071"/>
              <a:gd name="connsiteY192" fmla="*/ 1360318 h 3154680"/>
              <a:gd name="connsiteX193" fmla="*/ 21684 w 2637071"/>
              <a:gd name="connsiteY193" fmla="*/ 1306199 h 3154680"/>
              <a:gd name="connsiteX194" fmla="*/ 76025 w 2637071"/>
              <a:gd name="connsiteY194" fmla="*/ 1237258 h 3154680"/>
              <a:gd name="connsiteX195" fmla="*/ 57084 w 2637071"/>
              <a:gd name="connsiteY195" fmla="*/ 1195377 h 3154680"/>
              <a:gd name="connsiteX196" fmla="*/ 64138 w 2637071"/>
              <a:gd name="connsiteY196" fmla="*/ 1141258 h 3154680"/>
              <a:gd name="connsiteX197" fmla="*/ 392 w 2637071"/>
              <a:gd name="connsiteY197" fmla="*/ 1111751 h 3154680"/>
              <a:gd name="connsiteX198" fmla="*/ 9797 w 2637071"/>
              <a:gd name="connsiteY198" fmla="*/ 1028125 h 3154680"/>
              <a:gd name="connsiteX199" fmla="*/ 41278 w 2637071"/>
              <a:gd name="connsiteY199" fmla="*/ 978901 h 3154680"/>
              <a:gd name="connsiteX200" fmla="*/ 41278 w 2637071"/>
              <a:gd name="connsiteY200" fmla="*/ 937020 h 3154680"/>
              <a:gd name="connsiteX201" fmla="*/ 9797 w 2637071"/>
              <a:gd name="connsiteY201" fmla="*/ 880453 h 3154680"/>
              <a:gd name="connsiteX202" fmla="*/ 392 w 2637071"/>
              <a:gd name="connsiteY202" fmla="*/ 718096 h 3154680"/>
              <a:gd name="connsiteX203" fmla="*/ 41409 w 2637071"/>
              <a:gd name="connsiteY203" fmla="*/ 688589 h 3154680"/>
              <a:gd name="connsiteX204" fmla="*/ 12279 w 2637071"/>
              <a:gd name="connsiteY204" fmla="*/ 646708 h 3154680"/>
              <a:gd name="connsiteX205" fmla="*/ 24035 w 2637071"/>
              <a:gd name="connsiteY205" fmla="*/ 609858 h 3154680"/>
              <a:gd name="connsiteX206" fmla="*/ 52382 w 2637071"/>
              <a:gd name="connsiteY206" fmla="*/ 595036 h 3154680"/>
              <a:gd name="connsiteX207" fmla="*/ 52382 w 2637071"/>
              <a:gd name="connsiteY207" fmla="*/ 563081 h 3154680"/>
              <a:gd name="connsiteX208" fmla="*/ 78638 w 2637071"/>
              <a:gd name="connsiteY208" fmla="*/ 543365 h 3154680"/>
              <a:gd name="connsiteX209" fmla="*/ 41409 w 2637071"/>
              <a:gd name="connsiteY209" fmla="*/ 467081 h 3154680"/>
              <a:gd name="connsiteX210" fmla="*/ 392 w 2637071"/>
              <a:gd name="connsiteY210" fmla="*/ 425200 h 3154680"/>
              <a:gd name="connsiteX211" fmla="*/ 392 w 2637071"/>
              <a:gd name="connsiteY211" fmla="*/ 368633 h 3154680"/>
              <a:gd name="connsiteX212" fmla="*/ 54733 w 2637071"/>
              <a:gd name="connsiteY212" fmla="*/ 368633 h 3154680"/>
              <a:gd name="connsiteX213" fmla="*/ 41409 w 2637071"/>
              <a:gd name="connsiteY213" fmla="*/ 326752 h 3154680"/>
              <a:gd name="connsiteX214" fmla="*/ 26387 w 2637071"/>
              <a:gd name="connsiteY214" fmla="*/ 311931 h 3154680"/>
              <a:gd name="connsiteX215" fmla="*/ 19333 w 2637071"/>
              <a:gd name="connsiteY215" fmla="*/ 270050 h 3154680"/>
              <a:gd name="connsiteX216" fmla="*/ 392 w 2637071"/>
              <a:gd name="connsiteY216" fmla="*/ 223273 h 3154680"/>
              <a:gd name="connsiteX217" fmla="*/ 392 w 2637071"/>
              <a:gd name="connsiteY217" fmla="*/ 149437 h 3154680"/>
              <a:gd name="connsiteX218" fmla="*/ 41409 w 2637071"/>
              <a:gd name="connsiteY218" fmla="*/ 90423 h 3154680"/>
              <a:gd name="connsiteX219" fmla="*/ 392 w 2637071"/>
              <a:gd name="connsiteY219" fmla="*/ 41199 h 3154680"/>
              <a:gd name="connsiteX220" fmla="*/ 59436 w 2637071"/>
              <a:gd name="connsiteY220" fmla="*/ 41199 h 3154680"/>
              <a:gd name="connsiteX221" fmla="*/ 94836 w 2637071"/>
              <a:gd name="connsiteY221" fmla="*/ 23930 h 3154680"/>
              <a:gd name="connsiteX222" fmla="*/ 231865 w 2637071"/>
              <a:gd name="connsiteY222" fmla="*/ 23930 h 3154680"/>
              <a:gd name="connsiteX223" fmla="*/ 281504 w 2637071"/>
              <a:gd name="connsiteY223" fmla="*/ 78049 h 3154680"/>
              <a:gd name="connsiteX224" fmla="*/ 314553 w 2637071"/>
              <a:gd name="connsiteY224" fmla="*/ 80497 h 3154680"/>
              <a:gd name="connsiteX225" fmla="*/ 340548 w 2637071"/>
              <a:gd name="connsiteY225" fmla="*/ 92735 h 3154680"/>
              <a:gd name="connsiteX226" fmla="*/ 416182 w 2637071"/>
              <a:gd name="connsiteY226" fmla="*/ 23794 h 3154680"/>
              <a:gd name="connsiteX227" fmla="*/ 461118 w 2637071"/>
              <a:gd name="connsiteY227" fmla="*/ 8972 h 3154680"/>
              <a:gd name="connsiteX228" fmla="*/ 498870 w 2637071"/>
              <a:gd name="connsiteY228" fmla="*/ 50854 h 3154680"/>
              <a:gd name="connsiteX229" fmla="*/ 510235 w 2637071"/>
              <a:gd name="connsiteY229" fmla="*/ 70570 h 3154680"/>
              <a:gd name="connsiteX230" fmla="*/ 521208 w 2637071"/>
              <a:gd name="connsiteY230" fmla="*/ 80769 h 3154680"/>
              <a:gd name="connsiteX231" fmla="*/ 533356 w 2637071"/>
              <a:gd name="connsiteY231" fmla="*/ 80361 h 3154680"/>
              <a:gd name="connsiteX232" fmla="*/ 539234 w 2637071"/>
              <a:gd name="connsiteY232" fmla="*/ 97630 h 3154680"/>
              <a:gd name="connsiteX233" fmla="*/ 574243 w 2637071"/>
              <a:gd name="connsiteY233" fmla="*/ 91103 h 3154680"/>
              <a:gd name="connsiteX234" fmla="*/ 582864 w 2637071"/>
              <a:gd name="connsiteY234" fmla="*/ 102117 h 3154680"/>
              <a:gd name="connsiteX235" fmla="*/ 591094 w 2637071"/>
              <a:gd name="connsiteY235" fmla="*/ 125097 h 3154680"/>
              <a:gd name="connsiteX236" fmla="*/ 599323 w 2637071"/>
              <a:gd name="connsiteY236" fmla="*/ 134480 h 3154680"/>
              <a:gd name="connsiteX237" fmla="*/ 624927 w 2637071"/>
              <a:gd name="connsiteY237" fmla="*/ 127953 h 3154680"/>
              <a:gd name="connsiteX238" fmla="*/ 669471 w 2637071"/>
              <a:gd name="connsiteY238" fmla="*/ 65675 h 3154680"/>
              <a:gd name="connsiteX239" fmla="*/ 701736 w 2637071"/>
              <a:gd name="connsiteY239" fmla="*/ 20123 h 3154680"/>
              <a:gd name="connsiteX240" fmla="*/ 715975 w 2637071"/>
              <a:gd name="connsiteY240" fmla="*/ 15635 h 3154680"/>
              <a:gd name="connsiteX241" fmla="*/ 738443 w 2637071"/>
              <a:gd name="connsiteY241" fmla="*/ 22162 h 3154680"/>
              <a:gd name="connsiteX242" fmla="*/ 764830 w 2637071"/>
              <a:gd name="connsiteY242" fmla="*/ 50038 h 3154680"/>
              <a:gd name="connsiteX243" fmla="*/ 795920 w 2637071"/>
              <a:gd name="connsiteY243" fmla="*/ 104565 h 3154680"/>
              <a:gd name="connsiteX244" fmla="*/ 841640 w 2637071"/>
              <a:gd name="connsiteY244" fmla="*/ 106604 h 3154680"/>
              <a:gd name="connsiteX245" fmla="*/ 864891 w 2637071"/>
              <a:gd name="connsiteY245" fmla="*/ 118027 h 3154680"/>
              <a:gd name="connsiteX246" fmla="*/ 889711 w 2637071"/>
              <a:gd name="connsiteY246" fmla="*/ 120474 h 3154680"/>
              <a:gd name="connsiteX247" fmla="*/ 926679 w 2637071"/>
              <a:gd name="connsiteY247" fmla="*/ 102797 h 3154680"/>
              <a:gd name="connsiteX248" fmla="*/ 946012 w 2637071"/>
              <a:gd name="connsiteY248" fmla="*/ 118027 h 3154680"/>
              <a:gd name="connsiteX249" fmla="*/ 964561 w 2637071"/>
              <a:gd name="connsiteY249" fmla="*/ 97494 h 3154680"/>
              <a:gd name="connsiteX250" fmla="*/ 974750 w 2637071"/>
              <a:gd name="connsiteY250" fmla="*/ 67171 h 3154680"/>
              <a:gd name="connsiteX251" fmla="*/ 1013285 w 2637071"/>
              <a:gd name="connsiteY251" fmla="*/ 31137 h 3154680"/>
              <a:gd name="connsiteX252" fmla="*/ 1119617 w 2637071"/>
              <a:gd name="connsiteY252" fmla="*/ 31545 h 3154680"/>
              <a:gd name="connsiteX253" fmla="*/ 1147572 w 2637071"/>
              <a:gd name="connsiteY253" fmla="*/ 59012 h 3154680"/>
              <a:gd name="connsiteX254" fmla="*/ 1163770 w 2637071"/>
              <a:gd name="connsiteY254" fmla="*/ 75873 h 3154680"/>
              <a:gd name="connsiteX255" fmla="*/ 1165729 w 2637071"/>
              <a:gd name="connsiteY255" fmla="*/ 118162 h 3154680"/>
              <a:gd name="connsiteX256" fmla="*/ 1179184 w 2637071"/>
              <a:gd name="connsiteY256" fmla="*/ 134616 h 3154680"/>
              <a:gd name="connsiteX257" fmla="*/ 1211449 w 2637071"/>
              <a:gd name="connsiteY257" fmla="*/ 130129 h 3154680"/>
              <a:gd name="connsiteX258" fmla="*/ 1242147 w 2637071"/>
              <a:gd name="connsiteY258" fmla="*/ 70298 h 3154680"/>
              <a:gd name="connsiteX259" fmla="*/ 1272061 w 2637071"/>
              <a:gd name="connsiteY259" fmla="*/ 29233 h 3154680"/>
              <a:gd name="connsiteX260" fmla="*/ 1301975 w 2637071"/>
              <a:gd name="connsiteY260" fmla="*/ 21074 h 3154680"/>
              <a:gd name="connsiteX261" fmla="*/ 1335024 w 2637071"/>
              <a:gd name="connsiteY261" fmla="*/ 23114 h 3154680"/>
              <a:gd name="connsiteX262" fmla="*/ 1351613 w 2637071"/>
              <a:gd name="connsiteY262" fmla="*/ 48950 h 3154680"/>
              <a:gd name="connsiteX263" fmla="*/ 1370947 w 2637071"/>
              <a:gd name="connsiteY263" fmla="*/ 38344 h 3154680"/>
              <a:gd name="connsiteX264" fmla="*/ 1388712 w 2637071"/>
              <a:gd name="connsiteY264" fmla="*/ 9244 h 3154680"/>
              <a:gd name="connsiteX265" fmla="*/ 1438743 w 2637071"/>
              <a:gd name="connsiteY265" fmla="*/ 9244 h 3154680"/>
              <a:gd name="connsiteX266" fmla="*/ 1466697 w 2637071"/>
              <a:gd name="connsiteY266" fmla="*/ 33448 h 3154680"/>
              <a:gd name="connsiteX267" fmla="*/ 1526133 w 2637071"/>
              <a:gd name="connsiteY267" fmla="*/ 33448 h 3154680"/>
              <a:gd name="connsiteX268" fmla="*/ 1566367 w 2637071"/>
              <a:gd name="connsiteY268" fmla="*/ 57244 h 3154680"/>
              <a:gd name="connsiteX269" fmla="*/ 1594321 w 2637071"/>
              <a:gd name="connsiteY269" fmla="*/ 99941 h 3154680"/>
              <a:gd name="connsiteX270" fmla="*/ 1612479 w 2637071"/>
              <a:gd name="connsiteY270" fmla="*/ 115171 h 3154680"/>
              <a:gd name="connsiteX271" fmla="*/ 1635339 w 2637071"/>
              <a:gd name="connsiteY271" fmla="*/ 101709 h 3154680"/>
              <a:gd name="connsiteX272" fmla="*/ 1645920 w 2637071"/>
              <a:gd name="connsiteY272" fmla="*/ 78321 h 3154680"/>
              <a:gd name="connsiteX273" fmla="*/ 1681712 w 2637071"/>
              <a:gd name="connsiteY273" fmla="*/ 25018 h 3154680"/>
              <a:gd name="connsiteX274" fmla="*/ 1703004 w 2637071"/>
              <a:gd name="connsiteY274" fmla="*/ 18899 h 3154680"/>
              <a:gd name="connsiteX275" fmla="*/ 1870731 w 2637071"/>
              <a:gd name="connsiteY275" fmla="*/ 17675 h 3154680"/>
              <a:gd name="connsiteX276" fmla="*/ 1891632 w 2637071"/>
              <a:gd name="connsiteY276" fmla="*/ 44735 h 3154680"/>
              <a:gd name="connsiteX277" fmla="*/ 1902997 w 2637071"/>
              <a:gd name="connsiteY277" fmla="*/ 77505 h 3154680"/>
              <a:gd name="connsiteX278" fmla="*/ 1911618 w 2637071"/>
              <a:gd name="connsiteY278" fmla="*/ 107828 h 3154680"/>
              <a:gd name="connsiteX279" fmla="*/ 1928208 w 2637071"/>
              <a:gd name="connsiteY279" fmla="*/ 110684 h 3154680"/>
              <a:gd name="connsiteX280" fmla="*/ 1949500 w 2637071"/>
              <a:gd name="connsiteY280" fmla="*/ 75058 h 3154680"/>
              <a:gd name="connsiteX281" fmla="*/ 1975104 w 2637071"/>
              <a:gd name="connsiteY281" fmla="*/ 27465 h 3154680"/>
              <a:gd name="connsiteX282" fmla="*/ 1991302 w 2637071"/>
              <a:gd name="connsiteY282" fmla="*/ 16859 h 3154680"/>
              <a:gd name="connsiteX283" fmla="*/ 2030751 w 2637071"/>
              <a:gd name="connsiteY283" fmla="*/ 13188 h 3154680"/>
              <a:gd name="connsiteX284" fmla="*/ 2045774 w 2637071"/>
              <a:gd name="connsiteY284" fmla="*/ 29233 h 3154680"/>
              <a:gd name="connsiteX285" fmla="*/ 2053611 w 2637071"/>
              <a:gd name="connsiteY285" fmla="*/ 50174 h 3154680"/>
              <a:gd name="connsiteX286" fmla="*/ 2080782 w 2637071"/>
              <a:gd name="connsiteY286" fmla="*/ 89063 h 3154680"/>
              <a:gd name="connsiteX287" fmla="*/ 2098940 w 2637071"/>
              <a:gd name="connsiteY287" fmla="*/ 121834 h 3154680"/>
              <a:gd name="connsiteX288" fmla="*/ 2134732 w 2637071"/>
              <a:gd name="connsiteY288" fmla="*/ 130400 h 3154680"/>
              <a:gd name="connsiteX289" fmla="*/ 2174182 w 2637071"/>
              <a:gd name="connsiteY289" fmla="*/ 121018 h 3154680"/>
              <a:gd name="connsiteX290" fmla="*/ 2233226 w 2637071"/>
              <a:gd name="connsiteY290" fmla="*/ 57924 h 3154680"/>
              <a:gd name="connsiteX291" fmla="*/ 2269018 w 2637071"/>
              <a:gd name="connsiteY291" fmla="*/ 14819 h 3154680"/>
              <a:gd name="connsiteX292" fmla="*/ 2330413 w 2637071"/>
              <a:gd name="connsiteY292" fmla="*/ 14819 h 3154680"/>
              <a:gd name="connsiteX293" fmla="*/ 2350530 w 2637071"/>
              <a:gd name="connsiteY293" fmla="*/ 47182 h 3154680"/>
              <a:gd name="connsiteX294" fmla="*/ 2353273 w 2637071"/>
              <a:gd name="connsiteY294" fmla="*/ 70162 h 3154680"/>
              <a:gd name="connsiteX295" fmla="*/ 2393899 w 2637071"/>
              <a:gd name="connsiteY295" fmla="*/ 106604 h 3154680"/>
              <a:gd name="connsiteX296" fmla="*/ 2414408 w 2637071"/>
              <a:gd name="connsiteY296" fmla="*/ 102525 h 3154680"/>
              <a:gd name="connsiteX297" fmla="*/ 2429822 w 2637071"/>
              <a:gd name="connsiteY297" fmla="*/ 81992 h 3154680"/>
              <a:gd name="connsiteX298" fmla="*/ 2448371 w 2637071"/>
              <a:gd name="connsiteY298" fmla="*/ 92599 h 3154680"/>
              <a:gd name="connsiteX299" fmla="*/ 2453466 w 2637071"/>
              <a:gd name="connsiteY299" fmla="*/ 119250 h 3154680"/>
              <a:gd name="connsiteX300" fmla="*/ 2481812 w 2637071"/>
              <a:gd name="connsiteY300" fmla="*/ 132712 h 3154680"/>
              <a:gd name="connsiteX301" fmla="*/ 2524397 w 2637071"/>
              <a:gd name="connsiteY301" fmla="*/ 101573 h 3154680"/>
              <a:gd name="connsiteX302" fmla="*/ 2546081 w 2637071"/>
              <a:gd name="connsiteY302" fmla="*/ 42559 h 315468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  <a:cxn ang="0">
                <a:pos x="connsiteX255" y="connsiteY255"/>
              </a:cxn>
              <a:cxn ang="0">
                <a:pos x="connsiteX256" y="connsiteY256"/>
              </a:cxn>
              <a:cxn ang="0">
                <a:pos x="connsiteX257" y="connsiteY257"/>
              </a:cxn>
              <a:cxn ang="0">
                <a:pos x="connsiteX258" y="connsiteY258"/>
              </a:cxn>
              <a:cxn ang="0">
                <a:pos x="connsiteX259" y="connsiteY259"/>
              </a:cxn>
              <a:cxn ang="0">
                <a:pos x="connsiteX260" y="connsiteY260"/>
              </a:cxn>
              <a:cxn ang="0">
                <a:pos x="connsiteX261" y="connsiteY261"/>
              </a:cxn>
              <a:cxn ang="0">
                <a:pos x="connsiteX262" y="connsiteY262"/>
              </a:cxn>
              <a:cxn ang="0">
                <a:pos x="connsiteX263" y="connsiteY263"/>
              </a:cxn>
              <a:cxn ang="0">
                <a:pos x="connsiteX264" y="connsiteY264"/>
              </a:cxn>
              <a:cxn ang="0">
                <a:pos x="connsiteX265" y="connsiteY265"/>
              </a:cxn>
              <a:cxn ang="0">
                <a:pos x="connsiteX266" y="connsiteY266"/>
              </a:cxn>
              <a:cxn ang="0">
                <a:pos x="connsiteX267" y="connsiteY267"/>
              </a:cxn>
              <a:cxn ang="0">
                <a:pos x="connsiteX268" y="connsiteY268"/>
              </a:cxn>
              <a:cxn ang="0">
                <a:pos x="connsiteX269" y="connsiteY269"/>
              </a:cxn>
              <a:cxn ang="0">
                <a:pos x="connsiteX270" y="connsiteY270"/>
              </a:cxn>
              <a:cxn ang="0">
                <a:pos x="connsiteX271" y="connsiteY271"/>
              </a:cxn>
              <a:cxn ang="0">
                <a:pos x="connsiteX272" y="connsiteY272"/>
              </a:cxn>
              <a:cxn ang="0">
                <a:pos x="connsiteX273" y="connsiteY273"/>
              </a:cxn>
              <a:cxn ang="0">
                <a:pos x="connsiteX274" y="connsiteY274"/>
              </a:cxn>
              <a:cxn ang="0">
                <a:pos x="connsiteX275" y="connsiteY275"/>
              </a:cxn>
              <a:cxn ang="0">
                <a:pos x="connsiteX276" y="connsiteY276"/>
              </a:cxn>
              <a:cxn ang="0">
                <a:pos x="connsiteX277" y="connsiteY277"/>
              </a:cxn>
              <a:cxn ang="0">
                <a:pos x="connsiteX278" y="connsiteY278"/>
              </a:cxn>
              <a:cxn ang="0">
                <a:pos x="connsiteX279" y="connsiteY279"/>
              </a:cxn>
              <a:cxn ang="0">
                <a:pos x="connsiteX280" y="connsiteY280"/>
              </a:cxn>
              <a:cxn ang="0">
                <a:pos x="connsiteX281" y="connsiteY281"/>
              </a:cxn>
              <a:cxn ang="0">
                <a:pos x="connsiteX282" y="connsiteY282"/>
              </a:cxn>
              <a:cxn ang="0">
                <a:pos x="connsiteX283" y="connsiteY283"/>
              </a:cxn>
              <a:cxn ang="0">
                <a:pos x="connsiteX284" y="connsiteY284"/>
              </a:cxn>
              <a:cxn ang="0">
                <a:pos x="connsiteX285" y="connsiteY285"/>
              </a:cxn>
              <a:cxn ang="0">
                <a:pos x="connsiteX286" y="connsiteY286"/>
              </a:cxn>
              <a:cxn ang="0">
                <a:pos x="connsiteX287" y="connsiteY287"/>
              </a:cxn>
              <a:cxn ang="0">
                <a:pos x="connsiteX288" y="connsiteY288"/>
              </a:cxn>
              <a:cxn ang="0">
                <a:pos x="connsiteX289" y="connsiteY289"/>
              </a:cxn>
              <a:cxn ang="0">
                <a:pos x="connsiteX290" y="connsiteY290"/>
              </a:cxn>
              <a:cxn ang="0">
                <a:pos x="connsiteX291" y="connsiteY291"/>
              </a:cxn>
              <a:cxn ang="0">
                <a:pos x="connsiteX292" y="connsiteY292"/>
              </a:cxn>
              <a:cxn ang="0">
                <a:pos x="connsiteX293" y="connsiteY293"/>
              </a:cxn>
              <a:cxn ang="0">
                <a:pos x="connsiteX294" y="connsiteY294"/>
              </a:cxn>
              <a:cxn ang="0">
                <a:pos x="connsiteX295" y="connsiteY295"/>
              </a:cxn>
              <a:cxn ang="0">
                <a:pos x="connsiteX296" y="connsiteY296"/>
              </a:cxn>
              <a:cxn ang="0">
                <a:pos x="connsiteX297" y="connsiteY297"/>
              </a:cxn>
              <a:cxn ang="0">
                <a:pos x="connsiteX298" y="connsiteY298"/>
              </a:cxn>
              <a:cxn ang="0">
                <a:pos x="connsiteX299" y="connsiteY299"/>
              </a:cxn>
              <a:cxn ang="0">
                <a:pos x="connsiteX300" y="connsiteY300"/>
              </a:cxn>
              <a:cxn ang="0">
                <a:pos x="connsiteX301" y="connsiteY301"/>
              </a:cxn>
              <a:cxn ang="0">
                <a:pos x="connsiteX302" y="connsiteY302"/>
              </a:cxn>
            </a:cxnLst>
            <a:rect l="l" t="t" r="r" b="b"/>
            <a:pathLst>
              <a:path w="2637071" h="3154680">
                <a:moveTo>
                  <a:pt x="2566717" y="0"/>
                </a:moveTo>
                <a:lnTo>
                  <a:pt x="2637071" y="0"/>
                </a:lnTo>
                <a:lnTo>
                  <a:pt x="2637071" y="109126"/>
                </a:lnTo>
                <a:lnTo>
                  <a:pt x="2595198" y="124145"/>
                </a:lnTo>
                <a:lnTo>
                  <a:pt x="2592062" y="141823"/>
                </a:lnTo>
                <a:lnTo>
                  <a:pt x="2615314" y="173369"/>
                </a:lnTo>
                <a:lnTo>
                  <a:pt x="2637071" y="194137"/>
                </a:lnTo>
                <a:lnTo>
                  <a:pt x="2637071" y="301218"/>
                </a:lnTo>
                <a:lnTo>
                  <a:pt x="2624720" y="318458"/>
                </a:lnTo>
                <a:lnTo>
                  <a:pt x="2613355" y="353676"/>
                </a:lnTo>
                <a:lnTo>
                  <a:pt x="2618841" y="382775"/>
                </a:lnTo>
                <a:lnTo>
                  <a:pt x="2594414" y="387670"/>
                </a:lnTo>
                <a:cubicBezTo>
                  <a:pt x="2594414" y="387670"/>
                  <a:pt x="2596765" y="409427"/>
                  <a:pt x="2597941" y="410650"/>
                </a:cubicBezTo>
                <a:cubicBezTo>
                  <a:pt x="2599116" y="411874"/>
                  <a:pt x="2633341" y="434446"/>
                  <a:pt x="2633341" y="434446"/>
                </a:cubicBezTo>
                <a:lnTo>
                  <a:pt x="2637071" y="467631"/>
                </a:lnTo>
                <a:lnTo>
                  <a:pt x="2637071" y="484636"/>
                </a:lnTo>
                <a:lnTo>
                  <a:pt x="2615184" y="501755"/>
                </a:lnTo>
                <a:lnTo>
                  <a:pt x="2586054" y="546900"/>
                </a:lnTo>
                <a:lnTo>
                  <a:pt x="2579392" y="601019"/>
                </a:lnTo>
                <a:lnTo>
                  <a:pt x="2590756" y="646164"/>
                </a:lnTo>
                <a:lnTo>
                  <a:pt x="2615576" y="678934"/>
                </a:lnTo>
                <a:lnTo>
                  <a:pt x="2630598" y="687093"/>
                </a:lnTo>
                <a:lnTo>
                  <a:pt x="2630990" y="717416"/>
                </a:lnTo>
                <a:lnTo>
                  <a:pt x="2612441" y="733053"/>
                </a:lnTo>
                <a:lnTo>
                  <a:pt x="2616751" y="765008"/>
                </a:lnTo>
                <a:lnTo>
                  <a:pt x="2637071" y="779787"/>
                </a:lnTo>
                <a:lnTo>
                  <a:pt x="2637071" y="934529"/>
                </a:lnTo>
                <a:lnTo>
                  <a:pt x="2626940" y="949530"/>
                </a:lnTo>
                <a:cubicBezTo>
                  <a:pt x="2626940" y="949530"/>
                  <a:pt x="2605648" y="963535"/>
                  <a:pt x="2603688" y="967615"/>
                </a:cubicBezTo>
                <a:cubicBezTo>
                  <a:pt x="2601729" y="971694"/>
                  <a:pt x="2595851" y="1004873"/>
                  <a:pt x="2595851" y="1004873"/>
                </a:cubicBezTo>
                <a:lnTo>
                  <a:pt x="2602905" y="1041723"/>
                </a:lnTo>
                <a:lnTo>
                  <a:pt x="2624981" y="1072046"/>
                </a:lnTo>
                <a:lnTo>
                  <a:pt x="2637071" y="1101281"/>
                </a:lnTo>
                <a:lnTo>
                  <a:pt x="2637071" y="1159025"/>
                </a:lnTo>
                <a:lnTo>
                  <a:pt x="2635932" y="1167572"/>
                </a:lnTo>
                <a:cubicBezTo>
                  <a:pt x="2635546" y="1170561"/>
                  <a:pt x="2635301" y="1172533"/>
                  <a:pt x="2635301" y="1172533"/>
                </a:cubicBezTo>
                <a:lnTo>
                  <a:pt x="2611265" y="1189802"/>
                </a:lnTo>
                <a:lnTo>
                  <a:pt x="2597810" y="1205848"/>
                </a:lnTo>
                <a:lnTo>
                  <a:pt x="2593499" y="1228420"/>
                </a:lnTo>
                <a:lnTo>
                  <a:pt x="2597810" y="1263230"/>
                </a:lnTo>
                <a:lnTo>
                  <a:pt x="2572991" y="1270981"/>
                </a:lnTo>
                <a:lnTo>
                  <a:pt x="2574166" y="1295593"/>
                </a:lnTo>
                <a:lnTo>
                  <a:pt x="2633602" y="1364533"/>
                </a:lnTo>
                <a:lnTo>
                  <a:pt x="2637071" y="1371682"/>
                </a:lnTo>
                <a:lnTo>
                  <a:pt x="2637071" y="1405924"/>
                </a:lnTo>
                <a:lnTo>
                  <a:pt x="2629945" y="1417021"/>
                </a:lnTo>
                <a:lnTo>
                  <a:pt x="2617796" y="1447344"/>
                </a:lnTo>
                <a:lnTo>
                  <a:pt x="2583964" y="1458358"/>
                </a:lnTo>
                <a:lnTo>
                  <a:pt x="2583572" y="1520636"/>
                </a:lnTo>
                <a:lnTo>
                  <a:pt x="2587882" y="1549735"/>
                </a:lnTo>
                <a:cubicBezTo>
                  <a:pt x="2587882" y="1549735"/>
                  <a:pt x="2592193" y="1576795"/>
                  <a:pt x="2591017" y="1577610"/>
                </a:cubicBezTo>
                <a:cubicBezTo>
                  <a:pt x="2589842" y="1578426"/>
                  <a:pt x="2580045" y="1598551"/>
                  <a:pt x="2580045" y="1598551"/>
                </a:cubicBezTo>
                <a:lnTo>
                  <a:pt x="2589058" y="1613780"/>
                </a:lnTo>
                <a:lnTo>
                  <a:pt x="2627202" y="1651038"/>
                </a:lnTo>
                <a:lnTo>
                  <a:pt x="2628377" y="1703934"/>
                </a:lnTo>
                <a:lnTo>
                  <a:pt x="2633864" y="1737928"/>
                </a:lnTo>
                <a:lnTo>
                  <a:pt x="2622107" y="1794087"/>
                </a:lnTo>
                <a:cubicBezTo>
                  <a:pt x="2622107" y="1794087"/>
                  <a:pt x="2604342" y="1810948"/>
                  <a:pt x="2599508" y="1812580"/>
                </a:cubicBezTo>
                <a:cubicBezTo>
                  <a:pt x="2594675" y="1814211"/>
                  <a:pt x="2568157" y="1825226"/>
                  <a:pt x="2568157" y="1826585"/>
                </a:cubicBezTo>
                <a:cubicBezTo>
                  <a:pt x="2568157" y="1827945"/>
                  <a:pt x="2572076" y="1853237"/>
                  <a:pt x="2572076" y="1853237"/>
                </a:cubicBezTo>
                <a:lnTo>
                  <a:pt x="2635431" y="1915923"/>
                </a:lnTo>
                <a:lnTo>
                  <a:pt x="2637071" y="1924497"/>
                </a:lnTo>
                <a:lnTo>
                  <a:pt x="2637071" y="1966345"/>
                </a:lnTo>
                <a:lnTo>
                  <a:pt x="2634256" y="1979424"/>
                </a:lnTo>
                <a:cubicBezTo>
                  <a:pt x="2634256" y="1979424"/>
                  <a:pt x="2622107" y="1987175"/>
                  <a:pt x="2622107" y="1988807"/>
                </a:cubicBezTo>
                <a:cubicBezTo>
                  <a:pt x="2622107" y="1990439"/>
                  <a:pt x="2628377" y="2004036"/>
                  <a:pt x="2628377" y="2004036"/>
                </a:cubicBezTo>
                <a:lnTo>
                  <a:pt x="2637071" y="2013087"/>
                </a:lnTo>
                <a:lnTo>
                  <a:pt x="2637071" y="2076373"/>
                </a:lnTo>
                <a:lnTo>
                  <a:pt x="2627202" y="2086847"/>
                </a:lnTo>
                <a:lnTo>
                  <a:pt x="2631904" y="2157419"/>
                </a:lnTo>
                <a:lnTo>
                  <a:pt x="2613747" y="2207867"/>
                </a:lnTo>
                <a:lnTo>
                  <a:pt x="2585400" y="2232887"/>
                </a:lnTo>
                <a:lnTo>
                  <a:pt x="2587360" y="2254643"/>
                </a:lnTo>
                <a:lnTo>
                  <a:pt x="2627202" y="2295164"/>
                </a:lnTo>
                <a:lnTo>
                  <a:pt x="2637071" y="2329188"/>
                </a:lnTo>
                <a:lnTo>
                  <a:pt x="2637071" y="2500996"/>
                </a:lnTo>
                <a:lnTo>
                  <a:pt x="2634113" y="2502854"/>
                </a:lnTo>
                <a:cubicBezTo>
                  <a:pt x="2626361" y="2507825"/>
                  <a:pt x="2612179" y="2517080"/>
                  <a:pt x="2612179" y="2517080"/>
                </a:cubicBezTo>
                <a:lnTo>
                  <a:pt x="2582657" y="2532717"/>
                </a:lnTo>
                <a:lnTo>
                  <a:pt x="2605517" y="2560185"/>
                </a:lnTo>
                <a:lnTo>
                  <a:pt x="2635823" y="2586837"/>
                </a:lnTo>
                <a:lnTo>
                  <a:pt x="2632296" y="2618383"/>
                </a:lnTo>
                <a:lnTo>
                  <a:pt x="2637071" y="2637437"/>
                </a:lnTo>
                <a:lnTo>
                  <a:pt x="2637071" y="2646073"/>
                </a:lnTo>
                <a:lnTo>
                  <a:pt x="2624328" y="2668831"/>
                </a:lnTo>
                <a:lnTo>
                  <a:pt x="2582527" y="2695483"/>
                </a:lnTo>
                <a:lnTo>
                  <a:pt x="2576256" y="2757352"/>
                </a:lnTo>
                <a:lnTo>
                  <a:pt x="2595198" y="2790123"/>
                </a:lnTo>
                <a:lnTo>
                  <a:pt x="2635823" y="2860695"/>
                </a:lnTo>
                <a:lnTo>
                  <a:pt x="2637071" y="2863431"/>
                </a:lnTo>
                <a:lnTo>
                  <a:pt x="2637071" y="2934016"/>
                </a:lnTo>
                <a:lnTo>
                  <a:pt x="2633080" y="2940242"/>
                </a:lnTo>
                <a:cubicBezTo>
                  <a:pt x="2630729" y="2941466"/>
                  <a:pt x="2590495" y="2971789"/>
                  <a:pt x="2590495" y="2971789"/>
                </a:cubicBezTo>
                <a:cubicBezTo>
                  <a:pt x="2590495" y="2971789"/>
                  <a:pt x="2585009" y="2996401"/>
                  <a:pt x="2585009" y="2998849"/>
                </a:cubicBezTo>
                <a:cubicBezTo>
                  <a:pt x="2585009" y="3001296"/>
                  <a:pt x="2599378" y="3014078"/>
                  <a:pt x="2599378" y="3014078"/>
                </a:cubicBezTo>
                <a:cubicBezTo>
                  <a:pt x="2599378" y="3014078"/>
                  <a:pt x="2607869" y="3035019"/>
                  <a:pt x="2602774" y="3038690"/>
                </a:cubicBezTo>
                <a:cubicBezTo>
                  <a:pt x="2597680" y="3042362"/>
                  <a:pt x="2579130" y="3063302"/>
                  <a:pt x="2579130" y="3063302"/>
                </a:cubicBezTo>
                <a:lnTo>
                  <a:pt x="2579130" y="3090770"/>
                </a:lnTo>
                <a:lnTo>
                  <a:pt x="2592585" y="3115789"/>
                </a:lnTo>
                <a:lnTo>
                  <a:pt x="2551960" y="3107631"/>
                </a:lnTo>
                <a:lnTo>
                  <a:pt x="2516559" y="3141217"/>
                </a:lnTo>
                <a:cubicBezTo>
                  <a:pt x="2516559" y="3141217"/>
                  <a:pt x="2390111" y="3137138"/>
                  <a:pt x="2388935" y="3135914"/>
                </a:cubicBezTo>
                <a:cubicBezTo>
                  <a:pt x="2387759" y="3134690"/>
                  <a:pt x="2353535" y="3107223"/>
                  <a:pt x="2353535" y="3107223"/>
                </a:cubicBezTo>
                <a:lnTo>
                  <a:pt x="2318918" y="3075676"/>
                </a:lnTo>
                <a:lnTo>
                  <a:pt x="2281558" y="3063438"/>
                </a:lnTo>
                <a:lnTo>
                  <a:pt x="2253212" y="3081115"/>
                </a:lnTo>
                <a:lnTo>
                  <a:pt x="2218595" y="3124220"/>
                </a:lnTo>
                <a:lnTo>
                  <a:pt x="2169348" y="3148016"/>
                </a:lnTo>
                <a:lnTo>
                  <a:pt x="2132381" y="3134962"/>
                </a:lnTo>
                <a:cubicBezTo>
                  <a:pt x="2132381" y="3134962"/>
                  <a:pt x="2107561" y="3109534"/>
                  <a:pt x="2105994" y="3107903"/>
                </a:cubicBezTo>
                <a:cubicBezTo>
                  <a:pt x="2104426" y="3106271"/>
                  <a:pt x="2104426" y="3076764"/>
                  <a:pt x="2102858" y="3075948"/>
                </a:cubicBezTo>
                <a:cubicBezTo>
                  <a:pt x="2101291" y="3075132"/>
                  <a:pt x="2051652" y="3060718"/>
                  <a:pt x="2051652" y="3060718"/>
                </a:cubicBezTo>
                <a:lnTo>
                  <a:pt x="2033103" y="3066429"/>
                </a:lnTo>
                <a:cubicBezTo>
                  <a:pt x="2033103" y="3066429"/>
                  <a:pt x="2019648" y="3027540"/>
                  <a:pt x="2018080" y="3027540"/>
                </a:cubicBezTo>
                <a:lnTo>
                  <a:pt x="1990126" y="3027540"/>
                </a:lnTo>
                <a:cubicBezTo>
                  <a:pt x="1990126" y="3027540"/>
                  <a:pt x="1969617" y="3052560"/>
                  <a:pt x="1966874" y="3055007"/>
                </a:cubicBezTo>
                <a:cubicBezTo>
                  <a:pt x="1964131" y="3057455"/>
                  <a:pt x="1914492" y="3133739"/>
                  <a:pt x="1912925" y="3135370"/>
                </a:cubicBezTo>
                <a:cubicBezTo>
                  <a:pt x="1911357" y="3137002"/>
                  <a:pt x="1888889" y="3142305"/>
                  <a:pt x="1885362" y="3139042"/>
                </a:cubicBezTo>
                <a:cubicBezTo>
                  <a:pt x="1881835" y="3135778"/>
                  <a:pt x="1868772" y="3113614"/>
                  <a:pt x="1862894" y="3110350"/>
                </a:cubicBezTo>
                <a:cubicBezTo>
                  <a:pt x="1857015" y="3107087"/>
                  <a:pt x="1840818" y="3091857"/>
                  <a:pt x="1834547" y="3086146"/>
                </a:cubicBezTo>
                <a:cubicBezTo>
                  <a:pt x="1828277" y="3080435"/>
                  <a:pt x="1813647" y="3044673"/>
                  <a:pt x="1813647" y="3044673"/>
                </a:cubicBezTo>
                <a:lnTo>
                  <a:pt x="1723905" y="3045081"/>
                </a:lnTo>
                <a:lnTo>
                  <a:pt x="1680144" y="3038962"/>
                </a:lnTo>
                <a:lnTo>
                  <a:pt x="1655325" y="3060311"/>
                </a:lnTo>
                <a:lnTo>
                  <a:pt x="1634033" y="3108311"/>
                </a:lnTo>
                <a:lnTo>
                  <a:pt x="1589488" y="3138634"/>
                </a:lnTo>
                <a:cubicBezTo>
                  <a:pt x="1589488" y="3138634"/>
                  <a:pt x="1504449" y="3132515"/>
                  <a:pt x="1503273" y="3131699"/>
                </a:cubicBezTo>
                <a:cubicBezTo>
                  <a:pt x="1502098" y="3130883"/>
                  <a:pt x="1459905" y="3097704"/>
                  <a:pt x="1459905" y="3097704"/>
                </a:cubicBezTo>
                <a:lnTo>
                  <a:pt x="1446972" y="3043993"/>
                </a:lnTo>
                <a:cubicBezTo>
                  <a:pt x="1446972" y="3043993"/>
                  <a:pt x="1429991" y="3022237"/>
                  <a:pt x="1428815" y="3022237"/>
                </a:cubicBezTo>
                <a:cubicBezTo>
                  <a:pt x="1427639" y="3022237"/>
                  <a:pt x="1400861" y="3029988"/>
                  <a:pt x="1400469" y="3031211"/>
                </a:cubicBezTo>
                <a:cubicBezTo>
                  <a:pt x="1400077" y="3032435"/>
                  <a:pt x="1378784" y="3082067"/>
                  <a:pt x="1378001" y="3083699"/>
                </a:cubicBezTo>
                <a:cubicBezTo>
                  <a:pt x="1377217" y="3085330"/>
                  <a:pt x="1331497" y="3137818"/>
                  <a:pt x="1331497" y="3137818"/>
                </a:cubicBezTo>
                <a:cubicBezTo>
                  <a:pt x="1331497" y="3137818"/>
                  <a:pt x="1284601" y="3141081"/>
                  <a:pt x="1283425" y="3139858"/>
                </a:cubicBezTo>
                <a:cubicBezTo>
                  <a:pt x="1282250" y="3138634"/>
                  <a:pt x="1264092" y="3107903"/>
                  <a:pt x="1264092" y="3107903"/>
                </a:cubicBezTo>
                <a:cubicBezTo>
                  <a:pt x="1264092" y="3107903"/>
                  <a:pt x="1231435" y="3125580"/>
                  <a:pt x="1231043" y="3126804"/>
                </a:cubicBezTo>
                <a:cubicBezTo>
                  <a:pt x="1230651" y="3128027"/>
                  <a:pt x="1183756" y="3137410"/>
                  <a:pt x="1183756" y="3137410"/>
                </a:cubicBezTo>
                <a:lnTo>
                  <a:pt x="1169517" y="3128027"/>
                </a:lnTo>
                <a:lnTo>
                  <a:pt x="1110473" y="3121500"/>
                </a:lnTo>
                <a:lnTo>
                  <a:pt x="1072722" y="3114974"/>
                </a:lnTo>
                <a:cubicBezTo>
                  <a:pt x="1072722" y="3114974"/>
                  <a:pt x="1016421" y="3055551"/>
                  <a:pt x="1016029" y="3057183"/>
                </a:cubicBezTo>
                <a:cubicBezTo>
                  <a:pt x="1015637" y="3058815"/>
                  <a:pt x="989642" y="3050248"/>
                  <a:pt x="989642" y="3050248"/>
                </a:cubicBezTo>
                <a:cubicBezTo>
                  <a:pt x="989642" y="3050248"/>
                  <a:pt x="967565" y="3075676"/>
                  <a:pt x="966782" y="3076900"/>
                </a:cubicBezTo>
                <a:cubicBezTo>
                  <a:pt x="965998" y="3078124"/>
                  <a:pt x="928638" y="3129795"/>
                  <a:pt x="928638" y="3129795"/>
                </a:cubicBezTo>
                <a:lnTo>
                  <a:pt x="895589" y="3146248"/>
                </a:lnTo>
                <a:cubicBezTo>
                  <a:pt x="895589" y="3146248"/>
                  <a:pt x="739619" y="3143801"/>
                  <a:pt x="738835" y="3142169"/>
                </a:cubicBezTo>
                <a:cubicBezTo>
                  <a:pt x="738051" y="3140537"/>
                  <a:pt x="709705" y="3090905"/>
                  <a:pt x="709705" y="3090905"/>
                </a:cubicBezTo>
                <a:cubicBezTo>
                  <a:pt x="709705" y="3090905"/>
                  <a:pt x="703434" y="3061806"/>
                  <a:pt x="701475" y="3061398"/>
                </a:cubicBezTo>
                <a:cubicBezTo>
                  <a:pt x="699516" y="3060990"/>
                  <a:pt x="675480" y="3080707"/>
                  <a:pt x="675480" y="3080707"/>
                </a:cubicBezTo>
                <a:cubicBezTo>
                  <a:pt x="675480" y="3080707"/>
                  <a:pt x="645174" y="3109806"/>
                  <a:pt x="644782" y="3112254"/>
                </a:cubicBezTo>
                <a:cubicBezTo>
                  <a:pt x="644391" y="3114702"/>
                  <a:pt x="619179" y="3143393"/>
                  <a:pt x="619179" y="3143393"/>
                </a:cubicBezTo>
                <a:cubicBezTo>
                  <a:pt x="619179" y="3143393"/>
                  <a:pt x="566013" y="3131155"/>
                  <a:pt x="565621" y="3127348"/>
                </a:cubicBezTo>
                <a:cubicBezTo>
                  <a:pt x="565229" y="3123540"/>
                  <a:pt x="542761" y="3064254"/>
                  <a:pt x="542761" y="3064254"/>
                </a:cubicBezTo>
                <a:lnTo>
                  <a:pt x="505402" y="3035155"/>
                </a:lnTo>
                <a:lnTo>
                  <a:pt x="463208" y="3036786"/>
                </a:lnTo>
                <a:lnTo>
                  <a:pt x="440740" y="3048616"/>
                </a:lnTo>
                <a:cubicBezTo>
                  <a:pt x="440740" y="3048616"/>
                  <a:pt x="395804" y="3093761"/>
                  <a:pt x="394237" y="3095393"/>
                </a:cubicBezTo>
                <a:cubicBezTo>
                  <a:pt x="392669" y="3097024"/>
                  <a:pt x="338328" y="3140129"/>
                  <a:pt x="338328" y="3140129"/>
                </a:cubicBezTo>
                <a:lnTo>
                  <a:pt x="274973" y="3141353"/>
                </a:lnTo>
                <a:cubicBezTo>
                  <a:pt x="274973" y="3141353"/>
                  <a:pt x="253680" y="3089682"/>
                  <a:pt x="251329" y="3087642"/>
                </a:cubicBezTo>
                <a:cubicBezTo>
                  <a:pt x="248978" y="3085602"/>
                  <a:pt x="215929" y="3044537"/>
                  <a:pt x="214361" y="3044945"/>
                </a:cubicBezTo>
                <a:cubicBezTo>
                  <a:pt x="212794" y="3045353"/>
                  <a:pt x="181704" y="3068741"/>
                  <a:pt x="181704" y="3068741"/>
                </a:cubicBezTo>
                <a:lnTo>
                  <a:pt x="136376" y="3021557"/>
                </a:lnTo>
                <a:lnTo>
                  <a:pt x="106854" y="3034611"/>
                </a:lnTo>
                <a:lnTo>
                  <a:pt x="60742" y="3141625"/>
                </a:lnTo>
                <a:lnTo>
                  <a:pt x="38133" y="3154680"/>
                </a:lnTo>
                <a:lnTo>
                  <a:pt x="0" y="3154680"/>
                </a:lnTo>
                <a:lnTo>
                  <a:pt x="0" y="3097024"/>
                </a:lnTo>
                <a:lnTo>
                  <a:pt x="66228" y="3045353"/>
                </a:lnTo>
                <a:lnTo>
                  <a:pt x="75634" y="3010951"/>
                </a:lnTo>
                <a:lnTo>
                  <a:pt x="37882" y="2981443"/>
                </a:lnTo>
                <a:lnTo>
                  <a:pt x="75634" y="2947041"/>
                </a:lnTo>
                <a:cubicBezTo>
                  <a:pt x="75634" y="2947041"/>
                  <a:pt x="40233" y="2907744"/>
                  <a:pt x="37882" y="2905160"/>
                </a:cubicBezTo>
                <a:lnTo>
                  <a:pt x="16589" y="2882996"/>
                </a:lnTo>
                <a:lnTo>
                  <a:pt x="9536" y="2814055"/>
                </a:lnTo>
                <a:lnTo>
                  <a:pt x="75764" y="2747698"/>
                </a:lnTo>
                <a:lnTo>
                  <a:pt x="66359" y="2668967"/>
                </a:lnTo>
                <a:lnTo>
                  <a:pt x="26125" y="2627086"/>
                </a:lnTo>
                <a:lnTo>
                  <a:pt x="14369" y="2533669"/>
                </a:lnTo>
                <a:lnTo>
                  <a:pt x="61656" y="2481998"/>
                </a:lnTo>
                <a:lnTo>
                  <a:pt x="261" y="2440117"/>
                </a:lnTo>
                <a:lnTo>
                  <a:pt x="14499" y="2260490"/>
                </a:lnTo>
                <a:lnTo>
                  <a:pt x="61787" y="2199028"/>
                </a:lnTo>
                <a:lnTo>
                  <a:pt x="28738" y="2137566"/>
                </a:lnTo>
                <a:lnTo>
                  <a:pt x="19333" y="2009611"/>
                </a:lnTo>
                <a:lnTo>
                  <a:pt x="392" y="1886552"/>
                </a:lnTo>
                <a:lnTo>
                  <a:pt x="76025" y="1800478"/>
                </a:lnTo>
                <a:cubicBezTo>
                  <a:pt x="76025" y="1800478"/>
                  <a:pt x="88305" y="1766075"/>
                  <a:pt x="78638" y="1761180"/>
                </a:cubicBezTo>
                <a:cubicBezTo>
                  <a:pt x="68972" y="1756285"/>
                  <a:pt x="21684" y="1731673"/>
                  <a:pt x="21684" y="1731673"/>
                </a:cubicBezTo>
                <a:lnTo>
                  <a:pt x="24035" y="1593928"/>
                </a:lnTo>
                <a:cubicBezTo>
                  <a:pt x="24035" y="1593928"/>
                  <a:pt x="78377" y="1549599"/>
                  <a:pt x="73674" y="1539809"/>
                </a:cubicBezTo>
                <a:cubicBezTo>
                  <a:pt x="68972" y="1530018"/>
                  <a:pt x="64269" y="1392273"/>
                  <a:pt x="64269" y="1392273"/>
                </a:cubicBezTo>
                <a:lnTo>
                  <a:pt x="14630" y="1360318"/>
                </a:lnTo>
                <a:lnTo>
                  <a:pt x="21684" y="1306199"/>
                </a:lnTo>
                <a:lnTo>
                  <a:pt x="76025" y="1237258"/>
                </a:lnTo>
                <a:lnTo>
                  <a:pt x="57084" y="1195377"/>
                </a:lnTo>
                <a:lnTo>
                  <a:pt x="64138" y="1141258"/>
                </a:lnTo>
                <a:lnTo>
                  <a:pt x="392" y="1111751"/>
                </a:lnTo>
                <a:lnTo>
                  <a:pt x="9797" y="1028125"/>
                </a:lnTo>
                <a:lnTo>
                  <a:pt x="41278" y="978901"/>
                </a:lnTo>
                <a:lnTo>
                  <a:pt x="41278" y="937020"/>
                </a:lnTo>
                <a:lnTo>
                  <a:pt x="9797" y="880453"/>
                </a:lnTo>
                <a:lnTo>
                  <a:pt x="392" y="718096"/>
                </a:lnTo>
                <a:lnTo>
                  <a:pt x="41409" y="688589"/>
                </a:lnTo>
                <a:lnTo>
                  <a:pt x="12279" y="646708"/>
                </a:lnTo>
                <a:lnTo>
                  <a:pt x="24035" y="609858"/>
                </a:lnTo>
                <a:lnTo>
                  <a:pt x="52382" y="595036"/>
                </a:lnTo>
                <a:lnTo>
                  <a:pt x="52382" y="563081"/>
                </a:lnTo>
                <a:lnTo>
                  <a:pt x="78638" y="543365"/>
                </a:lnTo>
                <a:lnTo>
                  <a:pt x="41409" y="467081"/>
                </a:lnTo>
                <a:lnTo>
                  <a:pt x="392" y="425200"/>
                </a:lnTo>
                <a:lnTo>
                  <a:pt x="392" y="368633"/>
                </a:lnTo>
                <a:lnTo>
                  <a:pt x="54733" y="368633"/>
                </a:lnTo>
                <a:lnTo>
                  <a:pt x="41409" y="326752"/>
                </a:lnTo>
                <a:lnTo>
                  <a:pt x="26387" y="311931"/>
                </a:lnTo>
                <a:lnTo>
                  <a:pt x="19333" y="270050"/>
                </a:lnTo>
                <a:lnTo>
                  <a:pt x="392" y="223273"/>
                </a:lnTo>
                <a:lnTo>
                  <a:pt x="392" y="149437"/>
                </a:lnTo>
                <a:cubicBezTo>
                  <a:pt x="392" y="149437"/>
                  <a:pt x="44544" y="95318"/>
                  <a:pt x="41409" y="90423"/>
                </a:cubicBezTo>
                <a:cubicBezTo>
                  <a:pt x="38274" y="85528"/>
                  <a:pt x="392" y="41199"/>
                  <a:pt x="392" y="41199"/>
                </a:cubicBezTo>
                <a:lnTo>
                  <a:pt x="59436" y="41199"/>
                </a:lnTo>
                <a:lnTo>
                  <a:pt x="94836" y="23930"/>
                </a:lnTo>
                <a:lnTo>
                  <a:pt x="231865" y="23930"/>
                </a:lnTo>
                <a:lnTo>
                  <a:pt x="281504" y="78049"/>
                </a:lnTo>
                <a:lnTo>
                  <a:pt x="314553" y="80497"/>
                </a:lnTo>
                <a:lnTo>
                  <a:pt x="340548" y="92735"/>
                </a:lnTo>
                <a:lnTo>
                  <a:pt x="416182" y="23794"/>
                </a:lnTo>
                <a:lnTo>
                  <a:pt x="461118" y="8972"/>
                </a:lnTo>
                <a:lnTo>
                  <a:pt x="498870" y="50854"/>
                </a:lnTo>
                <a:lnTo>
                  <a:pt x="510235" y="70570"/>
                </a:lnTo>
                <a:lnTo>
                  <a:pt x="521208" y="80769"/>
                </a:lnTo>
                <a:lnTo>
                  <a:pt x="533356" y="80361"/>
                </a:lnTo>
                <a:lnTo>
                  <a:pt x="539234" y="97630"/>
                </a:lnTo>
                <a:lnTo>
                  <a:pt x="574243" y="91103"/>
                </a:lnTo>
                <a:lnTo>
                  <a:pt x="582864" y="102117"/>
                </a:lnTo>
                <a:lnTo>
                  <a:pt x="591094" y="125097"/>
                </a:lnTo>
                <a:lnTo>
                  <a:pt x="599323" y="134480"/>
                </a:lnTo>
                <a:lnTo>
                  <a:pt x="624927" y="127953"/>
                </a:lnTo>
                <a:lnTo>
                  <a:pt x="669471" y="65675"/>
                </a:lnTo>
                <a:lnTo>
                  <a:pt x="701736" y="20123"/>
                </a:lnTo>
                <a:cubicBezTo>
                  <a:pt x="701736" y="20123"/>
                  <a:pt x="712317" y="15635"/>
                  <a:pt x="715975" y="15635"/>
                </a:cubicBezTo>
                <a:cubicBezTo>
                  <a:pt x="719632" y="15635"/>
                  <a:pt x="738443" y="22162"/>
                  <a:pt x="738443" y="22162"/>
                </a:cubicBezTo>
                <a:lnTo>
                  <a:pt x="764830" y="50038"/>
                </a:lnTo>
                <a:lnTo>
                  <a:pt x="795920" y="104565"/>
                </a:lnTo>
                <a:lnTo>
                  <a:pt x="841640" y="106604"/>
                </a:lnTo>
                <a:lnTo>
                  <a:pt x="864891" y="118027"/>
                </a:lnTo>
                <a:lnTo>
                  <a:pt x="889711" y="120474"/>
                </a:lnTo>
                <a:lnTo>
                  <a:pt x="926679" y="102797"/>
                </a:lnTo>
                <a:cubicBezTo>
                  <a:pt x="926679" y="102797"/>
                  <a:pt x="944444" y="118842"/>
                  <a:pt x="946012" y="118027"/>
                </a:cubicBezTo>
                <a:cubicBezTo>
                  <a:pt x="947579" y="117211"/>
                  <a:pt x="964561" y="98718"/>
                  <a:pt x="964561" y="97494"/>
                </a:cubicBezTo>
                <a:cubicBezTo>
                  <a:pt x="964561" y="96270"/>
                  <a:pt x="974750" y="67171"/>
                  <a:pt x="974750" y="67171"/>
                </a:cubicBezTo>
                <a:lnTo>
                  <a:pt x="1013285" y="31137"/>
                </a:lnTo>
                <a:lnTo>
                  <a:pt x="1119617" y="31545"/>
                </a:lnTo>
                <a:lnTo>
                  <a:pt x="1147572" y="59012"/>
                </a:lnTo>
                <a:lnTo>
                  <a:pt x="1163770" y="75873"/>
                </a:lnTo>
                <a:lnTo>
                  <a:pt x="1165729" y="118162"/>
                </a:lnTo>
                <a:lnTo>
                  <a:pt x="1179184" y="134616"/>
                </a:lnTo>
                <a:lnTo>
                  <a:pt x="1211449" y="130129"/>
                </a:lnTo>
                <a:lnTo>
                  <a:pt x="1242147" y="70298"/>
                </a:lnTo>
                <a:lnTo>
                  <a:pt x="1272061" y="29233"/>
                </a:lnTo>
                <a:lnTo>
                  <a:pt x="1301975" y="21074"/>
                </a:lnTo>
                <a:lnTo>
                  <a:pt x="1335024" y="23114"/>
                </a:lnTo>
                <a:lnTo>
                  <a:pt x="1351613" y="48950"/>
                </a:lnTo>
                <a:lnTo>
                  <a:pt x="1370947" y="38344"/>
                </a:lnTo>
                <a:lnTo>
                  <a:pt x="1388712" y="9244"/>
                </a:lnTo>
                <a:lnTo>
                  <a:pt x="1438743" y="9244"/>
                </a:lnTo>
                <a:lnTo>
                  <a:pt x="1466697" y="33448"/>
                </a:lnTo>
                <a:lnTo>
                  <a:pt x="1526133" y="33448"/>
                </a:lnTo>
                <a:lnTo>
                  <a:pt x="1566367" y="57244"/>
                </a:lnTo>
                <a:cubicBezTo>
                  <a:pt x="1566367" y="57244"/>
                  <a:pt x="1593146" y="99941"/>
                  <a:pt x="1594321" y="99941"/>
                </a:cubicBezTo>
                <a:cubicBezTo>
                  <a:pt x="1595497" y="99941"/>
                  <a:pt x="1612479" y="115171"/>
                  <a:pt x="1612479" y="115171"/>
                </a:cubicBezTo>
                <a:lnTo>
                  <a:pt x="1635339" y="101709"/>
                </a:lnTo>
                <a:lnTo>
                  <a:pt x="1645920" y="78321"/>
                </a:lnTo>
                <a:lnTo>
                  <a:pt x="1681712" y="25018"/>
                </a:lnTo>
                <a:lnTo>
                  <a:pt x="1703004" y="18899"/>
                </a:lnTo>
                <a:lnTo>
                  <a:pt x="1870731" y="17675"/>
                </a:lnTo>
                <a:lnTo>
                  <a:pt x="1891632" y="44735"/>
                </a:lnTo>
                <a:lnTo>
                  <a:pt x="1902997" y="77505"/>
                </a:lnTo>
                <a:lnTo>
                  <a:pt x="1911618" y="107828"/>
                </a:lnTo>
                <a:lnTo>
                  <a:pt x="1928208" y="110684"/>
                </a:lnTo>
                <a:lnTo>
                  <a:pt x="1949500" y="75058"/>
                </a:lnTo>
                <a:lnTo>
                  <a:pt x="1975104" y="27465"/>
                </a:lnTo>
                <a:lnTo>
                  <a:pt x="1991302" y="16859"/>
                </a:lnTo>
                <a:lnTo>
                  <a:pt x="2030751" y="13188"/>
                </a:lnTo>
                <a:lnTo>
                  <a:pt x="2045774" y="29233"/>
                </a:lnTo>
                <a:lnTo>
                  <a:pt x="2053611" y="50174"/>
                </a:lnTo>
                <a:lnTo>
                  <a:pt x="2080782" y="89063"/>
                </a:lnTo>
                <a:lnTo>
                  <a:pt x="2098940" y="121834"/>
                </a:lnTo>
                <a:lnTo>
                  <a:pt x="2134732" y="130400"/>
                </a:lnTo>
                <a:cubicBezTo>
                  <a:pt x="2134732" y="130400"/>
                  <a:pt x="2173267" y="122650"/>
                  <a:pt x="2174182" y="121018"/>
                </a:cubicBezTo>
                <a:cubicBezTo>
                  <a:pt x="2175096" y="119386"/>
                  <a:pt x="2233226" y="57924"/>
                  <a:pt x="2233226" y="57924"/>
                </a:cubicBezTo>
                <a:lnTo>
                  <a:pt x="2269018" y="14819"/>
                </a:lnTo>
                <a:lnTo>
                  <a:pt x="2330413" y="14819"/>
                </a:lnTo>
                <a:lnTo>
                  <a:pt x="2350530" y="47182"/>
                </a:lnTo>
                <a:lnTo>
                  <a:pt x="2353273" y="70162"/>
                </a:lnTo>
                <a:lnTo>
                  <a:pt x="2393899" y="106604"/>
                </a:lnTo>
                <a:lnTo>
                  <a:pt x="2414408" y="102525"/>
                </a:lnTo>
                <a:lnTo>
                  <a:pt x="2429822" y="81992"/>
                </a:lnTo>
                <a:lnTo>
                  <a:pt x="2448371" y="92599"/>
                </a:lnTo>
                <a:lnTo>
                  <a:pt x="2453466" y="119250"/>
                </a:lnTo>
                <a:cubicBezTo>
                  <a:pt x="2453466" y="119250"/>
                  <a:pt x="2470447" y="135704"/>
                  <a:pt x="2481812" y="132712"/>
                </a:cubicBezTo>
                <a:cubicBezTo>
                  <a:pt x="2493177" y="129721"/>
                  <a:pt x="2524397" y="101573"/>
                  <a:pt x="2524397" y="101573"/>
                </a:cubicBezTo>
                <a:lnTo>
                  <a:pt x="2546081" y="42559"/>
                </a:lnTo>
                <a:close/>
              </a:path>
            </a:pathLst>
          </a:custGeom>
          <a:solidFill>
            <a:schemeClr val="bg2"/>
          </a:solidFill>
        </p:spPr>
        <p:txBody>
          <a:bodyPr wrap="square">
            <a:noAutofit/>
          </a:bodyPr>
          <a:lstStyle>
            <a:lvl1pPr marL="0" indent="0" algn="ctr">
              <a:buNone/>
              <a:defRPr sz="1400"/>
            </a:lvl1pPr>
          </a:lstStyle>
          <a:p>
            <a:endParaRPr lang="en-US" dirty="0"/>
          </a:p>
        </p:txBody>
      </p:sp>
      <p:sp>
        <p:nvSpPr>
          <p:cNvPr id="100" name="Text Placeholder 98">
            <a:extLst>
              <a:ext uri="{FF2B5EF4-FFF2-40B4-BE49-F238E27FC236}">
                <a16:creationId xmlns:a16="http://schemas.microsoft.com/office/drawing/2014/main" id="{266234FD-0DED-F259-15B4-39BCF67EE535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4402074" y="5623560"/>
            <a:ext cx="3465576" cy="572228"/>
          </a:xfrm>
          <a:blipFill>
            <a:blip r:embed="rId6" cstate="email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  <a:effectLst/>
        </p:spPr>
        <p:txBody>
          <a:bodyPr tIns="0" bIns="91440" anchor="ctr">
            <a:noAutofit/>
          </a:bodyPr>
          <a:lstStyle>
            <a:lvl1pPr marL="0" indent="0" algn="ctr">
              <a:spcBef>
                <a:spcPts val="0"/>
              </a:spcBef>
              <a:buNone/>
              <a:defRPr sz="2000" i="1" spc="500" baseline="0"/>
            </a:lvl1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15" name="Graphic 3">
            <a:extLst>
              <a:ext uri="{FF2B5EF4-FFF2-40B4-BE49-F238E27FC236}">
                <a16:creationId xmlns:a16="http://schemas.microsoft.com/office/drawing/2014/main" id="{DCC4E377-0E87-4375-13DC-61FB03213150}"/>
              </a:ext>
            </a:extLst>
          </p:cNvPr>
          <p:cNvSpPr/>
          <p:nvPr userDrawn="1"/>
        </p:nvSpPr>
        <p:spPr>
          <a:xfrm>
            <a:off x="11793764" y="-32659"/>
            <a:ext cx="408051" cy="6919468"/>
          </a:xfrm>
          <a:custGeom>
            <a:avLst/>
            <a:gdLst>
              <a:gd name="connsiteX0" fmla="*/ 99568 w 408051"/>
              <a:gd name="connsiteY0" fmla="*/ 120645 h 6919468"/>
              <a:gd name="connsiteX1" fmla="*/ 59690 w 408051"/>
              <a:gd name="connsiteY1" fmla="*/ 225777 h 6919468"/>
              <a:gd name="connsiteX2" fmla="*/ 59690 w 408051"/>
              <a:gd name="connsiteY2" fmla="*/ 272189 h 6919468"/>
              <a:gd name="connsiteX3" fmla="*/ 99568 w 408051"/>
              <a:gd name="connsiteY3" fmla="*/ 340140 h 6919468"/>
              <a:gd name="connsiteX4" fmla="*/ 99568 w 408051"/>
              <a:gd name="connsiteY4" fmla="*/ 726692 h 6919468"/>
              <a:gd name="connsiteX5" fmla="*/ 99568 w 408051"/>
              <a:gd name="connsiteY5" fmla="*/ 828746 h 6919468"/>
              <a:gd name="connsiteX6" fmla="*/ 35179 w 408051"/>
              <a:gd name="connsiteY6" fmla="*/ 878235 h 6919468"/>
              <a:gd name="connsiteX7" fmla="*/ 13843 w 408051"/>
              <a:gd name="connsiteY7" fmla="*/ 899903 h 6919468"/>
              <a:gd name="connsiteX8" fmla="*/ 56642 w 408051"/>
              <a:gd name="connsiteY8" fmla="*/ 977213 h 6919468"/>
              <a:gd name="connsiteX9" fmla="*/ 87249 w 408051"/>
              <a:gd name="connsiteY9" fmla="*/ 1042215 h 6919468"/>
              <a:gd name="connsiteX10" fmla="*/ 85725 w 408051"/>
              <a:gd name="connsiteY10" fmla="*/ 1136449 h 6919468"/>
              <a:gd name="connsiteX11" fmla="*/ 76581 w 408051"/>
              <a:gd name="connsiteY11" fmla="*/ 1213760 h 6919468"/>
              <a:gd name="connsiteX12" fmla="*/ 49022 w 408051"/>
              <a:gd name="connsiteY12" fmla="*/ 1297352 h 6919468"/>
              <a:gd name="connsiteX13" fmla="*/ 45974 w 408051"/>
              <a:gd name="connsiteY13" fmla="*/ 1346841 h 6919468"/>
              <a:gd name="connsiteX14" fmla="*/ 29083 w 408051"/>
              <a:gd name="connsiteY14" fmla="*/ 1369919 h 6919468"/>
              <a:gd name="connsiteX15" fmla="*/ 21463 w 408051"/>
              <a:gd name="connsiteY15" fmla="*/ 1411715 h 6919468"/>
              <a:gd name="connsiteX16" fmla="*/ 65913 w 408051"/>
              <a:gd name="connsiteY16" fmla="*/ 1450435 h 6919468"/>
              <a:gd name="connsiteX17" fmla="*/ 76581 w 408051"/>
              <a:gd name="connsiteY17" fmla="*/ 1526206 h 6919468"/>
              <a:gd name="connsiteX18" fmla="*/ 72009 w 408051"/>
              <a:gd name="connsiteY18" fmla="*/ 1561720 h 6919468"/>
              <a:gd name="connsiteX19" fmla="*/ 56642 w 408051"/>
              <a:gd name="connsiteY19" fmla="*/ 1603517 h 6919468"/>
              <a:gd name="connsiteX20" fmla="*/ 22987 w 408051"/>
              <a:gd name="connsiteY20" fmla="*/ 1662237 h 6919468"/>
              <a:gd name="connsiteX21" fmla="*/ 13843 w 408051"/>
              <a:gd name="connsiteY21" fmla="*/ 1727111 h 6919468"/>
              <a:gd name="connsiteX22" fmla="*/ 6096 w 408051"/>
              <a:gd name="connsiteY22" fmla="*/ 1759676 h 6919468"/>
              <a:gd name="connsiteX23" fmla="*/ 15367 w 408051"/>
              <a:gd name="connsiteY23" fmla="*/ 1821473 h 6919468"/>
              <a:gd name="connsiteX24" fmla="*/ 26035 w 408051"/>
              <a:gd name="connsiteY24" fmla="*/ 1898783 h 6919468"/>
              <a:gd name="connsiteX25" fmla="*/ 59690 w 408051"/>
              <a:gd name="connsiteY25" fmla="*/ 1934297 h 6919468"/>
              <a:gd name="connsiteX26" fmla="*/ 61214 w 408051"/>
              <a:gd name="connsiteY26" fmla="*/ 2008531 h 6919468"/>
              <a:gd name="connsiteX27" fmla="*/ 52832 w 408051"/>
              <a:gd name="connsiteY27" fmla="*/ 2041096 h 6919468"/>
              <a:gd name="connsiteX28" fmla="*/ 52832 w 408051"/>
              <a:gd name="connsiteY28" fmla="*/ 2085841 h 6919468"/>
              <a:gd name="connsiteX29" fmla="*/ 75057 w 408051"/>
              <a:gd name="connsiteY29" fmla="*/ 2132253 h 6919468"/>
              <a:gd name="connsiteX30" fmla="*/ 72009 w 408051"/>
              <a:gd name="connsiteY30" fmla="*/ 2407519 h 6919468"/>
              <a:gd name="connsiteX31" fmla="*/ 38354 w 408051"/>
              <a:gd name="connsiteY31" fmla="*/ 2473931 h 6919468"/>
              <a:gd name="connsiteX32" fmla="*/ 27559 w 408051"/>
              <a:gd name="connsiteY32" fmla="*/ 2588422 h 6919468"/>
              <a:gd name="connsiteX33" fmla="*/ 29083 w 408051"/>
              <a:gd name="connsiteY33" fmla="*/ 2619321 h 6919468"/>
              <a:gd name="connsiteX34" fmla="*/ 52832 w 408051"/>
              <a:gd name="connsiteY34" fmla="*/ 2645604 h 6919468"/>
              <a:gd name="connsiteX35" fmla="*/ 73533 w 408051"/>
              <a:gd name="connsiteY35" fmla="*/ 2724453 h 6919468"/>
              <a:gd name="connsiteX36" fmla="*/ 76581 w 408051"/>
              <a:gd name="connsiteY36" fmla="*/ 2812661 h 6919468"/>
              <a:gd name="connsiteX37" fmla="*/ 72009 w 408051"/>
              <a:gd name="connsiteY37" fmla="*/ 2874458 h 6919468"/>
              <a:gd name="connsiteX38" fmla="*/ 44450 w 408051"/>
              <a:gd name="connsiteY38" fmla="*/ 2922408 h 6919468"/>
              <a:gd name="connsiteX39" fmla="*/ 30607 w 408051"/>
              <a:gd name="connsiteY39" fmla="*/ 2960999 h 6919468"/>
              <a:gd name="connsiteX40" fmla="*/ 26035 w 408051"/>
              <a:gd name="connsiteY40" fmla="*/ 2987410 h 6919468"/>
              <a:gd name="connsiteX41" fmla="*/ 27559 w 408051"/>
              <a:gd name="connsiteY41" fmla="*/ 3026002 h 6919468"/>
              <a:gd name="connsiteX42" fmla="*/ 0 w 408051"/>
              <a:gd name="connsiteY42" fmla="*/ 3075491 h 6919468"/>
              <a:gd name="connsiteX43" fmla="*/ 0 w 408051"/>
              <a:gd name="connsiteY43" fmla="*/ 3104850 h 6919468"/>
              <a:gd name="connsiteX44" fmla="*/ 9144 w 408051"/>
              <a:gd name="connsiteY44" fmla="*/ 3146647 h 6919468"/>
              <a:gd name="connsiteX45" fmla="*/ 70485 w 408051"/>
              <a:gd name="connsiteY45" fmla="*/ 3259471 h 6919468"/>
              <a:gd name="connsiteX46" fmla="*/ 75057 w 408051"/>
              <a:gd name="connsiteY46" fmla="*/ 3301267 h 6919468"/>
              <a:gd name="connsiteX47" fmla="*/ 58166 w 408051"/>
              <a:gd name="connsiteY47" fmla="*/ 3369219 h 6919468"/>
              <a:gd name="connsiteX48" fmla="*/ 22987 w 408051"/>
              <a:gd name="connsiteY48" fmla="*/ 3440375 h 6919468"/>
              <a:gd name="connsiteX49" fmla="*/ 16891 w 408051"/>
              <a:gd name="connsiteY49" fmla="*/ 3550122 h 6919468"/>
              <a:gd name="connsiteX50" fmla="*/ 10668 w 408051"/>
              <a:gd name="connsiteY50" fmla="*/ 3591919 h 6919468"/>
              <a:gd name="connsiteX51" fmla="*/ 13843 w 408051"/>
              <a:gd name="connsiteY51" fmla="*/ 3664613 h 6919468"/>
              <a:gd name="connsiteX52" fmla="*/ 0 w 408051"/>
              <a:gd name="connsiteY52" fmla="*/ 3706410 h 6919468"/>
              <a:gd name="connsiteX53" fmla="*/ 26035 w 408051"/>
              <a:gd name="connsiteY53" fmla="*/ 3748078 h 6919468"/>
              <a:gd name="connsiteX54" fmla="*/ 62738 w 408051"/>
              <a:gd name="connsiteY54" fmla="*/ 3797567 h 6919468"/>
              <a:gd name="connsiteX55" fmla="*/ 61214 w 408051"/>
              <a:gd name="connsiteY55" fmla="*/ 4027959 h 6919468"/>
              <a:gd name="connsiteX56" fmla="*/ 42926 w 408051"/>
              <a:gd name="connsiteY56" fmla="*/ 4106808 h 6919468"/>
              <a:gd name="connsiteX57" fmla="*/ 7620 w 408051"/>
              <a:gd name="connsiteY57" fmla="*/ 4126937 h 6919468"/>
              <a:gd name="connsiteX58" fmla="*/ 0 w 408051"/>
              <a:gd name="connsiteY58" fmla="*/ 4150143 h 6919468"/>
              <a:gd name="connsiteX59" fmla="*/ 0 w 408051"/>
              <a:gd name="connsiteY59" fmla="*/ 4187195 h 6919468"/>
              <a:gd name="connsiteX60" fmla="*/ 15367 w 408051"/>
              <a:gd name="connsiteY60" fmla="*/ 4224376 h 6919468"/>
              <a:gd name="connsiteX61" fmla="*/ 64389 w 408051"/>
              <a:gd name="connsiteY61" fmla="*/ 4301686 h 6919468"/>
              <a:gd name="connsiteX62" fmla="*/ 73533 w 408051"/>
              <a:gd name="connsiteY62" fmla="*/ 4386689 h 6919468"/>
              <a:gd name="connsiteX63" fmla="*/ 67437 w 408051"/>
              <a:gd name="connsiteY63" fmla="*/ 4428486 h 6919468"/>
              <a:gd name="connsiteX64" fmla="*/ 61214 w 408051"/>
              <a:gd name="connsiteY64" fmla="*/ 4468616 h 6919468"/>
              <a:gd name="connsiteX65" fmla="*/ 72009 w 408051"/>
              <a:gd name="connsiteY65" fmla="*/ 4547464 h 6919468"/>
              <a:gd name="connsiteX66" fmla="*/ 49784 w 408051"/>
              <a:gd name="connsiteY66" fmla="*/ 4828884 h 6919468"/>
              <a:gd name="connsiteX67" fmla="*/ 12192 w 408051"/>
              <a:gd name="connsiteY67" fmla="*/ 4930939 h 6919468"/>
              <a:gd name="connsiteX68" fmla="*/ 27559 w 408051"/>
              <a:gd name="connsiteY68" fmla="*/ 4997480 h 6919468"/>
              <a:gd name="connsiteX69" fmla="*/ 68961 w 408051"/>
              <a:gd name="connsiteY69" fmla="*/ 5050046 h 6919468"/>
              <a:gd name="connsiteX70" fmla="*/ 70485 w 408051"/>
              <a:gd name="connsiteY70" fmla="*/ 5422623 h 6919468"/>
              <a:gd name="connsiteX71" fmla="*/ 13843 w 408051"/>
              <a:gd name="connsiteY71" fmla="*/ 5506215 h 6919468"/>
              <a:gd name="connsiteX72" fmla="*/ 18415 w 408051"/>
              <a:gd name="connsiteY72" fmla="*/ 5543268 h 6919468"/>
              <a:gd name="connsiteX73" fmla="*/ 68961 w 408051"/>
              <a:gd name="connsiteY73" fmla="*/ 5597372 h 6919468"/>
              <a:gd name="connsiteX74" fmla="*/ 72009 w 408051"/>
              <a:gd name="connsiteY74" fmla="*/ 5736608 h 6919468"/>
              <a:gd name="connsiteX75" fmla="*/ 22987 w 408051"/>
              <a:gd name="connsiteY75" fmla="*/ 5807636 h 6919468"/>
              <a:gd name="connsiteX76" fmla="*/ 0 w 408051"/>
              <a:gd name="connsiteY76" fmla="*/ 5861868 h 6919468"/>
              <a:gd name="connsiteX77" fmla="*/ 0 w 408051"/>
              <a:gd name="connsiteY77" fmla="*/ 5942256 h 6919468"/>
              <a:gd name="connsiteX78" fmla="*/ 42926 w 408051"/>
              <a:gd name="connsiteY78" fmla="*/ 6059696 h 6919468"/>
              <a:gd name="connsiteX79" fmla="*/ 78105 w 408051"/>
              <a:gd name="connsiteY79" fmla="*/ 6161751 h 6919468"/>
              <a:gd name="connsiteX80" fmla="*/ 76581 w 408051"/>
              <a:gd name="connsiteY80" fmla="*/ 6280857 h 6919468"/>
              <a:gd name="connsiteX81" fmla="*/ 33655 w 408051"/>
              <a:gd name="connsiteY81" fmla="*/ 6333423 h 6919468"/>
              <a:gd name="connsiteX82" fmla="*/ 21463 w 408051"/>
              <a:gd name="connsiteY82" fmla="*/ 6370476 h 6919468"/>
              <a:gd name="connsiteX83" fmla="*/ 22987 w 408051"/>
              <a:gd name="connsiteY83" fmla="*/ 6432401 h 6919468"/>
              <a:gd name="connsiteX84" fmla="*/ 7620 w 408051"/>
              <a:gd name="connsiteY84" fmla="*/ 6484967 h 6919468"/>
              <a:gd name="connsiteX85" fmla="*/ 0 w 408051"/>
              <a:gd name="connsiteY85" fmla="*/ 6563816 h 6919468"/>
              <a:gd name="connsiteX86" fmla="*/ 10668 w 408051"/>
              <a:gd name="connsiteY86" fmla="*/ 6605612 h 6919468"/>
              <a:gd name="connsiteX87" fmla="*/ 62738 w 408051"/>
              <a:gd name="connsiteY87" fmla="*/ 6664332 h 6919468"/>
              <a:gd name="connsiteX88" fmla="*/ 81153 w 408051"/>
              <a:gd name="connsiteY88" fmla="*/ 6690615 h 6919468"/>
              <a:gd name="connsiteX89" fmla="*/ 85725 w 408051"/>
              <a:gd name="connsiteY89" fmla="*/ 6890109 h 6919468"/>
              <a:gd name="connsiteX90" fmla="*/ 68961 w 408051"/>
              <a:gd name="connsiteY90" fmla="*/ 6919469 h 6919468"/>
              <a:gd name="connsiteX91" fmla="*/ 408051 w 408051"/>
              <a:gd name="connsiteY91" fmla="*/ 6919469 h 6919468"/>
              <a:gd name="connsiteX92" fmla="*/ 401320 w 408051"/>
              <a:gd name="connsiteY92" fmla="*/ 0 h 6919468"/>
              <a:gd name="connsiteX93" fmla="*/ 88773 w 408051"/>
              <a:gd name="connsiteY93" fmla="*/ 0 h 6919468"/>
              <a:gd name="connsiteX94" fmla="*/ 101092 w 408051"/>
              <a:gd name="connsiteY94" fmla="*/ 26283 h 6919468"/>
              <a:gd name="connsiteX95" fmla="*/ 94996 w 408051"/>
              <a:gd name="connsiteY95" fmla="*/ 44873 h 6919468"/>
              <a:gd name="connsiteX96" fmla="*/ 88773 w 408051"/>
              <a:gd name="connsiteY96" fmla="*/ 68079 h 6919468"/>
              <a:gd name="connsiteX97" fmla="*/ 91948 w 408051"/>
              <a:gd name="connsiteY97" fmla="*/ 103593 h 6919468"/>
              <a:gd name="connsiteX98" fmla="*/ 99568 w 408051"/>
              <a:gd name="connsiteY98" fmla="*/ 120645 h 691946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</a:cxnLst>
            <a:rect l="l" t="t" r="r" b="b"/>
            <a:pathLst>
              <a:path w="408051" h="6919468">
                <a:moveTo>
                  <a:pt x="99568" y="120645"/>
                </a:moveTo>
                <a:lnTo>
                  <a:pt x="59690" y="225777"/>
                </a:lnTo>
                <a:lnTo>
                  <a:pt x="59690" y="272189"/>
                </a:lnTo>
                <a:lnTo>
                  <a:pt x="99568" y="340140"/>
                </a:lnTo>
                <a:lnTo>
                  <a:pt x="99568" y="726692"/>
                </a:lnTo>
                <a:lnTo>
                  <a:pt x="99568" y="828746"/>
                </a:lnTo>
                <a:lnTo>
                  <a:pt x="35179" y="878235"/>
                </a:lnTo>
                <a:lnTo>
                  <a:pt x="13843" y="899903"/>
                </a:lnTo>
                <a:lnTo>
                  <a:pt x="56642" y="977213"/>
                </a:lnTo>
                <a:lnTo>
                  <a:pt x="87249" y="1042215"/>
                </a:lnTo>
                <a:lnTo>
                  <a:pt x="85725" y="1136449"/>
                </a:lnTo>
                <a:lnTo>
                  <a:pt x="76581" y="1213760"/>
                </a:lnTo>
                <a:lnTo>
                  <a:pt x="49022" y="1297352"/>
                </a:lnTo>
                <a:lnTo>
                  <a:pt x="45974" y="1346841"/>
                </a:lnTo>
                <a:lnTo>
                  <a:pt x="29083" y="1369919"/>
                </a:lnTo>
                <a:lnTo>
                  <a:pt x="21463" y="1411715"/>
                </a:lnTo>
                <a:lnTo>
                  <a:pt x="65913" y="1450435"/>
                </a:lnTo>
                <a:lnTo>
                  <a:pt x="76581" y="1526206"/>
                </a:lnTo>
                <a:lnTo>
                  <a:pt x="72009" y="1561720"/>
                </a:lnTo>
                <a:lnTo>
                  <a:pt x="56642" y="1603517"/>
                </a:lnTo>
                <a:lnTo>
                  <a:pt x="22987" y="1662237"/>
                </a:lnTo>
                <a:lnTo>
                  <a:pt x="13843" y="1727111"/>
                </a:lnTo>
                <a:lnTo>
                  <a:pt x="6096" y="1759676"/>
                </a:lnTo>
                <a:lnTo>
                  <a:pt x="15367" y="1821473"/>
                </a:lnTo>
                <a:lnTo>
                  <a:pt x="26035" y="1898783"/>
                </a:lnTo>
                <a:lnTo>
                  <a:pt x="59690" y="1934297"/>
                </a:lnTo>
                <a:lnTo>
                  <a:pt x="61214" y="2008531"/>
                </a:lnTo>
                <a:lnTo>
                  <a:pt x="52832" y="2041096"/>
                </a:lnTo>
                <a:lnTo>
                  <a:pt x="52832" y="2085841"/>
                </a:lnTo>
                <a:lnTo>
                  <a:pt x="75057" y="2132253"/>
                </a:lnTo>
                <a:lnTo>
                  <a:pt x="72009" y="2407519"/>
                </a:lnTo>
                <a:lnTo>
                  <a:pt x="38354" y="2473931"/>
                </a:lnTo>
                <a:lnTo>
                  <a:pt x="27559" y="2588422"/>
                </a:lnTo>
                <a:lnTo>
                  <a:pt x="29083" y="2619321"/>
                </a:lnTo>
                <a:lnTo>
                  <a:pt x="52832" y="2645604"/>
                </a:lnTo>
                <a:lnTo>
                  <a:pt x="73533" y="2724453"/>
                </a:lnTo>
                <a:lnTo>
                  <a:pt x="76581" y="2812661"/>
                </a:lnTo>
                <a:lnTo>
                  <a:pt x="72009" y="2874458"/>
                </a:lnTo>
                <a:lnTo>
                  <a:pt x="44450" y="2922408"/>
                </a:lnTo>
                <a:lnTo>
                  <a:pt x="30607" y="2960999"/>
                </a:lnTo>
                <a:lnTo>
                  <a:pt x="26035" y="2987410"/>
                </a:lnTo>
                <a:lnTo>
                  <a:pt x="27559" y="3026002"/>
                </a:lnTo>
                <a:lnTo>
                  <a:pt x="0" y="3075491"/>
                </a:lnTo>
                <a:lnTo>
                  <a:pt x="0" y="3104850"/>
                </a:lnTo>
                <a:lnTo>
                  <a:pt x="9144" y="3146647"/>
                </a:lnTo>
                <a:lnTo>
                  <a:pt x="70485" y="3259471"/>
                </a:lnTo>
                <a:lnTo>
                  <a:pt x="75057" y="3301267"/>
                </a:lnTo>
                <a:lnTo>
                  <a:pt x="58166" y="3369219"/>
                </a:lnTo>
                <a:lnTo>
                  <a:pt x="22987" y="3440375"/>
                </a:lnTo>
                <a:lnTo>
                  <a:pt x="16891" y="3550122"/>
                </a:lnTo>
                <a:lnTo>
                  <a:pt x="10668" y="3591919"/>
                </a:lnTo>
                <a:lnTo>
                  <a:pt x="13843" y="3664613"/>
                </a:lnTo>
                <a:lnTo>
                  <a:pt x="0" y="3706410"/>
                </a:lnTo>
                <a:lnTo>
                  <a:pt x="26035" y="3748078"/>
                </a:lnTo>
                <a:lnTo>
                  <a:pt x="62738" y="3797567"/>
                </a:lnTo>
                <a:lnTo>
                  <a:pt x="61214" y="4027959"/>
                </a:lnTo>
                <a:lnTo>
                  <a:pt x="42926" y="4106808"/>
                </a:lnTo>
                <a:lnTo>
                  <a:pt x="7620" y="4126937"/>
                </a:lnTo>
                <a:lnTo>
                  <a:pt x="0" y="4150143"/>
                </a:lnTo>
                <a:lnTo>
                  <a:pt x="0" y="4187195"/>
                </a:lnTo>
                <a:lnTo>
                  <a:pt x="15367" y="4224376"/>
                </a:lnTo>
                <a:lnTo>
                  <a:pt x="64389" y="4301686"/>
                </a:lnTo>
                <a:lnTo>
                  <a:pt x="73533" y="4386689"/>
                </a:lnTo>
                <a:lnTo>
                  <a:pt x="67437" y="4428486"/>
                </a:lnTo>
                <a:lnTo>
                  <a:pt x="61214" y="4468616"/>
                </a:lnTo>
                <a:lnTo>
                  <a:pt x="72009" y="4547464"/>
                </a:lnTo>
                <a:lnTo>
                  <a:pt x="49784" y="4828884"/>
                </a:lnTo>
                <a:lnTo>
                  <a:pt x="12192" y="4930939"/>
                </a:lnTo>
                <a:lnTo>
                  <a:pt x="27559" y="4997480"/>
                </a:lnTo>
                <a:lnTo>
                  <a:pt x="68961" y="5050046"/>
                </a:lnTo>
                <a:lnTo>
                  <a:pt x="70485" y="5422623"/>
                </a:lnTo>
                <a:lnTo>
                  <a:pt x="13843" y="5506215"/>
                </a:lnTo>
                <a:lnTo>
                  <a:pt x="18415" y="5543268"/>
                </a:lnTo>
                <a:lnTo>
                  <a:pt x="68961" y="5597372"/>
                </a:lnTo>
                <a:lnTo>
                  <a:pt x="72009" y="5736608"/>
                </a:lnTo>
                <a:lnTo>
                  <a:pt x="22987" y="5807636"/>
                </a:lnTo>
                <a:lnTo>
                  <a:pt x="0" y="5861868"/>
                </a:lnTo>
                <a:lnTo>
                  <a:pt x="0" y="5942256"/>
                </a:lnTo>
                <a:lnTo>
                  <a:pt x="42926" y="6059696"/>
                </a:lnTo>
                <a:lnTo>
                  <a:pt x="78105" y="6161751"/>
                </a:lnTo>
                <a:lnTo>
                  <a:pt x="76581" y="6280857"/>
                </a:lnTo>
                <a:lnTo>
                  <a:pt x="33655" y="6333423"/>
                </a:lnTo>
                <a:lnTo>
                  <a:pt x="21463" y="6370476"/>
                </a:lnTo>
                <a:lnTo>
                  <a:pt x="22987" y="6432401"/>
                </a:lnTo>
                <a:lnTo>
                  <a:pt x="7620" y="6484967"/>
                </a:lnTo>
                <a:lnTo>
                  <a:pt x="0" y="6563816"/>
                </a:lnTo>
                <a:lnTo>
                  <a:pt x="10668" y="6605612"/>
                </a:lnTo>
                <a:lnTo>
                  <a:pt x="62738" y="6664332"/>
                </a:lnTo>
                <a:lnTo>
                  <a:pt x="81153" y="6690615"/>
                </a:lnTo>
                <a:lnTo>
                  <a:pt x="85725" y="6890109"/>
                </a:lnTo>
                <a:lnTo>
                  <a:pt x="68961" y="6919469"/>
                </a:lnTo>
                <a:lnTo>
                  <a:pt x="408051" y="6919469"/>
                </a:lnTo>
                <a:lnTo>
                  <a:pt x="401320" y="0"/>
                </a:lnTo>
                <a:lnTo>
                  <a:pt x="88773" y="0"/>
                </a:lnTo>
                <a:lnTo>
                  <a:pt x="101092" y="26283"/>
                </a:lnTo>
                <a:lnTo>
                  <a:pt x="94996" y="44873"/>
                </a:lnTo>
                <a:lnTo>
                  <a:pt x="88773" y="68079"/>
                </a:lnTo>
                <a:lnTo>
                  <a:pt x="91948" y="103593"/>
                </a:lnTo>
                <a:lnTo>
                  <a:pt x="99568" y="120645"/>
                </a:lnTo>
                <a:close/>
              </a:path>
            </a:pathLst>
          </a:custGeom>
          <a:gradFill>
            <a:gsLst>
              <a:gs pos="0">
                <a:srgbClr val="EED7BC"/>
              </a:gs>
              <a:gs pos="46000">
                <a:srgbClr val="F8E4CC"/>
              </a:gs>
            </a:gsLst>
            <a:lin ang="0" scaled="1"/>
          </a:gradFill>
          <a:ln w="0" cap="flat">
            <a:noFill/>
            <a:prstDash val="solid"/>
            <a:miter/>
          </a:ln>
        </p:spPr>
        <p:txBody>
          <a:bodyPr rtlCol="0" anchor="ctr"/>
          <a:lstStyle/>
          <a:p>
            <a:endParaRPr lang="en-US" dirty="0"/>
          </a:p>
        </p:txBody>
      </p:sp>
      <p:sp>
        <p:nvSpPr>
          <p:cNvPr id="16" name="Graphic 4">
            <a:extLst>
              <a:ext uri="{FF2B5EF4-FFF2-40B4-BE49-F238E27FC236}">
                <a16:creationId xmlns:a16="http://schemas.microsoft.com/office/drawing/2014/main" id="{A9F486D6-7D51-D349-775C-D845F3BAA027}"/>
              </a:ext>
            </a:extLst>
          </p:cNvPr>
          <p:cNvSpPr/>
          <p:nvPr userDrawn="1"/>
        </p:nvSpPr>
        <p:spPr>
          <a:xfrm rot="10800000">
            <a:off x="-8166" y="-65315"/>
            <a:ext cx="408051" cy="6943947"/>
          </a:xfrm>
          <a:custGeom>
            <a:avLst/>
            <a:gdLst>
              <a:gd name="connsiteX0" fmla="*/ 99568 w 408051"/>
              <a:gd name="connsiteY0" fmla="*/ 121072 h 6943947"/>
              <a:gd name="connsiteX1" fmla="*/ 59690 w 408051"/>
              <a:gd name="connsiteY1" fmla="*/ 226576 h 6943947"/>
              <a:gd name="connsiteX2" fmla="*/ 59690 w 408051"/>
              <a:gd name="connsiteY2" fmla="*/ 273152 h 6943947"/>
              <a:gd name="connsiteX3" fmla="*/ 99568 w 408051"/>
              <a:gd name="connsiteY3" fmla="*/ 341343 h 6943947"/>
              <a:gd name="connsiteX4" fmla="*/ 99568 w 408051"/>
              <a:gd name="connsiteY4" fmla="*/ 729262 h 6943947"/>
              <a:gd name="connsiteX5" fmla="*/ 99568 w 408051"/>
              <a:gd name="connsiteY5" fmla="*/ 831678 h 6943947"/>
              <a:gd name="connsiteX6" fmla="*/ 35179 w 408051"/>
              <a:gd name="connsiteY6" fmla="*/ 881342 h 6943947"/>
              <a:gd name="connsiteX7" fmla="*/ 13843 w 408051"/>
              <a:gd name="connsiteY7" fmla="*/ 903086 h 6943947"/>
              <a:gd name="connsiteX8" fmla="*/ 56642 w 408051"/>
              <a:gd name="connsiteY8" fmla="*/ 980670 h 6943947"/>
              <a:gd name="connsiteX9" fmla="*/ 87249 w 408051"/>
              <a:gd name="connsiteY9" fmla="*/ 1045902 h 6943947"/>
              <a:gd name="connsiteX10" fmla="*/ 85725 w 408051"/>
              <a:gd name="connsiteY10" fmla="*/ 1140470 h 6943947"/>
              <a:gd name="connsiteX11" fmla="*/ 76581 w 408051"/>
              <a:gd name="connsiteY11" fmla="*/ 1218054 h 6943947"/>
              <a:gd name="connsiteX12" fmla="*/ 49022 w 408051"/>
              <a:gd name="connsiteY12" fmla="*/ 1301942 h 6943947"/>
              <a:gd name="connsiteX13" fmla="*/ 45974 w 408051"/>
              <a:gd name="connsiteY13" fmla="*/ 1351606 h 6943947"/>
              <a:gd name="connsiteX14" fmla="*/ 29083 w 408051"/>
              <a:gd name="connsiteY14" fmla="*/ 1374765 h 6943947"/>
              <a:gd name="connsiteX15" fmla="*/ 21463 w 408051"/>
              <a:gd name="connsiteY15" fmla="*/ 1416709 h 6943947"/>
              <a:gd name="connsiteX16" fmla="*/ 65913 w 408051"/>
              <a:gd name="connsiteY16" fmla="*/ 1455566 h 6943947"/>
              <a:gd name="connsiteX17" fmla="*/ 76581 w 408051"/>
              <a:gd name="connsiteY17" fmla="*/ 1531606 h 6943947"/>
              <a:gd name="connsiteX18" fmla="*/ 72009 w 408051"/>
              <a:gd name="connsiteY18" fmla="*/ 1567245 h 6943947"/>
              <a:gd name="connsiteX19" fmla="*/ 56642 w 408051"/>
              <a:gd name="connsiteY19" fmla="*/ 1609189 h 6943947"/>
              <a:gd name="connsiteX20" fmla="*/ 22987 w 408051"/>
              <a:gd name="connsiteY20" fmla="*/ 1668117 h 6943947"/>
              <a:gd name="connsiteX21" fmla="*/ 13843 w 408051"/>
              <a:gd name="connsiteY21" fmla="*/ 1733221 h 6943947"/>
              <a:gd name="connsiteX22" fmla="*/ 6096 w 408051"/>
              <a:gd name="connsiteY22" fmla="*/ 1765901 h 6943947"/>
              <a:gd name="connsiteX23" fmla="*/ 15367 w 408051"/>
              <a:gd name="connsiteY23" fmla="*/ 1827917 h 6943947"/>
              <a:gd name="connsiteX24" fmla="*/ 26035 w 408051"/>
              <a:gd name="connsiteY24" fmla="*/ 1905501 h 6943947"/>
              <a:gd name="connsiteX25" fmla="*/ 59690 w 408051"/>
              <a:gd name="connsiteY25" fmla="*/ 1941140 h 6943947"/>
              <a:gd name="connsiteX26" fmla="*/ 61214 w 408051"/>
              <a:gd name="connsiteY26" fmla="*/ 2015636 h 6943947"/>
              <a:gd name="connsiteX27" fmla="*/ 52832 w 408051"/>
              <a:gd name="connsiteY27" fmla="*/ 2048316 h 6943947"/>
              <a:gd name="connsiteX28" fmla="*/ 52832 w 408051"/>
              <a:gd name="connsiteY28" fmla="*/ 2093220 h 6943947"/>
              <a:gd name="connsiteX29" fmla="*/ 75057 w 408051"/>
              <a:gd name="connsiteY29" fmla="*/ 2139796 h 6943947"/>
              <a:gd name="connsiteX30" fmla="*/ 72009 w 408051"/>
              <a:gd name="connsiteY30" fmla="*/ 2416036 h 6943947"/>
              <a:gd name="connsiteX31" fmla="*/ 38354 w 408051"/>
              <a:gd name="connsiteY31" fmla="*/ 2482683 h 6943947"/>
              <a:gd name="connsiteX32" fmla="*/ 27559 w 408051"/>
              <a:gd name="connsiteY32" fmla="*/ 2597579 h 6943947"/>
              <a:gd name="connsiteX33" fmla="*/ 29083 w 408051"/>
              <a:gd name="connsiteY33" fmla="*/ 2628587 h 6943947"/>
              <a:gd name="connsiteX34" fmla="*/ 52832 w 408051"/>
              <a:gd name="connsiteY34" fmla="*/ 2654963 h 6943947"/>
              <a:gd name="connsiteX35" fmla="*/ 73533 w 408051"/>
              <a:gd name="connsiteY35" fmla="*/ 2734091 h 6943947"/>
              <a:gd name="connsiteX36" fmla="*/ 76581 w 408051"/>
              <a:gd name="connsiteY36" fmla="*/ 2822611 h 6943947"/>
              <a:gd name="connsiteX37" fmla="*/ 72009 w 408051"/>
              <a:gd name="connsiteY37" fmla="*/ 2884627 h 6943947"/>
              <a:gd name="connsiteX38" fmla="*/ 44450 w 408051"/>
              <a:gd name="connsiteY38" fmla="*/ 2932747 h 6943947"/>
              <a:gd name="connsiteX39" fmla="*/ 30607 w 408051"/>
              <a:gd name="connsiteY39" fmla="*/ 2971474 h 6943947"/>
              <a:gd name="connsiteX40" fmla="*/ 26035 w 408051"/>
              <a:gd name="connsiteY40" fmla="*/ 2997979 h 6943947"/>
              <a:gd name="connsiteX41" fmla="*/ 27559 w 408051"/>
              <a:gd name="connsiteY41" fmla="*/ 3036706 h 6943947"/>
              <a:gd name="connsiteX42" fmla="*/ 0 w 408051"/>
              <a:gd name="connsiteY42" fmla="*/ 3086370 h 6943947"/>
              <a:gd name="connsiteX43" fmla="*/ 0 w 408051"/>
              <a:gd name="connsiteY43" fmla="*/ 3115834 h 6943947"/>
              <a:gd name="connsiteX44" fmla="*/ 9144 w 408051"/>
              <a:gd name="connsiteY44" fmla="*/ 3157778 h 6943947"/>
              <a:gd name="connsiteX45" fmla="*/ 70485 w 408051"/>
              <a:gd name="connsiteY45" fmla="*/ 3271002 h 6943947"/>
              <a:gd name="connsiteX46" fmla="*/ 75057 w 408051"/>
              <a:gd name="connsiteY46" fmla="*/ 3312946 h 6943947"/>
              <a:gd name="connsiteX47" fmla="*/ 58166 w 408051"/>
              <a:gd name="connsiteY47" fmla="*/ 3381138 h 6943947"/>
              <a:gd name="connsiteX48" fmla="*/ 22987 w 408051"/>
              <a:gd name="connsiteY48" fmla="*/ 3452546 h 6943947"/>
              <a:gd name="connsiteX49" fmla="*/ 16891 w 408051"/>
              <a:gd name="connsiteY49" fmla="*/ 3562681 h 6943947"/>
              <a:gd name="connsiteX50" fmla="*/ 10668 w 408051"/>
              <a:gd name="connsiteY50" fmla="*/ 3604625 h 6943947"/>
              <a:gd name="connsiteX51" fmla="*/ 13843 w 408051"/>
              <a:gd name="connsiteY51" fmla="*/ 3677577 h 6943947"/>
              <a:gd name="connsiteX52" fmla="*/ 0 w 408051"/>
              <a:gd name="connsiteY52" fmla="*/ 3719521 h 6943947"/>
              <a:gd name="connsiteX53" fmla="*/ 26035 w 408051"/>
              <a:gd name="connsiteY53" fmla="*/ 3761337 h 6943947"/>
              <a:gd name="connsiteX54" fmla="*/ 62738 w 408051"/>
              <a:gd name="connsiteY54" fmla="*/ 3811001 h 6943947"/>
              <a:gd name="connsiteX55" fmla="*/ 61214 w 408051"/>
              <a:gd name="connsiteY55" fmla="*/ 4042209 h 6943947"/>
              <a:gd name="connsiteX56" fmla="*/ 42926 w 408051"/>
              <a:gd name="connsiteY56" fmla="*/ 4121336 h 6943947"/>
              <a:gd name="connsiteX57" fmla="*/ 7620 w 408051"/>
              <a:gd name="connsiteY57" fmla="*/ 4141537 h 6943947"/>
              <a:gd name="connsiteX58" fmla="*/ 0 w 408051"/>
              <a:gd name="connsiteY58" fmla="*/ 4164825 h 6943947"/>
              <a:gd name="connsiteX59" fmla="*/ 0 w 408051"/>
              <a:gd name="connsiteY59" fmla="*/ 4202008 h 6943947"/>
              <a:gd name="connsiteX60" fmla="*/ 15367 w 408051"/>
              <a:gd name="connsiteY60" fmla="*/ 4239320 h 6943947"/>
              <a:gd name="connsiteX61" fmla="*/ 64389 w 408051"/>
              <a:gd name="connsiteY61" fmla="*/ 4316904 h 6943947"/>
              <a:gd name="connsiteX62" fmla="*/ 73533 w 408051"/>
              <a:gd name="connsiteY62" fmla="*/ 4402208 h 6943947"/>
              <a:gd name="connsiteX63" fmla="*/ 67437 w 408051"/>
              <a:gd name="connsiteY63" fmla="*/ 4444152 h 6943947"/>
              <a:gd name="connsiteX64" fmla="*/ 61214 w 408051"/>
              <a:gd name="connsiteY64" fmla="*/ 4484424 h 6943947"/>
              <a:gd name="connsiteX65" fmla="*/ 72009 w 408051"/>
              <a:gd name="connsiteY65" fmla="*/ 4563552 h 6943947"/>
              <a:gd name="connsiteX66" fmla="*/ 49784 w 408051"/>
              <a:gd name="connsiteY66" fmla="*/ 4845967 h 6943947"/>
              <a:gd name="connsiteX67" fmla="*/ 12192 w 408051"/>
              <a:gd name="connsiteY67" fmla="*/ 4948383 h 6943947"/>
              <a:gd name="connsiteX68" fmla="*/ 27559 w 408051"/>
              <a:gd name="connsiteY68" fmla="*/ 5015159 h 6943947"/>
              <a:gd name="connsiteX69" fmla="*/ 68961 w 408051"/>
              <a:gd name="connsiteY69" fmla="*/ 5067911 h 6943947"/>
              <a:gd name="connsiteX70" fmla="*/ 70485 w 408051"/>
              <a:gd name="connsiteY70" fmla="*/ 5441806 h 6943947"/>
              <a:gd name="connsiteX71" fmla="*/ 13843 w 408051"/>
              <a:gd name="connsiteY71" fmla="*/ 5525694 h 6943947"/>
              <a:gd name="connsiteX72" fmla="*/ 18415 w 408051"/>
              <a:gd name="connsiteY72" fmla="*/ 5562878 h 6943947"/>
              <a:gd name="connsiteX73" fmla="*/ 68961 w 408051"/>
              <a:gd name="connsiteY73" fmla="*/ 5617173 h 6943947"/>
              <a:gd name="connsiteX74" fmla="*/ 72009 w 408051"/>
              <a:gd name="connsiteY74" fmla="*/ 5756902 h 6943947"/>
              <a:gd name="connsiteX75" fmla="*/ 22987 w 408051"/>
              <a:gd name="connsiteY75" fmla="*/ 5828181 h 6943947"/>
              <a:gd name="connsiteX76" fmla="*/ 0 w 408051"/>
              <a:gd name="connsiteY76" fmla="*/ 5882605 h 6943947"/>
              <a:gd name="connsiteX77" fmla="*/ 0 w 408051"/>
              <a:gd name="connsiteY77" fmla="*/ 5963277 h 6943947"/>
              <a:gd name="connsiteX78" fmla="*/ 42926 w 408051"/>
              <a:gd name="connsiteY78" fmla="*/ 6081133 h 6943947"/>
              <a:gd name="connsiteX79" fmla="*/ 78105 w 408051"/>
              <a:gd name="connsiteY79" fmla="*/ 6183549 h 6943947"/>
              <a:gd name="connsiteX80" fmla="*/ 76581 w 408051"/>
              <a:gd name="connsiteY80" fmla="*/ 6303077 h 6943947"/>
              <a:gd name="connsiteX81" fmla="*/ 33655 w 408051"/>
              <a:gd name="connsiteY81" fmla="*/ 6355828 h 6943947"/>
              <a:gd name="connsiteX82" fmla="*/ 21463 w 408051"/>
              <a:gd name="connsiteY82" fmla="*/ 6393012 h 6943947"/>
              <a:gd name="connsiteX83" fmla="*/ 22987 w 408051"/>
              <a:gd name="connsiteY83" fmla="*/ 6455156 h 6943947"/>
              <a:gd name="connsiteX84" fmla="*/ 7620 w 408051"/>
              <a:gd name="connsiteY84" fmla="*/ 6507908 h 6943947"/>
              <a:gd name="connsiteX85" fmla="*/ 0 w 408051"/>
              <a:gd name="connsiteY85" fmla="*/ 6587036 h 6943947"/>
              <a:gd name="connsiteX86" fmla="*/ 10668 w 408051"/>
              <a:gd name="connsiteY86" fmla="*/ 6628980 h 6943947"/>
              <a:gd name="connsiteX87" fmla="*/ 62738 w 408051"/>
              <a:gd name="connsiteY87" fmla="*/ 6687908 h 6943947"/>
              <a:gd name="connsiteX88" fmla="*/ 81153 w 408051"/>
              <a:gd name="connsiteY88" fmla="*/ 6714283 h 6943947"/>
              <a:gd name="connsiteX89" fmla="*/ 85725 w 408051"/>
              <a:gd name="connsiteY89" fmla="*/ 6914483 h 6943947"/>
              <a:gd name="connsiteX90" fmla="*/ 68961 w 408051"/>
              <a:gd name="connsiteY90" fmla="*/ 6943948 h 6943947"/>
              <a:gd name="connsiteX91" fmla="*/ 408051 w 408051"/>
              <a:gd name="connsiteY91" fmla="*/ 6943948 h 6943947"/>
              <a:gd name="connsiteX92" fmla="*/ 401320 w 408051"/>
              <a:gd name="connsiteY92" fmla="*/ 0 h 6943947"/>
              <a:gd name="connsiteX93" fmla="*/ 88773 w 408051"/>
              <a:gd name="connsiteY93" fmla="*/ 0 h 6943947"/>
              <a:gd name="connsiteX94" fmla="*/ 101092 w 408051"/>
              <a:gd name="connsiteY94" fmla="*/ 26376 h 6943947"/>
              <a:gd name="connsiteX95" fmla="*/ 94996 w 408051"/>
              <a:gd name="connsiteY95" fmla="*/ 45032 h 6943947"/>
              <a:gd name="connsiteX96" fmla="*/ 88773 w 408051"/>
              <a:gd name="connsiteY96" fmla="*/ 68320 h 6943947"/>
              <a:gd name="connsiteX97" fmla="*/ 91948 w 408051"/>
              <a:gd name="connsiteY97" fmla="*/ 103960 h 6943947"/>
              <a:gd name="connsiteX98" fmla="*/ 99568 w 408051"/>
              <a:gd name="connsiteY98" fmla="*/ 121072 h 694394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</a:cxnLst>
            <a:rect l="l" t="t" r="r" b="b"/>
            <a:pathLst>
              <a:path w="408051" h="6943947">
                <a:moveTo>
                  <a:pt x="99568" y="121072"/>
                </a:moveTo>
                <a:lnTo>
                  <a:pt x="59690" y="226576"/>
                </a:lnTo>
                <a:lnTo>
                  <a:pt x="59690" y="273152"/>
                </a:lnTo>
                <a:lnTo>
                  <a:pt x="99568" y="341343"/>
                </a:lnTo>
                <a:lnTo>
                  <a:pt x="99568" y="729262"/>
                </a:lnTo>
                <a:lnTo>
                  <a:pt x="99568" y="831678"/>
                </a:lnTo>
                <a:lnTo>
                  <a:pt x="35179" y="881342"/>
                </a:lnTo>
                <a:lnTo>
                  <a:pt x="13843" y="903086"/>
                </a:lnTo>
                <a:lnTo>
                  <a:pt x="56642" y="980670"/>
                </a:lnTo>
                <a:lnTo>
                  <a:pt x="87249" y="1045902"/>
                </a:lnTo>
                <a:lnTo>
                  <a:pt x="85725" y="1140470"/>
                </a:lnTo>
                <a:lnTo>
                  <a:pt x="76581" y="1218054"/>
                </a:lnTo>
                <a:lnTo>
                  <a:pt x="49022" y="1301942"/>
                </a:lnTo>
                <a:lnTo>
                  <a:pt x="45974" y="1351606"/>
                </a:lnTo>
                <a:lnTo>
                  <a:pt x="29083" y="1374765"/>
                </a:lnTo>
                <a:lnTo>
                  <a:pt x="21463" y="1416709"/>
                </a:lnTo>
                <a:lnTo>
                  <a:pt x="65913" y="1455566"/>
                </a:lnTo>
                <a:lnTo>
                  <a:pt x="76581" y="1531606"/>
                </a:lnTo>
                <a:lnTo>
                  <a:pt x="72009" y="1567245"/>
                </a:lnTo>
                <a:lnTo>
                  <a:pt x="56642" y="1609189"/>
                </a:lnTo>
                <a:lnTo>
                  <a:pt x="22987" y="1668117"/>
                </a:lnTo>
                <a:lnTo>
                  <a:pt x="13843" y="1733221"/>
                </a:lnTo>
                <a:lnTo>
                  <a:pt x="6096" y="1765901"/>
                </a:lnTo>
                <a:lnTo>
                  <a:pt x="15367" y="1827917"/>
                </a:lnTo>
                <a:lnTo>
                  <a:pt x="26035" y="1905501"/>
                </a:lnTo>
                <a:lnTo>
                  <a:pt x="59690" y="1941140"/>
                </a:lnTo>
                <a:lnTo>
                  <a:pt x="61214" y="2015636"/>
                </a:lnTo>
                <a:lnTo>
                  <a:pt x="52832" y="2048316"/>
                </a:lnTo>
                <a:lnTo>
                  <a:pt x="52832" y="2093220"/>
                </a:lnTo>
                <a:lnTo>
                  <a:pt x="75057" y="2139796"/>
                </a:lnTo>
                <a:lnTo>
                  <a:pt x="72009" y="2416036"/>
                </a:lnTo>
                <a:lnTo>
                  <a:pt x="38354" y="2482683"/>
                </a:lnTo>
                <a:lnTo>
                  <a:pt x="27559" y="2597579"/>
                </a:lnTo>
                <a:lnTo>
                  <a:pt x="29083" y="2628587"/>
                </a:lnTo>
                <a:lnTo>
                  <a:pt x="52832" y="2654963"/>
                </a:lnTo>
                <a:lnTo>
                  <a:pt x="73533" y="2734091"/>
                </a:lnTo>
                <a:lnTo>
                  <a:pt x="76581" y="2822611"/>
                </a:lnTo>
                <a:lnTo>
                  <a:pt x="72009" y="2884627"/>
                </a:lnTo>
                <a:lnTo>
                  <a:pt x="44450" y="2932747"/>
                </a:lnTo>
                <a:lnTo>
                  <a:pt x="30607" y="2971474"/>
                </a:lnTo>
                <a:lnTo>
                  <a:pt x="26035" y="2997979"/>
                </a:lnTo>
                <a:lnTo>
                  <a:pt x="27559" y="3036706"/>
                </a:lnTo>
                <a:lnTo>
                  <a:pt x="0" y="3086370"/>
                </a:lnTo>
                <a:lnTo>
                  <a:pt x="0" y="3115834"/>
                </a:lnTo>
                <a:lnTo>
                  <a:pt x="9144" y="3157778"/>
                </a:lnTo>
                <a:lnTo>
                  <a:pt x="70485" y="3271002"/>
                </a:lnTo>
                <a:lnTo>
                  <a:pt x="75057" y="3312946"/>
                </a:lnTo>
                <a:lnTo>
                  <a:pt x="58166" y="3381138"/>
                </a:lnTo>
                <a:lnTo>
                  <a:pt x="22987" y="3452546"/>
                </a:lnTo>
                <a:lnTo>
                  <a:pt x="16891" y="3562681"/>
                </a:lnTo>
                <a:lnTo>
                  <a:pt x="10668" y="3604625"/>
                </a:lnTo>
                <a:lnTo>
                  <a:pt x="13843" y="3677577"/>
                </a:lnTo>
                <a:lnTo>
                  <a:pt x="0" y="3719521"/>
                </a:lnTo>
                <a:lnTo>
                  <a:pt x="26035" y="3761337"/>
                </a:lnTo>
                <a:lnTo>
                  <a:pt x="62738" y="3811001"/>
                </a:lnTo>
                <a:lnTo>
                  <a:pt x="61214" y="4042209"/>
                </a:lnTo>
                <a:lnTo>
                  <a:pt x="42926" y="4121336"/>
                </a:lnTo>
                <a:lnTo>
                  <a:pt x="7620" y="4141537"/>
                </a:lnTo>
                <a:lnTo>
                  <a:pt x="0" y="4164825"/>
                </a:lnTo>
                <a:lnTo>
                  <a:pt x="0" y="4202008"/>
                </a:lnTo>
                <a:lnTo>
                  <a:pt x="15367" y="4239320"/>
                </a:lnTo>
                <a:lnTo>
                  <a:pt x="64389" y="4316904"/>
                </a:lnTo>
                <a:lnTo>
                  <a:pt x="73533" y="4402208"/>
                </a:lnTo>
                <a:lnTo>
                  <a:pt x="67437" y="4444152"/>
                </a:lnTo>
                <a:lnTo>
                  <a:pt x="61214" y="4484424"/>
                </a:lnTo>
                <a:lnTo>
                  <a:pt x="72009" y="4563552"/>
                </a:lnTo>
                <a:lnTo>
                  <a:pt x="49784" y="4845967"/>
                </a:lnTo>
                <a:lnTo>
                  <a:pt x="12192" y="4948383"/>
                </a:lnTo>
                <a:lnTo>
                  <a:pt x="27559" y="5015159"/>
                </a:lnTo>
                <a:lnTo>
                  <a:pt x="68961" y="5067911"/>
                </a:lnTo>
                <a:lnTo>
                  <a:pt x="70485" y="5441806"/>
                </a:lnTo>
                <a:lnTo>
                  <a:pt x="13843" y="5525694"/>
                </a:lnTo>
                <a:lnTo>
                  <a:pt x="18415" y="5562878"/>
                </a:lnTo>
                <a:lnTo>
                  <a:pt x="68961" y="5617173"/>
                </a:lnTo>
                <a:lnTo>
                  <a:pt x="72009" y="5756902"/>
                </a:lnTo>
                <a:lnTo>
                  <a:pt x="22987" y="5828181"/>
                </a:lnTo>
                <a:lnTo>
                  <a:pt x="0" y="5882605"/>
                </a:lnTo>
                <a:lnTo>
                  <a:pt x="0" y="5963277"/>
                </a:lnTo>
                <a:lnTo>
                  <a:pt x="42926" y="6081133"/>
                </a:lnTo>
                <a:lnTo>
                  <a:pt x="78105" y="6183549"/>
                </a:lnTo>
                <a:lnTo>
                  <a:pt x="76581" y="6303077"/>
                </a:lnTo>
                <a:lnTo>
                  <a:pt x="33655" y="6355828"/>
                </a:lnTo>
                <a:lnTo>
                  <a:pt x="21463" y="6393012"/>
                </a:lnTo>
                <a:lnTo>
                  <a:pt x="22987" y="6455156"/>
                </a:lnTo>
                <a:lnTo>
                  <a:pt x="7620" y="6507908"/>
                </a:lnTo>
                <a:lnTo>
                  <a:pt x="0" y="6587036"/>
                </a:lnTo>
                <a:lnTo>
                  <a:pt x="10668" y="6628980"/>
                </a:lnTo>
                <a:lnTo>
                  <a:pt x="62738" y="6687908"/>
                </a:lnTo>
                <a:lnTo>
                  <a:pt x="81153" y="6714283"/>
                </a:lnTo>
                <a:lnTo>
                  <a:pt x="85725" y="6914483"/>
                </a:lnTo>
                <a:lnTo>
                  <a:pt x="68961" y="6943948"/>
                </a:lnTo>
                <a:lnTo>
                  <a:pt x="408051" y="6943948"/>
                </a:lnTo>
                <a:lnTo>
                  <a:pt x="401320" y="0"/>
                </a:lnTo>
                <a:lnTo>
                  <a:pt x="88773" y="0"/>
                </a:lnTo>
                <a:lnTo>
                  <a:pt x="101092" y="26376"/>
                </a:lnTo>
                <a:lnTo>
                  <a:pt x="94996" y="45032"/>
                </a:lnTo>
                <a:lnTo>
                  <a:pt x="88773" y="68320"/>
                </a:lnTo>
                <a:lnTo>
                  <a:pt x="91948" y="103960"/>
                </a:lnTo>
                <a:lnTo>
                  <a:pt x="99568" y="121072"/>
                </a:lnTo>
                <a:close/>
              </a:path>
            </a:pathLst>
          </a:custGeom>
          <a:gradFill>
            <a:gsLst>
              <a:gs pos="0">
                <a:srgbClr val="EED7BC"/>
              </a:gs>
              <a:gs pos="46000">
                <a:srgbClr val="F8E4CC"/>
              </a:gs>
            </a:gsLst>
            <a:lin ang="0" scaled="1"/>
          </a:gradFill>
          <a:ln w="0" cap="flat">
            <a:noFill/>
            <a:prstDash val="solid"/>
            <a:miter/>
          </a:ln>
        </p:spPr>
        <p:txBody>
          <a:bodyPr rtlCol="0" anchor="ctr"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27657309"/>
      </p:ext>
    </p:extLst>
  </p:cSld>
  <p:clrMapOvr>
    <a:masterClrMapping/>
  </p:clrMapOvr>
  <p:transition spd="slow">
    <p:wipe/>
  </p:transition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image" Target="../media/image2.jpg"/><Relationship Id="rId5" Type="http://schemas.openxmlformats.org/officeDocument/2006/relationships/slideLayout" Target="../slideLayouts/slideLayout5.xml"/><Relationship Id="rId10" Type="http://schemas.openxmlformats.org/officeDocument/2006/relationships/image" Target="../media/image1.jpeg"/><Relationship Id="rId4" Type="http://schemas.openxmlformats.org/officeDocument/2006/relationships/slideLayout" Target="../slideLayouts/slideLayout4.xml"/><Relationship Id="rId9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" name="Picture 20" descr="A close-up of a brown surface&#10;&#10;Description automatically generated">
            <a:extLst>
              <a:ext uri="{FF2B5EF4-FFF2-40B4-BE49-F238E27FC236}">
                <a16:creationId xmlns:a16="http://schemas.microsoft.com/office/drawing/2014/main" id="{6DFFB2A9-CF20-BFA0-9D10-8CDAFB25A6C4}"/>
              </a:ext>
            </a:extLst>
          </p:cNvPr>
          <p:cNvPicPr/>
          <p:nvPr userDrawn="1"/>
        </p:nvPicPr>
        <p:blipFill rotWithShape="1">
          <a:blip r:embed="rId10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5367FF4D-7943-0878-AAE4-CA520F83E48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  <a:blipFill dpi="0" rotWithShape="1">
            <a:blip r:embed="rId11"/>
            <a:srcRect/>
            <a:stretch>
              <a:fillRect/>
            </a:stretch>
          </a:blipFill>
        </p:spPr>
        <p:txBody>
          <a:bodyPr vert="horz" lIns="91440" tIns="45720" rIns="91440" bIns="45720" rtlCol="0" anchor="ctr">
            <a:no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CAB0059-5B38-B422-17E3-23AA35BF206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326E032-E6E9-7B32-DE45-A7AD4AEB6835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fld id="{373C5E61-88F5-4584-B90F-7E3915422ACA}" type="datetimeFigureOut">
              <a:rPr lang="en-US" smtClean="0"/>
              <a:pPr/>
              <a:t>2/19/2025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98EC925-8724-21A4-C916-EFFF5C3980AA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bg1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D93F260-BC0A-26DF-205F-A676B0509F99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bg1"/>
                </a:solidFill>
              </a:defRPr>
            </a:lvl1pPr>
          </a:lstStyle>
          <a:p>
            <a:fld id="{5747814C-6051-41A8-A171-EE7EBA0CCD1C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3244400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0" r:id="rId1"/>
    <p:sldLayoutId id="2147483660" r:id="rId2"/>
    <p:sldLayoutId id="2147483662" r:id="rId3"/>
    <p:sldLayoutId id="2147483663" r:id="rId4"/>
    <p:sldLayoutId id="2147483664" r:id="rId5"/>
    <p:sldLayoutId id="2147483665" r:id="rId6"/>
    <p:sldLayoutId id="2147483666" r:id="rId7"/>
    <p:sldLayoutId id="2147483661" r:id="rId8"/>
  </p:sldLayoutIdLst>
  <p:transition spd="slow">
    <p:wipe/>
  </p:transition>
  <p:txStyles>
    <p:titleStyle>
      <a:lvl1pPr algn="ctr" defTabSz="914400" rtl="0" eaLnBrk="1" latinLnBrk="0" hangingPunct="1">
        <a:lnSpc>
          <a:spcPct val="90000"/>
        </a:lnSpc>
        <a:spcBef>
          <a:spcPct val="0"/>
        </a:spcBef>
        <a:buNone/>
        <a:defRPr sz="3300" kern="1200" cap="all" spc="500" baseline="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jpeg"/><Relationship Id="rId1" Type="http://schemas.openxmlformats.org/officeDocument/2006/relationships/slideLayout" Target="../slideLayouts/slideLayout5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0.jpeg"/><Relationship Id="rId1" Type="http://schemas.openxmlformats.org/officeDocument/2006/relationships/slideLayout" Target="../slideLayouts/slideLayout4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1.jp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.jpeg"/><Relationship Id="rId2" Type="http://schemas.openxmlformats.org/officeDocument/2006/relationships/image" Target="../media/image42.jpg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44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jpg"/><Relationship Id="rId2" Type="http://schemas.openxmlformats.org/officeDocument/2006/relationships/image" Target="../media/image45.jpg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47.jpg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8.jp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9.jp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1.jpg"/><Relationship Id="rId2" Type="http://schemas.openxmlformats.org/officeDocument/2006/relationships/image" Target="../media/image50.jpg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52.jpe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4.jpeg"/><Relationship Id="rId2" Type="http://schemas.openxmlformats.org/officeDocument/2006/relationships/image" Target="../media/image53.jpg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55.jpeg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6.jp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8.jpeg"/><Relationship Id="rId2" Type="http://schemas.openxmlformats.org/officeDocument/2006/relationships/image" Target="../media/image57.jpeg"/><Relationship Id="rId1" Type="http://schemas.openxmlformats.org/officeDocument/2006/relationships/slideLayout" Target="../slideLayouts/slideLayout8.xml"/><Relationship Id="rId4" Type="http://schemas.openxmlformats.org/officeDocument/2006/relationships/image" Target="../media/image59.jp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1.jpeg"/><Relationship Id="rId2" Type="http://schemas.openxmlformats.org/officeDocument/2006/relationships/image" Target="../media/image60.jpeg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62.jpeg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63.jp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5.jpeg"/><Relationship Id="rId2" Type="http://schemas.openxmlformats.org/officeDocument/2006/relationships/image" Target="../media/image64.jpeg"/><Relationship Id="rId1" Type="http://schemas.openxmlformats.org/officeDocument/2006/relationships/slideLayout" Target="../slideLayouts/slideLayout8.xml"/><Relationship Id="rId4" Type="http://schemas.openxmlformats.org/officeDocument/2006/relationships/image" Target="../media/image66.jpe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7.jpeg"/><Relationship Id="rId2" Type="http://schemas.openxmlformats.org/officeDocument/2006/relationships/image" Target="../media/image63.jpg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68.jpeg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9.jpg"/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1.jpg"/><Relationship Id="rId2" Type="http://schemas.openxmlformats.org/officeDocument/2006/relationships/image" Target="../media/image70.jpg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72.jpg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3.jpg"/><Relationship Id="rId1" Type="http://schemas.openxmlformats.org/officeDocument/2006/relationships/slideLayout" Target="../slideLayouts/slideLayout3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5.jpg"/><Relationship Id="rId2" Type="http://schemas.openxmlformats.org/officeDocument/2006/relationships/image" Target="../media/image74.jpg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76.jpg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77.jpg"/><Relationship Id="rId1" Type="http://schemas.openxmlformats.org/officeDocument/2006/relationships/slideLayout" Target="../slideLayouts/slideLayout7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78.jp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79.jpeg"/><Relationship Id="rId1" Type="http://schemas.openxmlformats.org/officeDocument/2006/relationships/slideLayout" Target="../slideLayouts/slideLayout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Placeholder 3" descr="Obrázok, na ktorom je ošatenie, osoba, vnútri, obuv&#10;&#10;Automaticky generovaný popis">
            <a:extLst>
              <a:ext uri="{FF2B5EF4-FFF2-40B4-BE49-F238E27FC236}">
                <a16:creationId xmlns:a16="http://schemas.microsoft.com/office/drawing/2014/main" id="{AED580D2-A862-CD54-6661-F56C41A8427F}"/>
              </a:ext>
            </a:extLst>
          </p:cNvPr>
          <p:cNvPicPr>
            <a:picLocks noGrp="1" noChangeAspect="1"/>
          </p:cNvPicPr>
          <p:nvPr>
            <p:ph type="pic" sz="quarter" idx="16"/>
          </p:nvPr>
        </p:nvPicPr>
        <p:blipFill rotWithShape="1">
          <a:blip r:embed="rId2"/>
          <a:srcRect t="367" b="367"/>
          <a:stretch/>
        </p:blipFill>
        <p:spPr>
          <a:noFill/>
        </p:spPr>
      </p:pic>
      <p:sp>
        <p:nvSpPr>
          <p:cNvPr id="5" name="Title 4">
            <a:extLst>
              <a:ext uri="{FF2B5EF4-FFF2-40B4-BE49-F238E27FC236}">
                <a16:creationId xmlns:a16="http://schemas.microsoft.com/office/drawing/2014/main" id="{46F50C6D-8A78-9F42-F78E-71DAF5B0DEB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234181" y="4731835"/>
            <a:ext cx="7701548" cy="1060704"/>
          </a:xfrm>
        </p:spPr>
        <p:txBody>
          <a:bodyPr anchor="ctr">
            <a:normAutofit/>
          </a:bodyPr>
          <a:lstStyle/>
          <a:p>
            <a:r>
              <a:rPr lang="en-US" sz="3100" dirty="0"/>
              <a:t>Medzigeneračný program</a:t>
            </a:r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8C361052-BAD2-F309-4715-66C98AC8CD31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4241105" y="5611609"/>
            <a:ext cx="3691052" cy="1212748"/>
          </a:xfrm>
        </p:spPr>
        <p:txBody>
          <a:bodyPr anchor="ctr">
            <a:normAutofit/>
          </a:bodyPr>
          <a:lstStyle/>
          <a:p>
            <a:pPr>
              <a:spcAft>
                <a:spcPts val="600"/>
              </a:spcAft>
            </a:pPr>
            <a:r>
              <a:rPr lang="en-US" dirty="0">
                <a:solidFill>
                  <a:srgbClr val="B5654B"/>
                </a:solidFill>
              </a:rPr>
              <a:t>Mariana </a:t>
            </a:r>
            <a:r>
              <a:rPr lang="en-US" dirty="0" err="1">
                <a:solidFill>
                  <a:srgbClr val="B5654B"/>
                </a:solidFill>
              </a:rPr>
              <a:t>Behu</a:t>
            </a:r>
            <a:r>
              <a:rPr lang="sk-SK" dirty="0">
                <a:solidFill>
                  <a:srgbClr val="B5654B"/>
                </a:solidFill>
              </a:rPr>
              <a:t>l</a:t>
            </a:r>
            <a:r>
              <a:rPr lang="en-US" dirty="0">
                <a:solidFill>
                  <a:srgbClr val="B5654B"/>
                </a:solidFill>
              </a:rPr>
              <a:t>o</a:t>
            </a:r>
            <a:r>
              <a:rPr lang="sk-SK" dirty="0" err="1">
                <a:solidFill>
                  <a:srgbClr val="B5654B"/>
                </a:solidFill>
              </a:rPr>
              <a:t>vá</a:t>
            </a:r>
            <a:endParaRPr lang="en-US" dirty="0">
              <a:solidFill>
                <a:srgbClr val="B5654B"/>
              </a:solidFill>
            </a:endParaRPr>
          </a:p>
          <a:p>
            <a:pPr>
              <a:spcAft>
                <a:spcPts val="600"/>
              </a:spcAft>
            </a:pPr>
            <a:r>
              <a:rPr lang="en-US" dirty="0">
                <a:solidFill>
                  <a:schemeClr val="accent4">
                    <a:lumMod val="50000"/>
                  </a:schemeClr>
                </a:solidFill>
              </a:rPr>
              <a:t>Radka Klimentová</a:t>
            </a:r>
          </a:p>
          <a:p>
            <a:pPr>
              <a:spcAft>
                <a:spcPts val="600"/>
              </a:spcAft>
            </a:pPr>
            <a:r>
              <a:rPr lang="en-US" dirty="0">
                <a:solidFill>
                  <a:schemeClr val="accent6">
                    <a:lumMod val="75000"/>
                  </a:schemeClr>
                </a:solidFill>
              </a:rPr>
              <a:t>Silvia Murcinová</a:t>
            </a:r>
          </a:p>
        </p:txBody>
      </p:sp>
    </p:spTree>
    <p:extLst>
      <p:ext uri="{BB962C8B-B14F-4D97-AF65-F5344CB8AC3E}">
        <p14:creationId xmlns:p14="http://schemas.microsoft.com/office/powerpoint/2010/main" val="4263090264"/>
      </p:ext>
    </p:extLst>
  </p:cSld>
  <p:clrMapOvr>
    <a:masterClrMapping/>
  </p:clrMapOvr>
  <p:transition spd="slow">
    <p:wipe/>
  </p:transition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Title 1">
            <a:extLst>
              <a:ext uri="{FF2B5EF4-FFF2-40B4-BE49-F238E27FC236}">
                <a16:creationId xmlns:a16="http://schemas.microsoft.com/office/drawing/2014/main" id="{B10DC696-0973-D4E7-20B3-54D569D0898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927054" y="199490"/>
            <a:ext cx="4791456" cy="1060704"/>
          </a:xfrm>
        </p:spPr>
        <p:txBody>
          <a:bodyPr/>
          <a:lstStyle/>
          <a:p>
            <a:r>
              <a:rPr lang="en-US" sz="3000" dirty="0" err="1"/>
              <a:t>Medzigeneračn</a:t>
            </a:r>
            <a:r>
              <a:rPr lang="sk-SK" sz="3000" dirty="0"/>
              <a:t>ý program</a:t>
            </a:r>
            <a:endParaRPr lang="en-US" sz="3000" dirty="0"/>
          </a:p>
        </p:txBody>
      </p:sp>
      <p:sp>
        <p:nvSpPr>
          <p:cNvPr id="22" name="Text Placeholder 5">
            <a:extLst>
              <a:ext uri="{FF2B5EF4-FFF2-40B4-BE49-F238E27FC236}">
                <a16:creationId xmlns:a16="http://schemas.microsoft.com/office/drawing/2014/main" id="{B3C4552F-22C4-DC8A-EB30-6FA6D4294A2F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4690132" y="1512936"/>
            <a:ext cx="7276186" cy="5155113"/>
          </a:xfrm>
        </p:spPr>
        <p:txBody>
          <a:bodyPr/>
          <a:lstStyle/>
          <a:p>
            <a:pPr algn="l"/>
            <a:r>
              <a:rPr lang="en-US" dirty="0">
                <a:solidFill>
                  <a:schemeClr val="accent4">
                    <a:lumMod val="50000"/>
                  </a:schemeClr>
                </a:solidFill>
              </a:rPr>
              <a:t>Náš </a:t>
            </a:r>
            <a:r>
              <a:rPr lang="sk-SK" noProof="0" dirty="0">
                <a:solidFill>
                  <a:schemeClr val="accent4">
                    <a:lumMod val="50000"/>
                  </a:schemeClr>
                </a:solidFill>
              </a:rPr>
              <a:t>projekt</a:t>
            </a:r>
            <a:r>
              <a:rPr lang="en-US" dirty="0">
                <a:solidFill>
                  <a:schemeClr val="accent4">
                    <a:lumMod val="50000"/>
                  </a:schemeClr>
                </a:solidFill>
              </a:rPr>
              <a:t> sme realizovali v priestoroch DSS a DS OÁZA v </a:t>
            </a:r>
            <a:r>
              <a:rPr lang="sk-SK" dirty="0">
                <a:solidFill>
                  <a:schemeClr val="accent4">
                    <a:lumMod val="50000"/>
                  </a:schemeClr>
                </a:solidFill>
              </a:rPr>
              <a:t>spolupráci</a:t>
            </a:r>
            <a:r>
              <a:rPr lang="en-US" dirty="0">
                <a:solidFill>
                  <a:schemeClr val="accent4">
                    <a:lumMod val="50000"/>
                  </a:schemeClr>
                </a:solidFill>
              </a:rPr>
              <a:t> s ZŠ a MŠ, ktoré sa nachádzajú v Tekovskej Breznici.</a:t>
            </a:r>
            <a:endParaRPr lang="sk-SK" dirty="0">
              <a:solidFill>
                <a:schemeClr val="accent4">
                  <a:lumMod val="50000"/>
                </a:schemeClr>
              </a:solidFill>
            </a:endParaRPr>
          </a:p>
          <a:p>
            <a:pPr algn="l"/>
            <a:endParaRPr lang="en-US" dirty="0"/>
          </a:p>
          <a:p>
            <a:pPr algn="l"/>
            <a:r>
              <a:rPr lang="sk-SK" b="1" dirty="0">
                <a:solidFill>
                  <a:srgbClr val="B5654B"/>
                </a:solidFill>
              </a:rPr>
              <a:t>C</a:t>
            </a:r>
            <a:r>
              <a:rPr lang="en-US" b="1" dirty="0" err="1">
                <a:solidFill>
                  <a:srgbClr val="B5654B"/>
                </a:solidFill>
              </a:rPr>
              <a:t>ie</a:t>
            </a:r>
            <a:r>
              <a:rPr lang="sk-SK" b="1" dirty="0" err="1">
                <a:solidFill>
                  <a:srgbClr val="B5654B"/>
                </a:solidFill>
              </a:rPr>
              <a:t>le</a:t>
            </a:r>
            <a:r>
              <a:rPr lang="en-US" b="1" dirty="0">
                <a:solidFill>
                  <a:srgbClr val="B5654B"/>
                </a:solidFill>
              </a:rPr>
              <a:t> programu:</a:t>
            </a:r>
            <a:r>
              <a:rPr lang="en-US" b="1" dirty="0"/>
              <a:t> </a:t>
            </a:r>
            <a:endParaRPr lang="sk-SK" b="1" dirty="0"/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sk-SK" b="1" dirty="0">
                <a:solidFill>
                  <a:schemeClr val="accent4">
                    <a:lumMod val="50000"/>
                  </a:schemeClr>
                </a:solidFill>
              </a:rPr>
              <a:t>P</a:t>
            </a:r>
            <a:r>
              <a:rPr lang="en-US" b="1" dirty="0" err="1">
                <a:solidFill>
                  <a:schemeClr val="accent4">
                    <a:lumMod val="50000"/>
                  </a:schemeClr>
                </a:solidFill>
              </a:rPr>
              <a:t>odporiť</a:t>
            </a:r>
            <a:r>
              <a:rPr lang="en-US" b="1" dirty="0">
                <a:solidFill>
                  <a:schemeClr val="accent4">
                    <a:lumMod val="50000"/>
                  </a:schemeClr>
                </a:solidFill>
              </a:rPr>
              <a:t> </a:t>
            </a:r>
            <a:r>
              <a:rPr lang="en-US" b="1" dirty="0" err="1">
                <a:solidFill>
                  <a:schemeClr val="accent4">
                    <a:lumMod val="50000"/>
                  </a:schemeClr>
                </a:solidFill>
              </a:rPr>
              <a:t>medzigeneračné</a:t>
            </a:r>
            <a:r>
              <a:rPr lang="en-US" b="1" dirty="0">
                <a:solidFill>
                  <a:schemeClr val="accent4">
                    <a:lumMod val="50000"/>
                  </a:schemeClr>
                </a:solidFill>
              </a:rPr>
              <a:t> </a:t>
            </a:r>
            <a:r>
              <a:rPr lang="en-US" b="1" dirty="0" err="1">
                <a:solidFill>
                  <a:schemeClr val="accent4">
                    <a:lumMod val="50000"/>
                  </a:schemeClr>
                </a:solidFill>
              </a:rPr>
              <a:t>vzťahy</a:t>
            </a:r>
            <a:r>
              <a:rPr lang="en-US" b="1" dirty="0">
                <a:solidFill>
                  <a:schemeClr val="accent4">
                    <a:lumMod val="50000"/>
                  </a:schemeClr>
                </a:solidFill>
              </a:rPr>
              <a:t> </a:t>
            </a:r>
            <a:endParaRPr lang="sk-SK" b="1" dirty="0">
              <a:solidFill>
                <a:schemeClr val="accent4">
                  <a:lumMod val="50000"/>
                </a:schemeClr>
              </a:solidFill>
            </a:endParaRP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sk-SK" b="1" dirty="0">
                <a:solidFill>
                  <a:schemeClr val="accent4">
                    <a:lumMod val="50000"/>
                  </a:schemeClr>
                </a:solidFill>
              </a:rPr>
              <a:t>Poskytnúť </a:t>
            </a:r>
            <a:r>
              <a:rPr lang="en-US" b="1" dirty="0" err="1">
                <a:solidFill>
                  <a:schemeClr val="accent4">
                    <a:lumMod val="50000"/>
                  </a:schemeClr>
                </a:solidFill>
              </a:rPr>
              <a:t>seniorom</a:t>
            </a:r>
            <a:r>
              <a:rPr lang="en-US" b="1" dirty="0">
                <a:solidFill>
                  <a:schemeClr val="accent4">
                    <a:lumMod val="50000"/>
                  </a:schemeClr>
                </a:solidFill>
              </a:rPr>
              <a:t> </a:t>
            </a:r>
            <a:r>
              <a:rPr lang="en-US" b="1" dirty="0" err="1">
                <a:solidFill>
                  <a:schemeClr val="accent4">
                    <a:lumMod val="50000"/>
                  </a:schemeClr>
                </a:solidFill>
              </a:rPr>
              <a:t>príležitosť</a:t>
            </a:r>
            <a:r>
              <a:rPr lang="en-US" b="1" dirty="0">
                <a:solidFill>
                  <a:schemeClr val="accent4">
                    <a:lumMod val="50000"/>
                  </a:schemeClr>
                </a:solidFill>
              </a:rPr>
              <a:t> pre sociálny </a:t>
            </a:r>
            <a:r>
              <a:rPr lang="en-US" b="1" dirty="0" err="1">
                <a:solidFill>
                  <a:schemeClr val="accent4">
                    <a:lumMod val="50000"/>
                  </a:schemeClr>
                </a:solidFill>
              </a:rPr>
              <a:t>kontakt</a:t>
            </a:r>
            <a:r>
              <a:rPr lang="en-US" b="1" dirty="0">
                <a:solidFill>
                  <a:schemeClr val="accent4">
                    <a:lumMod val="50000"/>
                  </a:schemeClr>
                </a:solidFill>
              </a:rPr>
              <a:t> </a:t>
            </a:r>
            <a:r>
              <a:rPr lang="sk-SK" b="1" dirty="0">
                <a:solidFill>
                  <a:schemeClr val="accent4">
                    <a:lumMod val="50000"/>
                  </a:schemeClr>
                </a:solidFill>
              </a:rPr>
              <a:t>s deťmi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sk-SK" b="1" noProof="0" dirty="0">
                <a:solidFill>
                  <a:schemeClr val="accent4">
                    <a:lumMod val="50000"/>
                  </a:schemeClr>
                </a:solidFill>
              </a:rPr>
              <a:t>Hranie spoločných hier stimuluje myslenie oboch generácií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sk-SK" b="1" dirty="0">
                <a:solidFill>
                  <a:schemeClr val="accent4">
                    <a:lumMod val="50000"/>
                  </a:schemeClr>
                </a:solidFill>
              </a:rPr>
              <a:t>Posilnenie sebavedomia a pocitu užitočnosti u </a:t>
            </a:r>
            <a:r>
              <a:rPr lang="sk-SK" b="1">
                <a:solidFill>
                  <a:schemeClr val="accent4">
                    <a:lumMod val="50000"/>
                  </a:schemeClr>
                </a:solidFill>
              </a:rPr>
              <a:t>oboch generácií</a:t>
            </a:r>
            <a:endParaRPr lang="sk-SK" b="1" dirty="0">
              <a:solidFill>
                <a:schemeClr val="accent4">
                  <a:lumMod val="50000"/>
                </a:schemeClr>
              </a:solidFill>
            </a:endParaRP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sk-SK" b="1" dirty="0">
                <a:solidFill>
                  <a:schemeClr val="accent4">
                    <a:lumMod val="50000"/>
                  </a:schemeClr>
                </a:solidFill>
              </a:rPr>
              <a:t>Spraviť si navzájom krásne dni! </a:t>
            </a:r>
            <a:r>
              <a:rPr lang="sk-SK" b="1" dirty="0">
                <a:solidFill>
                  <a:schemeClr val="accent4">
                    <a:lumMod val="50000"/>
                  </a:schemeClr>
                </a:solidFill>
                <a:sym typeface="Wingdings" panose="05000000000000000000" pitchFamily="2" charset="2"/>
              </a:rPr>
              <a:t></a:t>
            </a:r>
            <a:endParaRPr lang="en-US" b="1" dirty="0">
              <a:solidFill>
                <a:schemeClr val="accent4">
                  <a:lumMod val="50000"/>
                </a:schemeClr>
              </a:solidFill>
            </a:endParaRPr>
          </a:p>
          <a:p>
            <a:pPr algn="just"/>
            <a:endParaRPr lang="en-US" dirty="0"/>
          </a:p>
        </p:txBody>
      </p:sp>
      <p:pic>
        <p:nvPicPr>
          <p:cNvPr id="8" name="Zástupný objekt pre obrázok 7" descr="Obrázok, na ktorom je exteriér, osoba, ľudská tvár, ošatenie&#10;&#10;Automaticky generovaný popis">
            <a:extLst>
              <a:ext uri="{FF2B5EF4-FFF2-40B4-BE49-F238E27FC236}">
                <a16:creationId xmlns:a16="http://schemas.microsoft.com/office/drawing/2014/main" id="{26BD8E11-917D-8C46-BF4E-0ED99873B779}"/>
              </a:ext>
            </a:extLst>
          </p:cNvPr>
          <p:cNvPicPr>
            <a:picLocks noGrp="1" noChangeAspect="1"/>
          </p:cNvPicPr>
          <p:nvPr>
            <p:ph type="pic" sz="quarter" idx="18"/>
          </p:nvPr>
        </p:nvPicPr>
        <p:blipFill>
          <a:blip r:embed="rId2"/>
          <a:srcRect l="18072" r="-402"/>
          <a:stretch/>
        </p:blipFill>
        <p:spPr>
          <a:xfrm>
            <a:off x="0" y="0"/>
            <a:ext cx="4234581" cy="6858006"/>
          </a:xfrm>
        </p:spPr>
      </p:pic>
    </p:spTree>
    <p:extLst>
      <p:ext uri="{BB962C8B-B14F-4D97-AF65-F5344CB8AC3E}">
        <p14:creationId xmlns:p14="http://schemas.microsoft.com/office/powerpoint/2010/main" val="658824348"/>
      </p:ext>
    </p:extLst>
  </p:cSld>
  <p:clrMapOvr>
    <a:masterClrMapping/>
  </p:clrMapOvr>
  <p:transition spd="slow">
    <p:wipe/>
  </p:transition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EB9A7491-A8CD-C1CB-338E-2B916D353E2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34425" y="507791"/>
            <a:ext cx="4857803" cy="1060704"/>
          </a:xfrm>
        </p:spPr>
        <p:txBody>
          <a:bodyPr/>
          <a:lstStyle/>
          <a:p>
            <a:r>
              <a:rPr lang="sk-SK" sz="3000" dirty="0"/>
              <a:t>Prvé stretnutie</a:t>
            </a:r>
          </a:p>
        </p:txBody>
      </p:sp>
      <p:sp>
        <p:nvSpPr>
          <p:cNvPr id="3" name="Zástupný text 2">
            <a:extLst>
              <a:ext uri="{FF2B5EF4-FFF2-40B4-BE49-F238E27FC236}">
                <a16:creationId xmlns:a16="http://schemas.microsoft.com/office/drawing/2014/main" id="{142E0D2C-EC9C-79B4-291F-D9985AA3D760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642045" y="1713509"/>
            <a:ext cx="5691089" cy="4628757"/>
          </a:xfrm>
        </p:spPr>
        <p:txBody>
          <a:bodyPr/>
          <a:lstStyle/>
          <a:p>
            <a:pPr algn="just"/>
            <a:r>
              <a:rPr lang="sk-SK" sz="2800" b="1" dirty="0">
                <a:solidFill>
                  <a:srgbClr val="B5654B"/>
                </a:solidFill>
              </a:rPr>
              <a:t>Cieľ: zoznámenie sa </a:t>
            </a:r>
          </a:p>
          <a:p>
            <a:pPr algn="just"/>
            <a:r>
              <a:rPr lang="sk-SK" sz="2800" b="1" dirty="0">
                <a:solidFill>
                  <a:srgbClr val="B5654B"/>
                </a:solidFill>
              </a:rPr>
              <a:t>a prelomenie "ľadov"</a:t>
            </a:r>
          </a:p>
          <a:p>
            <a:pPr algn="just"/>
            <a:endParaRPr lang="sk-SK" sz="2800" b="1" dirty="0">
              <a:solidFill>
                <a:srgbClr val="B5654B"/>
              </a:solidFill>
            </a:endParaRPr>
          </a:p>
          <a:p>
            <a:pPr marL="342900" indent="-342900" algn="just">
              <a:buChar char="•"/>
            </a:pPr>
            <a:r>
              <a:rPr lang="sk-SK" dirty="0">
                <a:solidFill>
                  <a:schemeClr val="accent4">
                    <a:lumMod val="50000"/>
                  </a:schemeClr>
                </a:solidFill>
              </a:rPr>
              <a:t>Privítanie detí aj seniorov</a:t>
            </a:r>
          </a:p>
          <a:p>
            <a:pPr marL="342900" indent="-342900" algn="just">
              <a:buChar char="•"/>
            </a:pPr>
            <a:r>
              <a:rPr lang="sk-SK" dirty="0">
                <a:solidFill>
                  <a:schemeClr val="accent4">
                    <a:lumMod val="50000"/>
                  </a:schemeClr>
                </a:solidFill>
              </a:rPr>
              <a:t>Objasnenie dôvodu návštevy</a:t>
            </a:r>
          </a:p>
          <a:p>
            <a:pPr marL="342900" indent="-342900" algn="just">
              <a:buChar char="•"/>
            </a:pPr>
            <a:r>
              <a:rPr lang="sk-SK" dirty="0">
                <a:solidFill>
                  <a:schemeClr val="accent4">
                    <a:lumMod val="50000"/>
                  </a:schemeClr>
                </a:solidFill>
              </a:rPr>
              <a:t>Navodenie priateľskej </a:t>
            </a:r>
          </a:p>
          <a:p>
            <a:pPr algn="just"/>
            <a:r>
              <a:rPr lang="sk-SK" dirty="0">
                <a:solidFill>
                  <a:schemeClr val="accent4">
                    <a:lumMod val="50000"/>
                  </a:schemeClr>
                </a:solidFill>
              </a:rPr>
              <a:t>   a bezpečnej atmosféry</a:t>
            </a:r>
          </a:p>
          <a:p>
            <a:pPr marL="342900" indent="-342900" algn="just">
              <a:buChar char="•"/>
            </a:pPr>
            <a:r>
              <a:rPr lang="sk-SK" dirty="0">
                <a:solidFill>
                  <a:schemeClr val="accent4">
                    <a:lumMod val="50000"/>
                  </a:schemeClr>
                </a:solidFill>
              </a:rPr>
              <a:t>Vysvetlenie aktivít</a:t>
            </a:r>
          </a:p>
        </p:txBody>
      </p:sp>
      <p:pic>
        <p:nvPicPr>
          <p:cNvPr id="8" name="Zástupný objekt pre obrázok 7" descr="Obrázok, na ktorom je osoba, ľudská tvár, ošatenie, vnútri&#10;&#10;Automaticky generovaný popis">
            <a:extLst>
              <a:ext uri="{FF2B5EF4-FFF2-40B4-BE49-F238E27FC236}">
                <a16:creationId xmlns:a16="http://schemas.microsoft.com/office/drawing/2014/main" id="{3453FEA9-B9B1-DD8C-5618-7EC45E1E5B5A}"/>
              </a:ext>
            </a:extLst>
          </p:cNvPr>
          <p:cNvPicPr>
            <a:picLocks noGrp="1" noChangeAspect="1"/>
          </p:cNvPicPr>
          <p:nvPr>
            <p:ph type="pic" sz="quarter" idx="18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736" b="6736"/>
          <a:stretch>
            <a:fillRect/>
          </a:stretch>
        </p:blipFill>
        <p:spPr/>
      </p:pic>
    </p:spTree>
    <p:extLst>
      <p:ext uri="{BB962C8B-B14F-4D97-AF65-F5344CB8AC3E}">
        <p14:creationId xmlns:p14="http://schemas.microsoft.com/office/powerpoint/2010/main" val="4152786891"/>
      </p:ext>
    </p:extLst>
  </p:cSld>
  <p:clrMapOvr>
    <a:masterClrMapping/>
  </p:clrMapOvr>
  <p:transition spd="slow">
    <p:wipe/>
  </p:transition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D6B921B-DF27-2D44-49F3-15624E7E6D6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121883" y="5118931"/>
            <a:ext cx="3964940" cy="769656"/>
          </a:xfrm>
        </p:spPr>
        <p:txBody>
          <a:bodyPr/>
          <a:lstStyle/>
          <a:p>
            <a:r>
              <a:rPr lang="sk-SK" sz="1800" dirty="0">
                <a:solidFill>
                  <a:schemeClr val="accent4">
                    <a:lumMod val="50000"/>
                  </a:schemeClr>
                </a:solidFill>
              </a:rPr>
              <a:t>Povedz niečo o sebe</a:t>
            </a:r>
            <a:endParaRPr lang="en-US" sz="1800" dirty="0">
              <a:solidFill>
                <a:schemeClr val="accent4">
                  <a:lumMod val="50000"/>
                </a:schemeClr>
              </a:solidFill>
            </a:endParaRP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9DD0861-E643-AB36-A542-01211794C584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4446925" y="5651806"/>
            <a:ext cx="3318236" cy="572228"/>
          </a:xfrm>
        </p:spPr>
        <p:txBody>
          <a:bodyPr/>
          <a:lstStyle/>
          <a:p>
            <a:r>
              <a:rPr lang="sk-SK" dirty="0">
                <a:solidFill>
                  <a:schemeClr val="accent4">
                    <a:lumMod val="50000"/>
                  </a:schemeClr>
                </a:solidFill>
              </a:rPr>
              <a:t>AKTIVITA Č. </a:t>
            </a:r>
            <a:r>
              <a:rPr lang="sk-SK" sz="2400" dirty="0">
                <a:solidFill>
                  <a:schemeClr val="accent4">
                    <a:lumMod val="50000"/>
                  </a:schemeClr>
                </a:solidFill>
              </a:rPr>
              <a:t>1</a:t>
            </a:r>
            <a:endParaRPr lang="en-US" sz="2400" dirty="0">
              <a:solidFill>
                <a:schemeClr val="accent4">
                  <a:lumMod val="50000"/>
                </a:schemeClr>
              </a:solidFill>
            </a:endParaRPr>
          </a:p>
        </p:txBody>
      </p:sp>
      <p:pic>
        <p:nvPicPr>
          <p:cNvPr id="10" name="Zástupný objekt pre obrázok 9" descr="Obrázok, na ktorom je ľudská tvár, ošatenie, osoba, žena">
            <a:extLst>
              <a:ext uri="{FF2B5EF4-FFF2-40B4-BE49-F238E27FC236}">
                <a16:creationId xmlns:a16="http://schemas.microsoft.com/office/drawing/2014/main" id="{CA738C0A-C641-7ECC-AA11-E87ACE8EAE74}"/>
              </a:ext>
            </a:extLst>
          </p:cNvPr>
          <p:cNvPicPr>
            <a:picLocks noGrp="1" noChangeAspect="1"/>
          </p:cNvPicPr>
          <p:nvPr>
            <p:ph type="pic" sz="quarter" idx="15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5287" b="15287"/>
          <a:stretch>
            <a:fillRect/>
          </a:stretch>
        </p:blipFill>
        <p:spPr/>
      </p:pic>
      <p:pic>
        <p:nvPicPr>
          <p:cNvPr id="37" name="Zástupný objekt pre obrázok 36" descr="Obrázok, na ktorom je ošatenie, osoba, invalidný vozík, stena">
            <a:extLst>
              <a:ext uri="{FF2B5EF4-FFF2-40B4-BE49-F238E27FC236}">
                <a16:creationId xmlns:a16="http://schemas.microsoft.com/office/drawing/2014/main" id="{F33CE1D1-B382-028A-86F2-969247BE696B}"/>
              </a:ext>
            </a:extLst>
          </p:cNvPr>
          <p:cNvPicPr>
            <a:picLocks noGrp="1" noChangeAspect="1"/>
          </p:cNvPicPr>
          <p:nvPr>
            <p:ph type="pic" sz="quarter" idx="14"/>
          </p:nvPr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516" r="8516"/>
          <a:stretch>
            <a:fillRect/>
          </a:stretch>
        </p:blipFill>
        <p:spPr/>
      </p:pic>
      <p:pic>
        <p:nvPicPr>
          <p:cNvPr id="45" name="Zástupný objekt pre obrázok 44" descr="Obrázok, na ktorom je ošatenie, osoba, ľudská tvár, vnútri">
            <a:extLst>
              <a:ext uri="{FF2B5EF4-FFF2-40B4-BE49-F238E27FC236}">
                <a16:creationId xmlns:a16="http://schemas.microsoft.com/office/drawing/2014/main" id="{98BE240B-8DB0-83F0-ABDB-164B24CC9950}"/>
              </a:ext>
            </a:extLst>
          </p:cNvPr>
          <p:cNvPicPr>
            <a:picLocks noGrp="1" noChangeAspect="1"/>
          </p:cNvPicPr>
          <p:nvPr>
            <p:ph type="pic" sz="quarter" idx="16"/>
          </p:nvPr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1991" r="11991"/>
          <a:stretch>
            <a:fillRect/>
          </a:stretch>
        </p:blipFill>
        <p:spPr/>
      </p:pic>
    </p:spTree>
    <p:extLst>
      <p:ext uri="{BB962C8B-B14F-4D97-AF65-F5344CB8AC3E}">
        <p14:creationId xmlns:p14="http://schemas.microsoft.com/office/powerpoint/2010/main" val="2774820710"/>
      </p:ext>
    </p:extLst>
  </p:cSld>
  <p:clrMapOvr>
    <a:masterClrMapping/>
  </p:clrMapOvr>
  <p:transition spd="slow">
    <p:wipe/>
  </p:transition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1DBC3F44-656B-80C5-E8C5-157A3A7B578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121883" y="5118931"/>
            <a:ext cx="3964940" cy="769656"/>
          </a:xfrm>
        </p:spPr>
        <p:txBody>
          <a:bodyPr anchor="ctr">
            <a:normAutofit/>
          </a:bodyPr>
          <a:lstStyle/>
          <a:p>
            <a:r>
              <a:rPr lang="sk-SK" dirty="0">
                <a:solidFill>
                  <a:schemeClr val="accent4">
                    <a:lumMod val="50000"/>
                  </a:schemeClr>
                </a:solidFill>
              </a:rPr>
              <a:t>Výroba menovky</a:t>
            </a:r>
          </a:p>
        </p:txBody>
      </p:sp>
      <p:pic>
        <p:nvPicPr>
          <p:cNvPr id="7" name="Zástupný objekt pre obrázok 6" descr="Obrázok, na ktorom je ošatenie, osoba, obuv, ľudská tvár&#10;&#10;Automaticky generovaný popis">
            <a:extLst>
              <a:ext uri="{FF2B5EF4-FFF2-40B4-BE49-F238E27FC236}">
                <a16:creationId xmlns:a16="http://schemas.microsoft.com/office/drawing/2014/main" id="{DB8B3CE9-F4DD-7473-03A9-DA0E9431E7CF}"/>
              </a:ext>
            </a:extLst>
          </p:cNvPr>
          <p:cNvPicPr>
            <a:picLocks noGrp="1" noChangeAspect="1"/>
          </p:cNvPicPr>
          <p:nvPr>
            <p:ph type="pic" sz="quarter" idx="15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061" r="1466" b="3"/>
          <a:stretch/>
        </p:blipFill>
        <p:spPr>
          <a:xfrm>
            <a:off x="20" y="200912"/>
            <a:ext cx="3924708" cy="4327029"/>
          </a:xfrm>
          <a:noFill/>
        </p:spPr>
      </p:pic>
      <p:pic>
        <p:nvPicPr>
          <p:cNvPr id="18" name="Zástupný objekt pre obrázok 17" descr="Obrázok, na ktorom je ošatenie, osoba, ľudská tvár, batoľa&#10;&#10;Automaticky generovaný popis">
            <a:extLst>
              <a:ext uri="{FF2B5EF4-FFF2-40B4-BE49-F238E27FC236}">
                <a16:creationId xmlns:a16="http://schemas.microsoft.com/office/drawing/2014/main" id="{91A3B3E3-5CF9-170B-A1DB-1616D4E554AC}"/>
              </a:ext>
            </a:extLst>
          </p:cNvPr>
          <p:cNvPicPr>
            <a:picLocks noGrp="1" noChangeAspect="1"/>
          </p:cNvPicPr>
          <p:nvPr>
            <p:ph type="pic" sz="quarter" idx="16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5144" t="9536" r="6130" b="-2"/>
          <a:stretch/>
        </p:blipFill>
        <p:spPr>
          <a:xfrm>
            <a:off x="4513027" y="952345"/>
            <a:ext cx="3182651" cy="4364014"/>
          </a:xfrm>
          <a:noFill/>
        </p:spPr>
      </p:pic>
      <p:sp>
        <p:nvSpPr>
          <p:cNvPr id="6" name="Zástupný text 5">
            <a:extLst>
              <a:ext uri="{FF2B5EF4-FFF2-40B4-BE49-F238E27FC236}">
                <a16:creationId xmlns:a16="http://schemas.microsoft.com/office/drawing/2014/main" id="{F9AFB436-A6D8-2F2C-12F6-312B19766726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4446925" y="5651806"/>
            <a:ext cx="3318236" cy="572228"/>
          </a:xfrm>
        </p:spPr>
        <p:txBody>
          <a:bodyPr anchor="ctr">
            <a:normAutofit/>
          </a:bodyPr>
          <a:lstStyle/>
          <a:p>
            <a:pPr>
              <a:spcAft>
                <a:spcPts val="600"/>
              </a:spcAft>
            </a:pPr>
            <a:r>
              <a:rPr lang="sk-SK" dirty="0">
                <a:solidFill>
                  <a:schemeClr val="accent4">
                    <a:lumMod val="50000"/>
                  </a:schemeClr>
                </a:solidFill>
              </a:rPr>
              <a:t>AKTIVITA Č.2</a:t>
            </a:r>
          </a:p>
        </p:txBody>
      </p:sp>
      <p:pic>
        <p:nvPicPr>
          <p:cNvPr id="12" name="Zástupný objekt pre obrázok 11" descr="Obrázok, na ktorom je vnútri, ošatenie, osoba, obuv&#10;&#10;Automaticky generovaný popis">
            <a:extLst>
              <a:ext uri="{FF2B5EF4-FFF2-40B4-BE49-F238E27FC236}">
                <a16:creationId xmlns:a16="http://schemas.microsoft.com/office/drawing/2014/main" id="{6BC1D4F0-5C85-FDAF-85F9-306452E54C1E}"/>
              </a:ext>
            </a:extLst>
          </p:cNvPr>
          <p:cNvPicPr>
            <a:picLocks noGrp="1" noChangeAspect="1"/>
          </p:cNvPicPr>
          <p:nvPr>
            <p:ph type="pic" sz="quarter" idx="14"/>
          </p:nvPr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8961" r="-1" b="18959"/>
          <a:stretch/>
        </p:blipFill>
        <p:spPr>
          <a:xfrm>
            <a:off x="8267272" y="2330061"/>
            <a:ext cx="3924728" cy="4331463"/>
          </a:xfrm>
          <a:noFill/>
        </p:spPr>
      </p:pic>
    </p:spTree>
    <p:extLst>
      <p:ext uri="{BB962C8B-B14F-4D97-AF65-F5344CB8AC3E}">
        <p14:creationId xmlns:p14="http://schemas.microsoft.com/office/powerpoint/2010/main" val="4170187181"/>
      </p:ext>
    </p:extLst>
  </p:cSld>
  <p:clrMapOvr>
    <a:masterClrMapping/>
  </p:clrMapOvr>
  <p:transition spd="slow">
    <p:wipe/>
  </p:transition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BFF1B368-F850-95A7-0DE4-D59CFD241E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34425" y="2605548"/>
            <a:ext cx="5061575" cy="1338594"/>
          </a:xfrm>
        </p:spPr>
        <p:txBody>
          <a:bodyPr/>
          <a:lstStyle/>
          <a:p>
            <a:r>
              <a:rPr lang="sk-SK" sz="3000" dirty="0" err="1">
                <a:solidFill>
                  <a:schemeClr val="accent6">
                    <a:lumMod val="75000"/>
                  </a:schemeClr>
                </a:solidFill>
              </a:rPr>
              <a:t>Náladovka</a:t>
            </a:r>
            <a:r>
              <a:rPr lang="sk-SK" sz="3000" dirty="0">
                <a:solidFill>
                  <a:schemeClr val="accent6">
                    <a:lumMod val="75000"/>
                  </a:schemeClr>
                </a:solidFill>
              </a:rPr>
              <a:t> na záver </a:t>
            </a:r>
            <a:r>
              <a:rPr lang="sk-SK" sz="3000" dirty="0">
                <a:solidFill>
                  <a:schemeClr val="accent6">
                    <a:lumMod val="75000"/>
                  </a:schemeClr>
                </a:solidFill>
                <a:sym typeface="Wingdings" panose="05000000000000000000" pitchFamily="2" charset="2"/>
              </a:rPr>
              <a:t></a:t>
            </a:r>
            <a:endParaRPr lang="sk-SK" sz="3000" dirty="0">
              <a:solidFill>
                <a:schemeClr val="accent6">
                  <a:lumMod val="75000"/>
                </a:schemeClr>
              </a:solidFill>
            </a:endParaRPr>
          </a:p>
        </p:txBody>
      </p:sp>
      <p:sp>
        <p:nvSpPr>
          <p:cNvPr id="3" name="Zástupný text 2">
            <a:extLst>
              <a:ext uri="{FF2B5EF4-FFF2-40B4-BE49-F238E27FC236}">
                <a16:creationId xmlns:a16="http://schemas.microsoft.com/office/drawing/2014/main" id="{FD53C735-EA39-411E-F465-05D0BA62A88E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1706821" y="3834601"/>
            <a:ext cx="3632095" cy="934044"/>
          </a:xfrm>
        </p:spPr>
        <p:txBody>
          <a:bodyPr/>
          <a:lstStyle/>
          <a:p>
            <a:r>
              <a:rPr lang="sk-SK" dirty="0">
                <a:solidFill>
                  <a:schemeClr val="accent6">
                    <a:lumMod val="75000"/>
                  </a:schemeClr>
                </a:solidFill>
              </a:rPr>
              <a:t>Komu sa páčilo, nech zdvihne ruky!</a:t>
            </a:r>
          </a:p>
        </p:txBody>
      </p:sp>
      <p:pic>
        <p:nvPicPr>
          <p:cNvPr id="12" name="Zástupný objekt pre obrázok 11" descr="Obrázok, na ktorom je ošatenie, osoba, žena, obuv&#10;&#10;Automaticky generovaný popis">
            <a:extLst>
              <a:ext uri="{FF2B5EF4-FFF2-40B4-BE49-F238E27FC236}">
                <a16:creationId xmlns:a16="http://schemas.microsoft.com/office/drawing/2014/main" id="{7AD18920-97BB-B93E-BC49-818D573A6F39}"/>
              </a:ext>
            </a:extLst>
          </p:cNvPr>
          <p:cNvPicPr>
            <a:picLocks noGrp="1" noChangeAspect="1"/>
          </p:cNvPicPr>
          <p:nvPr>
            <p:ph type="pic" sz="quarter" idx="18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9" b="29"/>
          <a:stretch>
            <a:fillRect/>
          </a:stretch>
        </p:blipFill>
        <p:spPr/>
      </p:pic>
    </p:spTree>
    <p:extLst>
      <p:ext uri="{BB962C8B-B14F-4D97-AF65-F5344CB8AC3E}">
        <p14:creationId xmlns:p14="http://schemas.microsoft.com/office/powerpoint/2010/main" val="1661055683"/>
      </p:ext>
    </p:extLst>
  </p:cSld>
  <p:clrMapOvr>
    <a:masterClrMapping/>
  </p:clrMapOvr>
  <p:transition spd="slow">
    <p:wipe/>
  </p:transition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9F38618-C597-6B8B-8FD5-09D98517A99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36276" y="474535"/>
            <a:ext cx="4857803" cy="1060704"/>
          </a:xfrm>
        </p:spPr>
        <p:txBody>
          <a:bodyPr/>
          <a:lstStyle/>
          <a:p>
            <a:r>
              <a:rPr lang="sk-SK" sz="3000" dirty="0">
                <a:solidFill>
                  <a:srgbClr val="B5654B"/>
                </a:solidFill>
              </a:rPr>
              <a:t>Druhé stretnutie</a:t>
            </a:r>
            <a:endParaRPr lang="en-US" sz="3000" dirty="0">
              <a:solidFill>
                <a:srgbClr val="B5654B"/>
              </a:solidFill>
            </a:endParaRP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BD80152B-DD54-0C3F-C4B7-D08C33D788D6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599073" y="1986116"/>
            <a:ext cx="5732207" cy="4326194"/>
          </a:xfrm>
        </p:spPr>
        <p:txBody>
          <a:bodyPr/>
          <a:lstStyle/>
          <a:p>
            <a:pPr algn="just"/>
            <a:r>
              <a:rPr lang="sk-SK" sz="2800" b="1" dirty="0">
                <a:solidFill>
                  <a:srgbClr val="B5654B"/>
                </a:solidFill>
              </a:rPr>
              <a:t>Ciele:</a:t>
            </a:r>
          </a:p>
          <a:p>
            <a:pPr marL="342900" indent="-342900" algn="just">
              <a:buFont typeface="Arial" panose="020B0604020202020204" pitchFamily="34" charset="0"/>
              <a:buChar char="•"/>
            </a:pPr>
            <a:r>
              <a:rPr lang="sk-SK" dirty="0">
                <a:solidFill>
                  <a:srgbClr val="B5654B"/>
                </a:solidFill>
              </a:rPr>
              <a:t>Precvičenie jemnej motoriky a koordinácie</a:t>
            </a:r>
          </a:p>
          <a:p>
            <a:pPr marL="342900" indent="-342900" algn="just">
              <a:buFont typeface="Arial" panose="020B0604020202020204" pitchFamily="34" charset="0"/>
              <a:buChar char="•"/>
            </a:pPr>
            <a:r>
              <a:rPr lang="sk-SK" dirty="0">
                <a:solidFill>
                  <a:srgbClr val="B5654B"/>
                </a:solidFill>
              </a:rPr>
              <a:t>Vzájomná interakcia</a:t>
            </a:r>
          </a:p>
          <a:p>
            <a:pPr marL="342900" indent="-342900" algn="just">
              <a:buFont typeface="Arial" panose="020B0604020202020204" pitchFamily="34" charset="0"/>
              <a:buChar char="•"/>
            </a:pPr>
            <a:r>
              <a:rPr lang="sk-SK" dirty="0">
                <a:solidFill>
                  <a:srgbClr val="B5654B"/>
                </a:solidFill>
              </a:rPr>
              <a:t>Utuženie vzťahov</a:t>
            </a:r>
            <a:endParaRPr lang="en-US" dirty="0">
              <a:solidFill>
                <a:srgbClr val="B5654B"/>
              </a:solidFill>
            </a:endParaRPr>
          </a:p>
        </p:txBody>
      </p:sp>
      <p:pic>
        <p:nvPicPr>
          <p:cNvPr id="7" name="Zástupný objekt pre obrázok 6" descr="Obrázok, na ktorom je ošatenie, obuv, stena, osoba">
            <a:extLst>
              <a:ext uri="{FF2B5EF4-FFF2-40B4-BE49-F238E27FC236}">
                <a16:creationId xmlns:a16="http://schemas.microsoft.com/office/drawing/2014/main" id="{E303019C-9235-5AE1-F026-5A0FAD62BBD9}"/>
              </a:ext>
            </a:extLst>
          </p:cNvPr>
          <p:cNvPicPr>
            <a:picLocks noGrp="1" noChangeAspect="1"/>
          </p:cNvPicPr>
          <p:nvPr>
            <p:ph type="pic" sz="quarter" idx="18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1443" b="11443"/>
          <a:stretch>
            <a:fillRect/>
          </a:stretch>
        </p:blipFill>
        <p:spPr/>
      </p:pic>
    </p:spTree>
    <p:extLst>
      <p:ext uri="{BB962C8B-B14F-4D97-AF65-F5344CB8AC3E}">
        <p14:creationId xmlns:p14="http://schemas.microsoft.com/office/powerpoint/2010/main" val="156123668"/>
      </p:ext>
    </p:extLst>
  </p:cSld>
  <p:clrMapOvr>
    <a:masterClrMapping/>
  </p:clrMapOvr>
  <p:transition spd="slow">
    <p:wipe/>
  </p:transition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E265FC62-4794-452C-5187-E84C925DDB9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123573" y="5117517"/>
            <a:ext cx="3964940" cy="769656"/>
          </a:xfrm>
        </p:spPr>
        <p:txBody>
          <a:bodyPr anchor="ctr">
            <a:normAutofit/>
          </a:bodyPr>
          <a:lstStyle/>
          <a:p>
            <a:r>
              <a:rPr lang="sk-SK" dirty="0">
                <a:solidFill>
                  <a:srgbClr val="B5654B"/>
                </a:solidFill>
              </a:rPr>
              <a:t>Vyrobenie tekvičky</a:t>
            </a:r>
          </a:p>
        </p:txBody>
      </p:sp>
      <p:pic>
        <p:nvPicPr>
          <p:cNvPr id="13" name="Zástupný objekt pre obrázok 12" descr="Obrázok, na ktorom je ošatenie, osoba, obuv, žena&#10;&#10;Automaticky generovaný popis">
            <a:extLst>
              <a:ext uri="{FF2B5EF4-FFF2-40B4-BE49-F238E27FC236}">
                <a16:creationId xmlns:a16="http://schemas.microsoft.com/office/drawing/2014/main" id="{2C98196A-EB40-B1EF-046B-8481A9F0B37E}"/>
              </a:ext>
            </a:extLst>
          </p:cNvPr>
          <p:cNvPicPr>
            <a:picLocks noGrp="1" noChangeAspect="1"/>
          </p:cNvPicPr>
          <p:nvPr>
            <p:ph type="pic" sz="quarter" idx="15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" b="31922"/>
          <a:stretch/>
        </p:blipFill>
        <p:spPr>
          <a:xfrm>
            <a:off x="20" y="200912"/>
            <a:ext cx="3924708" cy="4327029"/>
          </a:xfrm>
          <a:noFill/>
        </p:spPr>
      </p:pic>
      <p:sp>
        <p:nvSpPr>
          <p:cNvPr id="5" name="Zástupný text 4">
            <a:extLst>
              <a:ext uri="{FF2B5EF4-FFF2-40B4-BE49-F238E27FC236}">
                <a16:creationId xmlns:a16="http://schemas.microsoft.com/office/drawing/2014/main" id="{5EFC52C3-6E58-75A2-89A4-44BB0880B585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4447039" y="5798475"/>
            <a:ext cx="3318236" cy="572228"/>
          </a:xfrm>
        </p:spPr>
        <p:txBody>
          <a:bodyPr anchor="ctr">
            <a:normAutofit/>
          </a:bodyPr>
          <a:lstStyle/>
          <a:p>
            <a:pPr>
              <a:spcAft>
                <a:spcPts val="600"/>
              </a:spcAft>
            </a:pPr>
            <a:r>
              <a:rPr lang="sk-SK" dirty="0">
                <a:solidFill>
                  <a:srgbClr val="B5654B"/>
                </a:solidFill>
              </a:rPr>
              <a:t>AKTIVITA Č.1</a:t>
            </a:r>
          </a:p>
        </p:txBody>
      </p:sp>
      <p:pic>
        <p:nvPicPr>
          <p:cNvPr id="9" name="Zástupný objekt pre obrázok 8" descr="Obrázok, na ktorom je ošatenie, osoba, ľudská tvár, nábytok&#10;&#10;Automaticky generovaný popis">
            <a:extLst>
              <a:ext uri="{FF2B5EF4-FFF2-40B4-BE49-F238E27FC236}">
                <a16:creationId xmlns:a16="http://schemas.microsoft.com/office/drawing/2014/main" id="{1DE52419-BCE8-464D-24A3-4F0D612EFA41}"/>
              </a:ext>
            </a:extLst>
          </p:cNvPr>
          <p:cNvPicPr>
            <a:picLocks noGrp="1" noChangeAspect="1"/>
          </p:cNvPicPr>
          <p:nvPr>
            <p:ph type="pic" sz="quarter" idx="14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-1" b="24952"/>
          <a:stretch/>
        </p:blipFill>
        <p:spPr>
          <a:xfrm>
            <a:off x="8267272" y="2330061"/>
            <a:ext cx="3924728" cy="4331463"/>
          </a:xfrm>
          <a:noFill/>
        </p:spPr>
      </p:pic>
      <p:pic>
        <p:nvPicPr>
          <p:cNvPr id="30" name="Zástupný objekt pre obrázok 29" descr="Obrázok, na ktorom je ošatenie, osoba, stena, dievča&#10;&#10;Automaticky generovaný popis">
            <a:extLst>
              <a:ext uri="{FF2B5EF4-FFF2-40B4-BE49-F238E27FC236}">
                <a16:creationId xmlns:a16="http://schemas.microsoft.com/office/drawing/2014/main" id="{9BF6284A-246F-4017-F087-3BF4D1BC8AFA}"/>
              </a:ext>
            </a:extLst>
          </p:cNvPr>
          <p:cNvPicPr>
            <a:picLocks noGrp="1" noChangeAspect="1"/>
          </p:cNvPicPr>
          <p:nvPr>
            <p:ph type="pic" sz="quarter" idx="16"/>
          </p:nvPr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8149" r="18149"/>
          <a:stretch>
            <a:fillRect/>
          </a:stretch>
        </p:blipFill>
        <p:spPr/>
      </p:pic>
    </p:spTree>
    <p:extLst>
      <p:ext uri="{BB962C8B-B14F-4D97-AF65-F5344CB8AC3E}">
        <p14:creationId xmlns:p14="http://schemas.microsoft.com/office/powerpoint/2010/main" val="3347521139"/>
      </p:ext>
    </p:extLst>
  </p:cSld>
  <p:clrMapOvr>
    <a:masterClrMapping/>
  </p:clrMapOvr>
  <p:transition spd="slow">
    <p:wipe/>
  </p:transition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2E90C228-3A67-D887-3B8C-D548ECF5795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96000" y="24865"/>
            <a:ext cx="5580888" cy="1060704"/>
          </a:xfrm>
        </p:spPr>
        <p:txBody>
          <a:bodyPr/>
          <a:lstStyle/>
          <a:p>
            <a:r>
              <a:rPr lang="sk-SK" sz="3000" dirty="0">
                <a:solidFill>
                  <a:schemeClr val="accent6">
                    <a:lumMod val="75000"/>
                  </a:schemeClr>
                </a:solidFill>
              </a:rPr>
              <a:t>Hod tekvičkou</a:t>
            </a:r>
            <a:endParaRPr lang="en-US" sz="3000" dirty="0">
              <a:solidFill>
                <a:schemeClr val="accent6">
                  <a:lumMod val="75000"/>
                </a:schemeClr>
              </a:solidFill>
            </a:endParaRP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79288A1A-8866-5D00-531A-3DA557C81A55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6979431" y="1483698"/>
            <a:ext cx="3880528" cy="807218"/>
          </a:xfrm>
        </p:spPr>
        <p:txBody>
          <a:bodyPr/>
          <a:lstStyle/>
          <a:p>
            <a:r>
              <a:rPr lang="sk-SK" dirty="0"/>
              <a:t>AKTIVITA Č.2</a:t>
            </a:r>
            <a:endParaRPr lang="en-US" dirty="0"/>
          </a:p>
        </p:txBody>
      </p:sp>
      <p:sp>
        <p:nvSpPr>
          <p:cNvPr id="26" name="Text Placeholder 25">
            <a:extLst>
              <a:ext uri="{FF2B5EF4-FFF2-40B4-BE49-F238E27FC236}">
                <a16:creationId xmlns:a16="http://schemas.microsoft.com/office/drawing/2014/main" id="{C5DEB259-CEE0-EF2F-2F97-858C1BEF24C7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/>
        <p:txBody>
          <a:bodyPr/>
          <a:lstStyle/>
          <a:p>
            <a:endParaRPr lang="en-US" dirty="0"/>
          </a:p>
        </p:txBody>
      </p:sp>
      <p:pic>
        <p:nvPicPr>
          <p:cNvPr id="8" name="Zástupný objekt pre obrázok 7" descr="Obrázok, na ktorom je ošatenie, obuv, osoba, vnútri&#10;&#10;Automaticky generovaný popis">
            <a:extLst>
              <a:ext uri="{FF2B5EF4-FFF2-40B4-BE49-F238E27FC236}">
                <a16:creationId xmlns:a16="http://schemas.microsoft.com/office/drawing/2014/main" id="{C5D15608-E129-E1EB-8C18-73A590BA8514}"/>
              </a:ext>
            </a:extLst>
          </p:cNvPr>
          <p:cNvPicPr>
            <a:picLocks noGrp="1" noChangeAspect="1"/>
          </p:cNvPicPr>
          <p:nvPr>
            <p:ph type="pic" sz="quarter" idx="18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33542" b="33542"/>
          <a:stretch>
            <a:fillRect/>
          </a:stretch>
        </p:blipFill>
        <p:spPr>
          <a:xfrm>
            <a:off x="2737437" y="1289627"/>
            <a:ext cx="8483988" cy="4960968"/>
          </a:xfrm>
        </p:spPr>
      </p:pic>
      <p:pic>
        <p:nvPicPr>
          <p:cNvPr id="14" name="Zástupný objekt pre obrázok 13" descr="Obrázok, na ktorom je ošatenie, osoba, obuv, scéna&#10;&#10;Automaticky generovaný popis">
            <a:extLst>
              <a:ext uri="{FF2B5EF4-FFF2-40B4-BE49-F238E27FC236}">
                <a16:creationId xmlns:a16="http://schemas.microsoft.com/office/drawing/2014/main" id="{A54A3AB7-6859-DF15-78A6-E05E7AB66FE7}"/>
              </a:ext>
            </a:extLst>
          </p:cNvPr>
          <p:cNvPicPr>
            <a:picLocks noGrp="1" noChangeAspect="1"/>
          </p:cNvPicPr>
          <p:nvPr>
            <p:ph type="pic" sz="quarter" idx="17"/>
          </p:nvPr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1826" b="21826"/>
          <a:stretch>
            <a:fillRect/>
          </a:stretch>
        </p:blipFill>
        <p:spPr>
          <a:xfrm>
            <a:off x="191936" y="-12956"/>
            <a:ext cx="3783067" cy="3783067"/>
          </a:xfrm>
        </p:spPr>
      </p:pic>
      <p:pic>
        <p:nvPicPr>
          <p:cNvPr id="22" name="Zástupný objekt pre obrázok 21" descr="Obrázok, na ktorom je vnútri, ošatenie, batoľa, stena&#10;&#10;Automaticky generovaný popis">
            <a:extLst>
              <a:ext uri="{FF2B5EF4-FFF2-40B4-BE49-F238E27FC236}">
                <a16:creationId xmlns:a16="http://schemas.microsoft.com/office/drawing/2014/main" id="{970B220F-E25F-E3B1-7C39-153928B9CD9A}"/>
              </a:ext>
            </a:extLst>
          </p:cNvPr>
          <p:cNvPicPr>
            <a:picLocks noGrp="1" noChangeAspect="1"/>
          </p:cNvPicPr>
          <p:nvPr>
            <p:ph type="pic" sz="quarter" idx="16"/>
          </p:nvPr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1850" b="21850"/>
          <a:stretch>
            <a:fillRect/>
          </a:stretch>
        </p:blipFill>
        <p:spPr>
          <a:xfrm>
            <a:off x="191936" y="3136340"/>
            <a:ext cx="3650763" cy="3650763"/>
          </a:xfrm>
        </p:spPr>
      </p:pic>
      <p:sp>
        <p:nvSpPr>
          <p:cNvPr id="23" name="Obdĺžnik 22">
            <a:extLst>
              <a:ext uri="{FF2B5EF4-FFF2-40B4-BE49-F238E27FC236}">
                <a16:creationId xmlns:a16="http://schemas.microsoft.com/office/drawing/2014/main" id="{6B50E5BB-7425-41DF-196B-BDC2FAE107DD}"/>
              </a:ext>
            </a:extLst>
          </p:cNvPr>
          <p:cNvSpPr/>
          <p:nvPr/>
        </p:nvSpPr>
        <p:spPr>
          <a:xfrm>
            <a:off x="7219876" y="800220"/>
            <a:ext cx="3333136" cy="664810"/>
          </a:xfrm>
          <a:prstGeom prst="rect">
            <a:avLst/>
          </a:prstGeom>
          <a:solidFill>
            <a:srgbClr val="F2EADF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sk-SK" dirty="0">
                <a:solidFill>
                  <a:schemeClr val="accent6">
                    <a:lumMod val="75000"/>
                  </a:schemeClr>
                </a:solidFill>
              </a:rPr>
              <a:t>AKTIVITA Č.2</a:t>
            </a:r>
          </a:p>
        </p:txBody>
      </p:sp>
    </p:spTree>
    <p:extLst>
      <p:ext uri="{BB962C8B-B14F-4D97-AF65-F5344CB8AC3E}">
        <p14:creationId xmlns:p14="http://schemas.microsoft.com/office/powerpoint/2010/main" val="1707524748"/>
      </p:ext>
    </p:extLst>
  </p:cSld>
  <p:clrMapOvr>
    <a:masterClrMapping/>
  </p:clrMapOvr>
  <p:transition spd="slow">
    <p:wipe/>
  </p:transition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779AC8E5-7BE4-E9D9-5FD1-B3E49BB6690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86941" y="609195"/>
            <a:ext cx="4857803" cy="1060704"/>
          </a:xfrm>
        </p:spPr>
        <p:txBody>
          <a:bodyPr/>
          <a:lstStyle/>
          <a:p>
            <a:r>
              <a:rPr lang="sk-SK" dirty="0">
                <a:solidFill>
                  <a:schemeClr val="accent6">
                    <a:lumMod val="75000"/>
                  </a:schemeClr>
                </a:solidFill>
              </a:rPr>
              <a:t>Tretie stretnutie</a:t>
            </a:r>
          </a:p>
        </p:txBody>
      </p:sp>
      <p:sp>
        <p:nvSpPr>
          <p:cNvPr id="3" name="Zástupný text 2">
            <a:extLst>
              <a:ext uri="{FF2B5EF4-FFF2-40B4-BE49-F238E27FC236}">
                <a16:creationId xmlns:a16="http://schemas.microsoft.com/office/drawing/2014/main" id="{75E65275-39CD-AE8D-CFC9-29A15AE1255F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658761" y="2045109"/>
            <a:ext cx="5692877" cy="4316361"/>
          </a:xfrm>
        </p:spPr>
        <p:txBody>
          <a:bodyPr/>
          <a:lstStyle/>
          <a:p>
            <a:r>
              <a:rPr lang="sk-SK" sz="2800" b="1" dirty="0">
                <a:solidFill>
                  <a:srgbClr val="B5654B"/>
                </a:solidFill>
              </a:rPr>
              <a:t>Ciele:</a:t>
            </a:r>
          </a:p>
          <a:p>
            <a:pPr marL="342900" indent="-342900" algn="just">
              <a:buFont typeface="Arial" panose="020B0604020202020204" pitchFamily="34" charset="0"/>
              <a:buChar char="•"/>
            </a:pPr>
            <a:r>
              <a:rPr lang="sk-SK" sz="2800" b="1" dirty="0">
                <a:solidFill>
                  <a:schemeClr val="accent6">
                    <a:lumMod val="75000"/>
                  </a:schemeClr>
                </a:solidFill>
              </a:rPr>
              <a:t>Podpora jemnej </a:t>
            </a:r>
          </a:p>
          <a:p>
            <a:pPr algn="just"/>
            <a:r>
              <a:rPr lang="sk-SK" sz="2800" b="1" dirty="0">
                <a:solidFill>
                  <a:schemeClr val="accent6">
                    <a:lumMod val="75000"/>
                  </a:schemeClr>
                </a:solidFill>
              </a:rPr>
              <a:t>  a hrubej motoriky</a:t>
            </a:r>
          </a:p>
          <a:p>
            <a:pPr algn="just"/>
            <a:endParaRPr lang="sk-SK" sz="2800" b="1" dirty="0">
              <a:solidFill>
                <a:schemeClr val="accent6">
                  <a:lumMod val="75000"/>
                </a:schemeClr>
              </a:solidFill>
            </a:endParaRPr>
          </a:p>
          <a:p>
            <a:pPr marL="342900" indent="-342900" algn="just">
              <a:buFont typeface="Arial" panose="020B0604020202020204" pitchFamily="34" charset="0"/>
              <a:buChar char="•"/>
            </a:pPr>
            <a:r>
              <a:rPr lang="sk-SK" sz="2800" b="1" dirty="0">
                <a:solidFill>
                  <a:schemeClr val="accent6">
                    <a:lumMod val="75000"/>
                  </a:schemeClr>
                </a:solidFill>
              </a:rPr>
              <a:t>Kreatívneho myslenia</a:t>
            </a:r>
          </a:p>
          <a:p>
            <a:pPr algn="just"/>
            <a:endParaRPr lang="sk-SK" sz="2800" b="1" dirty="0">
              <a:solidFill>
                <a:schemeClr val="accent6">
                  <a:lumMod val="75000"/>
                </a:schemeClr>
              </a:solidFill>
            </a:endParaRPr>
          </a:p>
          <a:p>
            <a:pPr marL="342900" indent="-342900" algn="just">
              <a:buFont typeface="Arial" panose="020B0604020202020204" pitchFamily="34" charset="0"/>
              <a:buChar char="•"/>
            </a:pPr>
            <a:r>
              <a:rPr lang="sk-SK" sz="2800" b="1" dirty="0">
                <a:solidFill>
                  <a:schemeClr val="accent6">
                    <a:lumMod val="75000"/>
                  </a:schemeClr>
                </a:solidFill>
              </a:rPr>
              <a:t>Pohybom </a:t>
            </a:r>
          </a:p>
          <a:p>
            <a:pPr algn="just"/>
            <a:r>
              <a:rPr lang="sk-SK" sz="2800" b="1" dirty="0">
                <a:solidFill>
                  <a:schemeClr val="accent6">
                    <a:lumMod val="75000"/>
                  </a:schemeClr>
                </a:solidFill>
              </a:rPr>
              <a:t>  k zdravému telu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sk-SK" dirty="0">
              <a:solidFill>
                <a:srgbClr val="B5654B"/>
              </a:solidFill>
            </a:endParaRPr>
          </a:p>
        </p:txBody>
      </p:sp>
      <p:pic>
        <p:nvPicPr>
          <p:cNvPr id="14" name="Zástupný objekt pre obrázok 13" descr="Obrázok, na ktorom je osoba, ošatenie, ľudská tvár, vnútri&#10;&#10;Automaticky generovaný popis">
            <a:extLst>
              <a:ext uri="{FF2B5EF4-FFF2-40B4-BE49-F238E27FC236}">
                <a16:creationId xmlns:a16="http://schemas.microsoft.com/office/drawing/2014/main" id="{7CFE21AF-88D2-0216-B69B-05D10C9EA91F}"/>
              </a:ext>
            </a:extLst>
          </p:cNvPr>
          <p:cNvPicPr>
            <a:picLocks noGrp="1" noChangeAspect="1"/>
          </p:cNvPicPr>
          <p:nvPr>
            <p:ph type="pic" sz="quarter" idx="18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7524" b="17524"/>
          <a:stretch>
            <a:fillRect/>
          </a:stretch>
        </p:blipFill>
        <p:spPr/>
      </p:pic>
    </p:spTree>
    <p:extLst>
      <p:ext uri="{BB962C8B-B14F-4D97-AF65-F5344CB8AC3E}">
        <p14:creationId xmlns:p14="http://schemas.microsoft.com/office/powerpoint/2010/main" val="263975488"/>
      </p:ext>
    </p:extLst>
  </p:cSld>
  <p:clrMapOvr>
    <a:masterClrMapping/>
  </p:clrMapOvr>
  <p:transition spd="slow">
    <p:wipe/>
  </p:transition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1686DE1E-8B2D-4418-FF9A-2950F9DE546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949446" y="4810049"/>
            <a:ext cx="4370832" cy="1060704"/>
          </a:xfrm>
        </p:spPr>
        <p:txBody>
          <a:bodyPr anchor="ctr">
            <a:normAutofit/>
          </a:bodyPr>
          <a:lstStyle/>
          <a:p>
            <a:r>
              <a:rPr lang="sk-SK" dirty="0">
                <a:solidFill>
                  <a:schemeClr val="accent6">
                    <a:lumMod val="75000"/>
                  </a:schemeClr>
                </a:solidFill>
              </a:rPr>
              <a:t>Náš šarkan</a:t>
            </a:r>
          </a:p>
        </p:txBody>
      </p:sp>
      <p:pic>
        <p:nvPicPr>
          <p:cNvPr id="10" name="Zástupný objekt pre obrázok 9" descr="Obrázok, na ktorom je ošatenie, obuv, osoba, vnútri&#10;&#10;Automaticky generovaný popis">
            <a:extLst>
              <a:ext uri="{FF2B5EF4-FFF2-40B4-BE49-F238E27FC236}">
                <a16:creationId xmlns:a16="http://schemas.microsoft.com/office/drawing/2014/main" id="{E0F84D64-ED34-ECDC-1478-275C0E2A9CC3}"/>
              </a:ext>
            </a:extLst>
          </p:cNvPr>
          <p:cNvPicPr>
            <a:picLocks noGrp="1" noChangeAspect="1"/>
          </p:cNvPicPr>
          <p:nvPr>
            <p:ph type="pic" sz="quarter" idx="10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6507" b="16507"/>
          <a:stretch/>
        </p:blipFill>
        <p:spPr>
          <a:xfrm>
            <a:off x="1248683" y="983819"/>
            <a:ext cx="2651760" cy="3154680"/>
          </a:xfrm>
          <a:noFill/>
        </p:spPr>
      </p:pic>
      <p:pic>
        <p:nvPicPr>
          <p:cNvPr id="12" name="Zástupný objekt pre obrázok 11" descr="Obrázok, na ktorom je ošatenie, osoba, vnútri, stôl&#10;&#10;Automaticky generovaný popis">
            <a:extLst>
              <a:ext uri="{FF2B5EF4-FFF2-40B4-BE49-F238E27FC236}">
                <a16:creationId xmlns:a16="http://schemas.microsoft.com/office/drawing/2014/main" id="{2940DB2B-C924-A223-73A8-BC8B06E85583}"/>
              </a:ext>
            </a:extLst>
          </p:cNvPr>
          <p:cNvPicPr>
            <a:picLocks noGrp="1" noChangeAspect="1"/>
          </p:cNvPicPr>
          <p:nvPr>
            <p:ph type="pic" sz="quarter" idx="12"/>
          </p:nvPr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6325" b="16325"/>
          <a:stretch/>
        </p:blipFill>
        <p:spPr>
          <a:xfrm>
            <a:off x="8308229" y="983819"/>
            <a:ext cx="2637071" cy="3154680"/>
          </a:xfrm>
          <a:noFill/>
        </p:spPr>
      </p:pic>
      <p:sp>
        <p:nvSpPr>
          <p:cNvPr id="6" name="Zástupný text 5">
            <a:extLst>
              <a:ext uri="{FF2B5EF4-FFF2-40B4-BE49-F238E27FC236}">
                <a16:creationId xmlns:a16="http://schemas.microsoft.com/office/drawing/2014/main" id="{63841F71-EF77-29D7-7E78-820DD6A17E24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4402074" y="5623560"/>
            <a:ext cx="3465576" cy="572228"/>
          </a:xfrm>
        </p:spPr>
        <p:txBody>
          <a:bodyPr anchor="ctr">
            <a:normAutofit/>
          </a:bodyPr>
          <a:lstStyle/>
          <a:p>
            <a:r>
              <a:rPr lang="sk-SK" dirty="0">
                <a:solidFill>
                  <a:schemeClr val="accent6">
                    <a:lumMod val="75000"/>
                  </a:schemeClr>
                </a:solidFill>
              </a:rPr>
              <a:t>AKTIVITA Č.1</a:t>
            </a:r>
          </a:p>
        </p:txBody>
      </p:sp>
      <p:pic>
        <p:nvPicPr>
          <p:cNvPr id="7" name="Zástupný objekt pre obrázok 6" descr="Obrázok, na ktorom je ošatenie, osoba, vnútri, žena&#10;&#10;Automaticky generovaný popis">
            <a:extLst>
              <a:ext uri="{FF2B5EF4-FFF2-40B4-BE49-F238E27FC236}">
                <a16:creationId xmlns:a16="http://schemas.microsoft.com/office/drawing/2014/main" id="{763DBD42-5156-56C4-F7CF-DBDEFC309285}"/>
              </a:ext>
            </a:extLst>
          </p:cNvPr>
          <p:cNvPicPr>
            <a:picLocks noGrp="1" noChangeAspect="1"/>
          </p:cNvPicPr>
          <p:nvPr>
            <p:ph type="pic" sz="quarter" idx="11"/>
          </p:nvPr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6486" b="16486"/>
          <a:stretch>
            <a:fillRect/>
          </a:stretch>
        </p:blipFill>
        <p:spPr/>
      </p:pic>
    </p:spTree>
    <p:extLst>
      <p:ext uri="{BB962C8B-B14F-4D97-AF65-F5344CB8AC3E}">
        <p14:creationId xmlns:p14="http://schemas.microsoft.com/office/powerpoint/2010/main" val="1790744307"/>
      </p:ext>
    </p:extLst>
  </p:cSld>
  <p:clrMapOvr>
    <a:masterClrMapping/>
  </p:clrMapOvr>
  <p:transition spd="slow">
    <p:wipe/>
  </p:transition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B36A2B6D-E1CE-8668-855D-44B5B7BF80A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021394" y="5118931"/>
            <a:ext cx="4065429" cy="769656"/>
          </a:xfrm>
        </p:spPr>
        <p:txBody>
          <a:bodyPr/>
          <a:lstStyle/>
          <a:p>
            <a:r>
              <a:rPr lang="sk-SK" dirty="0">
                <a:solidFill>
                  <a:schemeClr val="accent6">
                    <a:lumMod val="75000"/>
                  </a:schemeClr>
                </a:solidFill>
              </a:rPr>
              <a:t>Pozri ako letím!</a:t>
            </a:r>
          </a:p>
        </p:txBody>
      </p:sp>
      <p:pic>
        <p:nvPicPr>
          <p:cNvPr id="10" name="Zástupný objekt pre obrázok 9" descr="Obrázok, na ktorom je ošatenie, osoba, obuv, batoľa&#10;&#10;Automaticky generovaný popis">
            <a:extLst>
              <a:ext uri="{FF2B5EF4-FFF2-40B4-BE49-F238E27FC236}">
                <a16:creationId xmlns:a16="http://schemas.microsoft.com/office/drawing/2014/main" id="{61553195-87E0-C208-6A9C-0235009173E8}"/>
              </a:ext>
            </a:extLst>
          </p:cNvPr>
          <p:cNvPicPr>
            <a:picLocks noGrp="1" noChangeAspect="1"/>
          </p:cNvPicPr>
          <p:nvPr>
            <p:ph type="pic" sz="quarter" idx="15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8662" b="8662"/>
          <a:stretch>
            <a:fillRect/>
          </a:stretch>
        </p:blipFill>
        <p:spPr/>
      </p:pic>
      <p:pic>
        <p:nvPicPr>
          <p:cNvPr id="8" name="Zástupný objekt pre obrázok 7" descr="Obrázok, na ktorom je ošatenie, osoba, exteriér, obuv&#10;&#10;Automaticky generovaný popis">
            <a:extLst>
              <a:ext uri="{FF2B5EF4-FFF2-40B4-BE49-F238E27FC236}">
                <a16:creationId xmlns:a16="http://schemas.microsoft.com/office/drawing/2014/main" id="{8E8E3B46-94A1-7A99-B1F3-BDDDB42C94C3}"/>
              </a:ext>
            </a:extLst>
          </p:cNvPr>
          <p:cNvPicPr>
            <a:picLocks noGrp="1" noChangeAspect="1"/>
          </p:cNvPicPr>
          <p:nvPr>
            <p:ph type="pic" sz="quarter" idx="16"/>
          </p:nvPr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26" b="726"/>
          <a:stretch>
            <a:fillRect/>
          </a:stretch>
        </p:blipFill>
        <p:spPr/>
      </p:pic>
      <p:sp>
        <p:nvSpPr>
          <p:cNvPr id="5" name="Zástupný text 4">
            <a:extLst>
              <a:ext uri="{FF2B5EF4-FFF2-40B4-BE49-F238E27FC236}">
                <a16:creationId xmlns:a16="http://schemas.microsoft.com/office/drawing/2014/main" id="{FCB600CB-23A2-68CD-50E8-72A796DC9191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sk-SK" dirty="0">
                <a:solidFill>
                  <a:schemeClr val="accent6">
                    <a:lumMod val="75000"/>
                  </a:schemeClr>
                </a:solidFill>
              </a:rPr>
              <a:t>AKTIVITA Č.2</a:t>
            </a:r>
          </a:p>
        </p:txBody>
      </p:sp>
      <p:pic>
        <p:nvPicPr>
          <p:cNvPr id="12" name="Zástupný objekt pre obrázok 11" descr="Obrázok, na ktorom je ošatenie, obuv, nebo, exteriér&#10;&#10;Automaticky generovaný popis">
            <a:extLst>
              <a:ext uri="{FF2B5EF4-FFF2-40B4-BE49-F238E27FC236}">
                <a16:creationId xmlns:a16="http://schemas.microsoft.com/office/drawing/2014/main" id="{28A1170C-75E1-81A9-3753-AF626E3CC50C}"/>
              </a:ext>
            </a:extLst>
          </p:cNvPr>
          <p:cNvPicPr>
            <a:picLocks noGrp="1" noChangeAspect="1"/>
          </p:cNvPicPr>
          <p:nvPr>
            <p:ph type="pic" sz="quarter" idx="14"/>
          </p:nvPr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183" r="9183"/>
          <a:stretch>
            <a:fillRect/>
          </a:stretch>
        </p:blipFill>
        <p:spPr/>
      </p:pic>
    </p:spTree>
    <p:extLst>
      <p:ext uri="{BB962C8B-B14F-4D97-AF65-F5344CB8AC3E}">
        <p14:creationId xmlns:p14="http://schemas.microsoft.com/office/powerpoint/2010/main" val="2107772122"/>
      </p:ext>
    </p:extLst>
  </p:cSld>
  <p:clrMapOvr>
    <a:masterClrMapping/>
  </p:clrMapOvr>
  <p:transition spd="slow">
    <p:wipe/>
  </p:transition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51F395C1-64ED-5745-14C0-B2831DE509B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36276" y="609195"/>
            <a:ext cx="4857803" cy="1060704"/>
          </a:xfrm>
        </p:spPr>
        <p:txBody>
          <a:bodyPr/>
          <a:lstStyle/>
          <a:p>
            <a:r>
              <a:rPr lang="sk-SK" dirty="0">
                <a:solidFill>
                  <a:srgbClr val="B5654B"/>
                </a:solidFill>
              </a:rPr>
              <a:t>Štvrté stretnutie</a:t>
            </a:r>
          </a:p>
        </p:txBody>
      </p:sp>
      <p:sp>
        <p:nvSpPr>
          <p:cNvPr id="3" name="Zástupný text 2">
            <a:extLst>
              <a:ext uri="{FF2B5EF4-FFF2-40B4-BE49-F238E27FC236}">
                <a16:creationId xmlns:a16="http://schemas.microsoft.com/office/drawing/2014/main" id="{D8746BBD-2D02-5762-FF78-028AE824B9CF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698090" y="1897625"/>
            <a:ext cx="5584723" cy="4351179"/>
          </a:xfrm>
        </p:spPr>
        <p:txBody>
          <a:bodyPr/>
          <a:lstStyle/>
          <a:p>
            <a:r>
              <a:rPr lang="sk-SK" sz="2800" b="1" dirty="0">
                <a:solidFill>
                  <a:srgbClr val="B5654B"/>
                </a:solidFill>
              </a:rPr>
              <a:t>Ciele:</a:t>
            </a:r>
          </a:p>
          <a:p>
            <a:pPr marL="457200" indent="-457200" algn="just">
              <a:buFont typeface="Arial" panose="020B0604020202020204" pitchFamily="34" charset="0"/>
              <a:buChar char="•"/>
            </a:pPr>
            <a:r>
              <a:rPr lang="sk-SK" sz="2800" b="1" dirty="0">
                <a:solidFill>
                  <a:srgbClr val="B5654B"/>
                </a:solidFill>
              </a:rPr>
              <a:t>Podpora logického myslenia</a:t>
            </a:r>
          </a:p>
          <a:p>
            <a:pPr algn="just"/>
            <a:r>
              <a:rPr lang="sk-SK" sz="2800" b="1" dirty="0">
                <a:solidFill>
                  <a:srgbClr val="B5654B"/>
                </a:solidFill>
              </a:rPr>
              <a:t>   a pozornosti</a:t>
            </a:r>
          </a:p>
          <a:p>
            <a:pPr algn="just"/>
            <a:endParaRPr lang="sk-SK" sz="2800" b="1" dirty="0">
              <a:solidFill>
                <a:srgbClr val="B5654B"/>
              </a:solidFill>
            </a:endParaRPr>
          </a:p>
          <a:p>
            <a:pPr marL="457200" indent="-457200" algn="just">
              <a:buFont typeface="Arial" panose="020B0604020202020204" pitchFamily="34" charset="0"/>
              <a:buChar char="•"/>
            </a:pPr>
            <a:r>
              <a:rPr lang="sk-SK" sz="2800" b="1" dirty="0">
                <a:solidFill>
                  <a:srgbClr val="B5654B"/>
                </a:solidFill>
              </a:rPr>
              <a:t>Vzájomná spolupráca</a:t>
            </a:r>
          </a:p>
        </p:txBody>
      </p:sp>
      <p:pic>
        <p:nvPicPr>
          <p:cNvPr id="6" name="Zástupný objekt pre obrázok 5" descr="Obrázok, na ktorom je ošatenie, osoba, obuv, vnútri&#10;&#10;Automaticky generovaný popis">
            <a:extLst>
              <a:ext uri="{FF2B5EF4-FFF2-40B4-BE49-F238E27FC236}">
                <a16:creationId xmlns:a16="http://schemas.microsoft.com/office/drawing/2014/main" id="{3FC14B74-9AF2-80E0-D70B-13D91651FEB4}"/>
              </a:ext>
            </a:extLst>
          </p:cNvPr>
          <p:cNvPicPr>
            <a:picLocks noGrp="1" noChangeAspect="1"/>
          </p:cNvPicPr>
          <p:nvPr>
            <p:ph type="pic" sz="quarter" idx="18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5600" r="25600"/>
          <a:stretch>
            <a:fillRect/>
          </a:stretch>
        </p:blipFill>
        <p:spPr>
          <a:xfrm>
            <a:off x="7062016" y="1139547"/>
            <a:ext cx="3997934" cy="4612745"/>
          </a:xfrm>
        </p:spPr>
      </p:pic>
    </p:spTree>
    <p:extLst>
      <p:ext uri="{BB962C8B-B14F-4D97-AF65-F5344CB8AC3E}">
        <p14:creationId xmlns:p14="http://schemas.microsoft.com/office/powerpoint/2010/main" val="3937989274"/>
      </p:ext>
    </p:extLst>
  </p:cSld>
  <p:clrMapOvr>
    <a:masterClrMapping/>
  </p:clrMapOvr>
  <p:transition spd="slow">
    <p:wipe/>
  </p:transition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>
            <a:extLst>
              <a:ext uri="{FF2B5EF4-FFF2-40B4-BE49-F238E27FC236}">
                <a16:creationId xmlns:a16="http://schemas.microsoft.com/office/drawing/2014/main" id="{A0110E22-A9F8-D974-BCFB-76BB9A3F6A2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841566" y="4813477"/>
            <a:ext cx="4506296" cy="1060704"/>
          </a:xfrm>
        </p:spPr>
        <p:txBody>
          <a:bodyPr/>
          <a:lstStyle/>
          <a:p>
            <a:r>
              <a:rPr lang="sk-SK" dirty="0" err="1">
                <a:solidFill>
                  <a:schemeClr val="accent6">
                    <a:lumMod val="50000"/>
                  </a:schemeClr>
                </a:solidFill>
              </a:rPr>
              <a:t>ovocníčkovia</a:t>
            </a:r>
            <a:endParaRPr lang="en-US" dirty="0">
              <a:solidFill>
                <a:schemeClr val="accent6">
                  <a:lumMod val="50000"/>
                </a:schemeClr>
              </a:solidFill>
            </a:endParaRPr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4956C506-4990-8A33-A90D-82C60C09A82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4402074" y="5623560"/>
            <a:ext cx="3465576" cy="572228"/>
          </a:xfrm>
        </p:spPr>
        <p:txBody>
          <a:bodyPr/>
          <a:lstStyle/>
          <a:p>
            <a:r>
              <a:rPr lang="sk-SK" dirty="0">
                <a:solidFill>
                  <a:schemeClr val="accent6">
                    <a:lumMod val="50000"/>
                  </a:schemeClr>
                </a:solidFill>
              </a:rPr>
              <a:t>AKTIVITA Č.1</a:t>
            </a:r>
          </a:p>
          <a:p>
            <a:r>
              <a:rPr lang="sk-SK" dirty="0">
                <a:solidFill>
                  <a:schemeClr val="accent6">
                    <a:lumMod val="50000"/>
                  </a:schemeClr>
                </a:solidFill>
              </a:rPr>
              <a:t>hádanky</a:t>
            </a:r>
            <a:endParaRPr lang="en-US" dirty="0">
              <a:solidFill>
                <a:schemeClr val="accent6">
                  <a:lumMod val="50000"/>
                </a:schemeClr>
              </a:solidFill>
            </a:endParaRPr>
          </a:p>
        </p:txBody>
      </p:sp>
      <p:pic>
        <p:nvPicPr>
          <p:cNvPr id="9" name="Zástupný objekt pre obrázok 8" descr="Obrázok, na ktorom je ošatenie, osoba, ľudská tvár, žena&#10;&#10;Automaticky generovaný popis">
            <a:extLst>
              <a:ext uri="{FF2B5EF4-FFF2-40B4-BE49-F238E27FC236}">
                <a16:creationId xmlns:a16="http://schemas.microsoft.com/office/drawing/2014/main" id="{E256C009-F9DD-69E6-4E09-5D269DCDA8C3}"/>
              </a:ext>
            </a:extLst>
          </p:cNvPr>
          <p:cNvPicPr>
            <a:picLocks noGrp="1" noChangeAspect="1"/>
          </p:cNvPicPr>
          <p:nvPr>
            <p:ph type="pic" sz="quarter" idx="10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703" t="6156" r="34979" b="-6156"/>
          <a:stretch/>
        </p:blipFill>
        <p:spPr>
          <a:xfrm>
            <a:off x="1248683" y="983819"/>
            <a:ext cx="2651760" cy="3154680"/>
          </a:xfrm>
        </p:spPr>
      </p:pic>
      <p:pic>
        <p:nvPicPr>
          <p:cNvPr id="4" name="Zástupný objekt pre obrázok 3" descr="Obrázok, na ktorom je ošatenie, osoba, žena, obuv&#10;&#10;Automaticky generovaný popis">
            <a:extLst>
              <a:ext uri="{FF2B5EF4-FFF2-40B4-BE49-F238E27FC236}">
                <a16:creationId xmlns:a16="http://schemas.microsoft.com/office/drawing/2014/main" id="{DEFAA31A-43DA-C9F9-B82C-BA2FD853FF7D}"/>
              </a:ext>
            </a:extLst>
          </p:cNvPr>
          <p:cNvPicPr>
            <a:picLocks noGrp="1" noChangeAspect="1"/>
          </p:cNvPicPr>
          <p:nvPr>
            <p:ph type="pic" sz="quarter" idx="11"/>
          </p:nvPr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6355" r="26355"/>
          <a:stretch>
            <a:fillRect/>
          </a:stretch>
        </p:blipFill>
        <p:spPr/>
      </p:pic>
      <p:pic>
        <p:nvPicPr>
          <p:cNvPr id="12" name="Zástupný objekt pre obrázok 11" descr="Obrázok, na ktorom je ošatenie, osoba, ľudská tvár, invalidný vozík&#10;&#10;Automaticky generovaný popis">
            <a:extLst>
              <a:ext uri="{FF2B5EF4-FFF2-40B4-BE49-F238E27FC236}">
                <a16:creationId xmlns:a16="http://schemas.microsoft.com/office/drawing/2014/main" id="{AB7970AD-9044-948B-AB88-360221998FA7}"/>
              </a:ext>
            </a:extLst>
          </p:cNvPr>
          <p:cNvPicPr>
            <a:picLocks noGrp="1" noChangeAspect="1"/>
          </p:cNvPicPr>
          <p:nvPr>
            <p:ph type="pic" sz="quarter" idx="12"/>
          </p:nvPr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6468" r="26468"/>
          <a:stretch>
            <a:fillRect/>
          </a:stretch>
        </p:blipFill>
        <p:spPr/>
      </p:pic>
    </p:spTree>
    <p:extLst>
      <p:ext uri="{BB962C8B-B14F-4D97-AF65-F5344CB8AC3E}">
        <p14:creationId xmlns:p14="http://schemas.microsoft.com/office/powerpoint/2010/main" val="364377545"/>
      </p:ext>
    </p:extLst>
  </p:cSld>
  <p:clrMapOvr>
    <a:masterClrMapping/>
  </p:clrMapOvr>
  <p:transition spd="slow">
    <p:wipe/>
  </p:transition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Zástupný objekt pre obrázok 8" descr="Obrázok, na ktorom je ošatenie, osoba, obuv, vnútri&#10;&#10;Automaticky generovaný popis">
            <a:extLst>
              <a:ext uri="{FF2B5EF4-FFF2-40B4-BE49-F238E27FC236}">
                <a16:creationId xmlns:a16="http://schemas.microsoft.com/office/drawing/2014/main" id="{401BE44D-049F-0F03-4128-A9304284366B}"/>
              </a:ext>
            </a:extLst>
          </p:cNvPr>
          <p:cNvPicPr>
            <a:picLocks noGrp="1" noChangeAspect="1"/>
          </p:cNvPicPr>
          <p:nvPr>
            <p:ph type="pic" sz="quarter" idx="18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852" r="1852"/>
          <a:stretch>
            <a:fillRect/>
          </a:stretch>
        </p:blipFill>
        <p:spPr/>
      </p:pic>
      <p:sp>
        <p:nvSpPr>
          <p:cNvPr id="3" name="Nadpis 2">
            <a:extLst>
              <a:ext uri="{FF2B5EF4-FFF2-40B4-BE49-F238E27FC236}">
                <a16:creationId xmlns:a16="http://schemas.microsoft.com/office/drawing/2014/main" id="{991D06F2-DDDD-8157-6AE8-78B19C10A9C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err="1">
                <a:solidFill>
                  <a:schemeClr val="accent4">
                    <a:lumMod val="50000"/>
                  </a:schemeClr>
                </a:solidFill>
              </a:rPr>
              <a:t>ovocníčkovia</a:t>
            </a:r>
            <a:endParaRPr lang="sk-SK" dirty="0">
              <a:solidFill>
                <a:schemeClr val="accent4">
                  <a:lumMod val="50000"/>
                </a:schemeClr>
              </a:solidFill>
            </a:endParaRPr>
          </a:p>
        </p:txBody>
      </p:sp>
      <p:pic>
        <p:nvPicPr>
          <p:cNvPr id="11" name="Zástupný objekt pre obrázok 10" descr="Obrázok, na ktorom je ošatenie, osoba, ľudská tvár, obuv&#10;&#10;Automaticky generovaný popis">
            <a:extLst>
              <a:ext uri="{FF2B5EF4-FFF2-40B4-BE49-F238E27FC236}">
                <a16:creationId xmlns:a16="http://schemas.microsoft.com/office/drawing/2014/main" id="{0A5E5224-335A-08F6-D982-BA1DAE50A600}"/>
              </a:ext>
            </a:extLst>
          </p:cNvPr>
          <p:cNvPicPr>
            <a:picLocks noGrp="1" noChangeAspect="1"/>
          </p:cNvPicPr>
          <p:nvPr>
            <p:ph type="pic" sz="quarter" idx="16"/>
          </p:nvPr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1850" r="21850"/>
          <a:stretch>
            <a:fillRect/>
          </a:stretch>
        </p:blipFill>
        <p:spPr>
          <a:xfrm>
            <a:off x="908138" y="967546"/>
            <a:ext cx="1847088" cy="1847088"/>
          </a:xfrm>
        </p:spPr>
      </p:pic>
      <p:sp>
        <p:nvSpPr>
          <p:cNvPr id="5" name="Zástupný text 4">
            <a:extLst>
              <a:ext uri="{FF2B5EF4-FFF2-40B4-BE49-F238E27FC236}">
                <a16:creationId xmlns:a16="http://schemas.microsoft.com/office/drawing/2014/main" id="{04802497-FB4C-46C4-A2AB-F7C446217A22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sk-SK" dirty="0">
                <a:solidFill>
                  <a:schemeClr val="accent4">
                    <a:lumMod val="50000"/>
                  </a:schemeClr>
                </a:solidFill>
              </a:rPr>
              <a:t>AKTIVITA Č.2</a:t>
            </a:r>
          </a:p>
          <a:p>
            <a:r>
              <a:rPr lang="sk-SK" dirty="0">
                <a:solidFill>
                  <a:schemeClr val="accent4">
                    <a:lumMod val="50000"/>
                  </a:schemeClr>
                </a:solidFill>
              </a:rPr>
              <a:t>“kapitán velí!“</a:t>
            </a:r>
          </a:p>
        </p:txBody>
      </p:sp>
      <p:sp>
        <p:nvSpPr>
          <p:cNvPr id="6" name="Zástupný text 5">
            <a:extLst>
              <a:ext uri="{FF2B5EF4-FFF2-40B4-BE49-F238E27FC236}">
                <a16:creationId xmlns:a16="http://schemas.microsoft.com/office/drawing/2014/main" id="{B27EB8C2-1470-7CAF-7B55-F25C8C780390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/>
        <p:txBody>
          <a:bodyPr/>
          <a:lstStyle/>
          <a:p>
            <a:endParaRPr lang="sk-SK"/>
          </a:p>
        </p:txBody>
      </p:sp>
      <p:pic>
        <p:nvPicPr>
          <p:cNvPr id="13" name="Zástupný objekt pre obrázok 12" descr="Obrázok, na ktorom je osoba, ošatenie, ľudská tvár, chlap&#10;&#10;Automaticky generovaný popis">
            <a:extLst>
              <a:ext uri="{FF2B5EF4-FFF2-40B4-BE49-F238E27FC236}">
                <a16:creationId xmlns:a16="http://schemas.microsoft.com/office/drawing/2014/main" id="{4ADF610A-BBB8-95CD-176F-3448E0B0634D}"/>
              </a:ext>
            </a:extLst>
          </p:cNvPr>
          <p:cNvPicPr>
            <a:picLocks noGrp="1" noChangeAspect="1"/>
          </p:cNvPicPr>
          <p:nvPr>
            <p:ph type="pic" sz="quarter" idx="17"/>
          </p:nvPr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1874" r="21874"/>
          <a:stretch>
            <a:fillRect/>
          </a:stretch>
        </p:blipFill>
        <p:spPr/>
      </p:pic>
    </p:spTree>
    <p:extLst>
      <p:ext uri="{BB962C8B-B14F-4D97-AF65-F5344CB8AC3E}">
        <p14:creationId xmlns:p14="http://schemas.microsoft.com/office/powerpoint/2010/main" val="2293726218"/>
      </p:ext>
    </p:extLst>
  </p:cSld>
  <p:clrMapOvr>
    <a:masterClrMapping/>
  </p:clrMapOvr>
  <p:transition spd="slow">
    <p:wipe/>
  </p:transition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Zástupný objekt pre obrázok 7" descr="Obrázok, na ktorom je ošatenie, osoba, ľudská tvár, vnútri&#10;&#10;Automaticky generovaný popis">
            <a:extLst>
              <a:ext uri="{FF2B5EF4-FFF2-40B4-BE49-F238E27FC236}">
                <a16:creationId xmlns:a16="http://schemas.microsoft.com/office/drawing/2014/main" id="{2D26701A-8B3A-A2A8-2143-3B3C70F63C65}"/>
              </a:ext>
            </a:extLst>
          </p:cNvPr>
          <p:cNvPicPr>
            <a:picLocks noGrp="1" noChangeAspect="1"/>
          </p:cNvPicPr>
          <p:nvPr>
            <p:ph type="pic" sz="quarter" idx="10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81"/>
          <a:stretch/>
        </p:blipFill>
        <p:spPr>
          <a:xfrm>
            <a:off x="3043425" y="1107418"/>
            <a:ext cx="9145011" cy="4553316"/>
          </a:xfrm>
          <a:noFill/>
        </p:spPr>
      </p:pic>
      <p:sp>
        <p:nvSpPr>
          <p:cNvPr id="3" name="Nadpis 2">
            <a:extLst>
              <a:ext uri="{FF2B5EF4-FFF2-40B4-BE49-F238E27FC236}">
                <a16:creationId xmlns:a16="http://schemas.microsoft.com/office/drawing/2014/main" id="{C2A71FD0-17DE-3EFB-CD20-734FA986524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1081" y="4558847"/>
            <a:ext cx="4370832" cy="1191735"/>
          </a:xfrm>
        </p:spPr>
        <p:txBody>
          <a:bodyPr anchor="ctr">
            <a:normAutofit/>
          </a:bodyPr>
          <a:lstStyle/>
          <a:p>
            <a:r>
              <a:rPr lang="sk-SK" sz="3300" dirty="0">
                <a:solidFill>
                  <a:schemeClr val="accent4">
                    <a:lumMod val="50000"/>
                  </a:schemeClr>
                </a:solidFill>
              </a:rPr>
              <a:t>Poďme sa spolu hrať</a:t>
            </a:r>
          </a:p>
        </p:txBody>
      </p:sp>
      <p:sp>
        <p:nvSpPr>
          <p:cNvPr id="4" name="Zástupný text 3">
            <a:extLst>
              <a:ext uri="{FF2B5EF4-FFF2-40B4-BE49-F238E27FC236}">
                <a16:creationId xmlns:a16="http://schemas.microsoft.com/office/drawing/2014/main" id="{329AE2C6-FA89-B907-618F-7835EB0FDC7C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946292" y="5660734"/>
            <a:ext cx="3020410" cy="572228"/>
          </a:xfrm>
        </p:spPr>
        <p:txBody>
          <a:bodyPr anchor="ctr">
            <a:normAutofit/>
          </a:bodyPr>
          <a:lstStyle/>
          <a:p>
            <a:pPr>
              <a:spcAft>
                <a:spcPts val="600"/>
              </a:spcAft>
            </a:pPr>
            <a:r>
              <a:rPr lang="sk-SK" dirty="0">
                <a:solidFill>
                  <a:schemeClr val="accent4">
                    <a:lumMod val="50000"/>
                  </a:schemeClr>
                </a:solidFill>
              </a:rPr>
              <a:t>AKTIVITA Č.3</a:t>
            </a:r>
          </a:p>
        </p:txBody>
      </p:sp>
      <p:sp>
        <p:nvSpPr>
          <p:cNvPr id="13" name="Text Placeholder 4">
            <a:extLst>
              <a:ext uri="{FF2B5EF4-FFF2-40B4-BE49-F238E27FC236}">
                <a16:creationId xmlns:a16="http://schemas.microsoft.com/office/drawing/2014/main" id="{F1F01F05-BF33-346B-A304-58C808EBFF93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9495252" y="1524985"/>
            <a:ext cx="2279711" cy="5333014"/>
          </a:xfrm>
        </p:spPr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83310865"/>
      </p:ext>
    </p:extLst>
  </p:cSld>
  <p:clrMapOvr>
    <a:masterClrMapping/>
  </p:clrMapOvr>
  <p:transition spd="slow">
    <p:wipe/>
  </p:transition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Zástupný objekt pre obrázok 15" descr="Obrázok, na ktorom je osoba, ošatenie, stena, stolička&#10;&#10;Automaticky generovaný popis">
            <a:extLst>
              <a:ext uri="{FF2B5EF4-FFF2-40B4-BE49-F238E27FC236}">
                <a16:creationId xmlns:a16="http://schemas.microsoft.com/office/drawing/2014/main" id="{FEA564C8-CF31-0F9A-2C8E-A73849CFEB14}"/>
              </a:ext>
            </a:extLst>
          </p:cNvPr>
          <p:cNvPicPr>
            <a:picLocks noGrp="1" noChangeAspect="1"/>
          </p:cNvPicPr>
          <p:nvPr>
            <p:ph type="pic" sz="quarter" idx="16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8576" r="28576"/>
          <a:stretch>
            <a:fillRect/>
          </a:stretch>
        </p:blipFill>
        <p:spPr/>
      </p:pic>
      <p:sp>
        <p:nvSpPr>
          <p:cNvPr id="5" name="Zástupný text 4">
            <a:extLst>
              <a:ext uri="{FF2B5EF4-FFF2-40B4-BE49-F238E27FC236}">
                <a16:creationId xmlns:a16="http://schemas.microsoft.com/office/drawing/2014/main" id="{63AF5028-4281-C283-A736-7ECE2D382F36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sk-SK" dirty="0">
                <a:solidFill>
                  <a:schemeClr val="accent4">
                    <a:lumMod val="50000"/>
                  </a:schemeClr>
                </a:solidFill>
              </a:rPr>
              <a:t>AKTIVITA Č.3</a:t>
            </a:r>
          </a:p>
        </p:txBody>
      </p:sp>
      <p:pic>
        <p:nvPicPr>
          <p:cNvPr id="20" name="Zástupný objekt pre obrázok 19" descr="Obrázok, na ktorom je ošatenie, osoba, ľudská tvár, stôl&#10;&#10;Automaticky generovaný popis">
            <a:extLst>
              <a:ext uri="{FF2B5EF4-FFF2-40B4-BE49-F238E27FC236}">
                <a16:creationId xmlns:a16="http://schemas.microsoft.com/office/drawing/2014/main" id="{51CFEBB9-0541-08E6-0C95-53BD39CDB0CB}"/>
              </a:ext>
            </a:extLst>
          </p:cNvPr>
          <p:cNvPicPr>
            <a:picLocks noGrp="1" noChangeAspect="1"/>
          </p:cNvPicPr>
          <p:nvPr>
            <p:ph type="pic" sz="quarter" idx="14"/>
          </p:nvPr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492" r="24492"/>
          <a:stretch>
            <a:fillRect/>
          </a:stretch>
        </p:blipFill>
        <p:spPr/>
      </p:pic>
      <p:pic>
        <p:nvPicPr>
          <p:cNvPr id="18" name="Zástupný objekt pre obrázok 17" descr="Obrázok, na ktorom je ošatenie, osoba, ľudská tvár, vnútri&#10;&#10;Automaticky generovaný popis">
            <a:extLst>
              <a:ext uri="{FF2B5EF4-FFF2-40B4-BE49-F238E27FC236}">
                <a16:creationId xmlns:a16="http://schemas.microsoft.com/office/drawing/2014/main" id="{CF42490B-6C14-FD56-DC99-28EECD01DB61}"/>
              </a:ext>
            </a:extLst>
          </p:cNvPr>
          <p:cNvPicPr>
            <a:picLocks noGrp="1" noChangeAspect="1"/>
          </p:cNvPicPr>
          <p:nvPr>
            <p:ph type="pic" sz="quarter" idx="15"/>
          </p:nvPr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464" r="24464"/>
          <a:stretch>
            <a:fillRect/>
          </a:stretch>
        </p:blipFill>
        <p:spPr/>
      </p:pic>
    </p:spTree>
    <p:extLst>
      <p:ext uri="{BB962C8B-B14F-4D97-AF65-F5344CB8AC3E}">
        <p14:creationId xmlns:p14="http://schemas.microsoft.com/office/powerpoint/2010/main" val="1774281721"/>
      </p:ext>
    </p:extLst>
  </p:cSld>
  <p:clrMapOvr>
    <a:masterClrMapping/>
  </p:clrMapOvr>
  <p:transition spd="slow">
    <p:wipe/>
  </p:transition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Zástupný objekt pre obrázok 14" descr="Obrázok, na ktorom je ošatenie, osoba, stena, žena&#10;&#10;Automaticky generovaný popis">
            <a:extLst>
              <a:ext uri="{FF2B5EF4-FFF2-40B4-BE49-F238E27FC236}">
                <a16:creationId xmlns:a16="http://schemas.microsoft.com/office/drawing/2014/main" id="{98A27798-E7E1-1D27-2ECA-C7EF938FE6F7}"/>
              </a:ext>
            </a:extLst>
          </p:cNvPr>
          <p:cNvPicPr>
            <a:picLocks noGrp="1" noChangeAspect="1"/>
          </p:cNvPicPr>
          <p:nvPr>
            <p:ph type="pic" sz="quarter" idx="18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852" r="1852"/>
          <a:stretch>
            <a:fillRect/>
          </a:stretch>
        </p:blipFill>
        <p:spPr/>
      </p:pic>
      <p:sp>
        <p:nvSpPr>
          <p:cNvPr id="2" name="Nadpis 1">
            <a:extLst>
              <a:ext uri="{FF2B5EF4-FFF2-40B4-BE49-F238E27FC236}">
                <a16:creationId xmlns:a16="http://schemas.microsoft.com/office/drawing/2014/main" id="{E8425017-AE98-2082-924A-33E233C14DE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/>
              <a:t>PIATE STRETNUTIE</a:t>
            </a:r>
          </a:p>
        </p:txBody>
      </p:sp>
      <p:sp>
        <p:nvSpPr>
          <p:cNvPr id="3" name="Zástupný text 2">
            <a:extLst>
              <a:ext uri="{FF2B5EF4-FFF2-40B4-BE49-F238E27FC236}">
                <a16:creationId xmlns:a16="http://schemas.microsoft.com/office/drawing/2014/main" id="{FFEF6ABA-8E48-9D64-3592-D8B31EE91147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639097" y="845573"/>
            <a:ext cx="2487561" cy="4168879"/>
          </a:xfrm>
        </p:spPr>
        <p:txBody>
          <a:bodyPr/>
          <a:lstStyle/>
          <a:p>
            <a:r>
              <a:rPr lang="sk-SK" sz="2800" b="1" dirty="0">
                <a:solidFill>
                  <a:srgbClr val="B5654B"/>
                </a:solidFill>
              </a:rPr>
              <a:t>Ciele:</a:t>
            </a:r>
          </a:p>
          <a:p>
            <a:pPr algn="l"/>
            <a:r>
              <a:rPr lang="sk-SK" sz="1700" b="1" dirty="0">
                <a:solidFill>
                  <a:schemeClr val="accent6">
                    <a:lumMod val="50000"/>
                  </a:schemeClr>
                </a:solidFill>
              </a:rPr>
              <a:t>Podporiť stimuláciu kognitívnych zručností pomocou tanca, spevu a hudobných nástrojov</a:t>
            </a:r>
          </a:p>
        </p:txBody>
      </p:sp>
      <p:sp>
        <p:nvSpPr>
          <p:cNvPr id="13" name="Zástupný text 12">
            <a:extLst>
              <a:ext uri="{FF2B5EF4-FFF2-40B4-BE49-F238E27FC236}">
                <a16:creationId xmlns:a16="http://schemas.microsoft.com/office/drawing/2014/main" id="{474857B9-C564-23B8-BD66-55A2EB6CE49F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/>
        <p:txBody>
          <a:bodyPr/>
          <a:lstStyle/>
          <a:p>
            <a:endParaRPr lang="sk-SK" sz="1600" dirty="0"/>
          </a:p>
        </p:txBody>
      </p:sp>
    </p:spTree>
    <p:extLst>
      <p:ext uri="{BB962C8B-B14F-4D97-AF65-F5344CB8AC3E}">
        <p14:creationId xmlns:p14="http://schemas.microsoft.com/office/powerpoint/2010/main" val="1681633323"/>
      </p:ext>
    </p:extLst>
  </p:cSld>
  <p:clrMapOvr>
    <a:masterClrMapping/>
  </p:clrMapOvr>
  <p:transition spd="slow">
    <p:wipe/>
  </p:transition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EB4CC3CD-0E05-D7F6-8840-AE1B7D21E33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>
                <a:solidFill>
                  <a:srgbClr val="B5654B"/>
                </a:solidFill>
              </a:rPr>
              <a:t>Spievaj so mnou</a:t>
            </a:r>
          </a:p>
        </p:txBody>
      </p:sp>
      <p:pic>
        <p:nvPicPr>
          <p:cNvPr id="10" name="Zástupný objekt pre obrázok 9" descr="Obrázok, na ktorom je ošatenie, osoba, ľudská tvár, žena&#10;&#10;Automaticky generovaný popis">
            <a:extLst>
              <a:ext uri="{FF2B5EF4-FFF2-40B4-BE49-F238E27FC236}">
                <a16:creationId xmlns:a16="http://schemas.microsoft.com/office/drawing/2014/main" id="{8B3A18DD-33C3-C5C2-4C84-23961A15B76C}"/>
              </a:ext>
            </a:extLst>
          </p:cNvPr>
          <p:cNvPicPr>
            <a:picLocks noGrp="1" noChangeAspect="1"/>
          </p:cNvPicPr>
          <p:nvPr>
            <p:ph type="pic" sz="quarter" idx="15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464" r="24464"/>
          <a:stretch>
            <a:fillRect/>
          </a:stretch>
        </p:blipFill>
        <p:spPr/>
      </p:pic>
      <p:pic>
        <p:nvPicPr>
          <p:cNvPr id="8" name="Zástupný objekt pre obrázok 7" descr="Obrázok, na ktorom je ošatenie, obuv, osoba, žena&#10;&#10;Automaticky generovaný popis">
            <a:extLst>
              <a:ext uri="{FF2B5EF4-FFF2-40B4-BE49-F238E27FC236}">
                <a16:creationId xmlns:a16="http://schemas.microsoft.com/office/drawing/2014/main" id="{99826CDD-47D3-02CC-0AAB-D583AF632595}"/>
              </a:ext>
            </a:extLst>
          </p:cNvPr>
          <p:cNvPicPr>
            <a:picLocks noGrp="1" noChangeAspect="1"/>
          </p:cNvPicPr>
          <p:nvPr>
            <p:ph type="pic" sz="quarter" idx="16"/>
          </p:nvPr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8576" r="28576"/>
          <a:stretch>
            <a:fillRect/>
          </a:stretch>
        </p:blipFill>
        <p:spPr/>
      </p:pic>
      <p:sp>
        <p:nvSpPr>
          <p:cNvPr id="5" name="Zástupný text 4">
            <a:extLst>
              <a:ext uri="{FF2B5EF4-FFF2-40B4-BE49-F238E27FC236}">
                <a16:creationId xmlns:a16="http://schemas.microsoft.com/office/drawing/2014/main" id="{F495C8CA-55BB-F7C9-6D38-16A3FD05551B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sk-SK" dirty="0">
                <a:solidFill>
                  <a:srgbClr val="B5654B"/>
                </a:solidFill>
              </a:rPr>
              <a:t>AKTIVITA Č.1</a:t>
            </a:r>
          </a:p>
        </p:txBody>
      </p:sp>
      <p:pic>
        <p:nvPicPr>
          <p:cNvPr id="12" name="Zástupný objekt pre obrázok 11" descr="Obrázok, na ktorom je ošatenie, osoba, scéna, obuv&#10;&#10;Automaticky generovaný popis">
            <a:extLst>
              <a:ext uri="{FF2B5EF4-FFF2-40B4-BE49-F238E27FC236}">
                <a16:creationId xmlns:a16="http://schemas.microsoft.com/office/drawing/2014/main" id="{03C51991-BA59-B1EA-AF60-57A4DC89AB9C}"/>
              </a:ext>
            </a:extLst>
          </p:cNvPr>
          <p:cNvPicPr>
            <a:picLocks noGrp="1" noChangeAspect="1"/>
          </p:cNvPicPr>
          <p:nvPr>
            <p:ph type="pic" sz="quarter" idx="14"/>
          </p:nvPr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492" r="24492"/>
          <a:stretch>
            <a:fillRect/>
          </a:stretch>
        </p:blipFill>
        <p:spPr/>
      </p:pic>
    </p:spTree>
    <p:extLst>
      <p:ext uri="{BB962C8B-B14F-4D97-AF65-F5344CB8AC3E}">
        <p14:creationId xmlns:p14="http://schemas.microsoft.com/office/powerpoint/2010/main" val="3026622764"/>
      </p:ext>
    </p:extLst>
  </p:cSld>
  <p:clrMapOvr>
    <a:masterClrMapping/>
  </p:clrMapOvr>
  <p:transition spd="slow">
    <p:wipe/>
  </p:transition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2" name="Zástupný objekt pre obrázok 31" descr="Obrázok, na ktorom je ošatenie, stena, osoba, vnútri&#10;&#10;Automaticky generovaný popis">
            <a:extLst>
              <a:ext uri="{FF2B5EF4-FFF2-40B4-BE49-F238E27FC236}">
                <a16:creationId xmlns:a16="http://schemas.microsoft.com/office/drawing/2014/main" id="{92BAD2FC-008E-AF4B-A2EB-9E0DCA628A80}"/>
              </a:ext>
            </a:extLst>
          </p:cNvPr>
          <p:cNvPicPr>
            <a:picLocks noGrp="1" noChangeAspect="1"/>
          </p:cNvPicPr>
          <p:nvPr>
            <p:ph type="pic" sz="quarter" idx="10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788" b="5788"/>
          <a:stretch>
            <a:fillRect/>
          </a:stretch>
        </p:blipFill>
        <p:spPr/>
      </p:pic>
      <p:sp>
        <p:nvSpPr>
          <p:cNvPr id="2" name="Nadpis 1">
            <a:extLst>
              <a:ext uri="{FF2B5EF4-FFF2-40B4-BE49-F238E27FC236}">
                <a16:creationId xmlns:a16="http://schemas.microsoft.com/office/drawing/2014/main" id="{CF029E5A-D928-5815-9807-92D036F252F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2259" y="2659798"/>
            <a:ext cx="4370832" cy="1060704"/>
          </a:xfrm>
        </p:spPr>
        <p:txBody>
          <a:bodyPr/>
          <a:lstStyle/>
          <a:p>
            <a:r>
              <a:rPr lang="sk-SK" dirty="0">
                <a:solidFill>
                  <a:srgbClr val="B5654B"/>
                </a:solidFill>
              </a:rPr>
              <a:t>kukulienka</a:t>
            </a:r>
          </a:p>
        </p:txBody>
      </p:sp>
      <p:sp>
        <p:nvSpPr>
          <p:cNvPr id="6" name="Zástupný text 5">
            <a:extLst>
              <a:ext uri="{FF2B5EF4-FFF2-40B4-BE49-F238E27FC236}">
                <a16:creationId xmlns:a16="http://schemas.microsoft.com/office/drawing/2014/main" id="{3AF4EC97-B3B5-6898-C668-A87F371D0C4C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787470" y="3531496"/>
            <a:ext cx="3020410" cy="572228"/>
          </a:xfrm>
        </p:spPr>
        <p:txBody>
          <a:bodyPr/>
          <a:lstStyle/>
          <a:p>
            <a:r>
              <a:rPr lang="sk-SK" dirty="0">
                <a:solidFill>
                  <a:srgbClr val="B5654B"/>
                </a:solidFill>
              </a:rPr>
              <a:t>AKTIVITA Č.2</a:t>
            </a:r>
          </a:p>
        </p:txBody>
      </p:sp>
      <p:sp>
        <p:nvSpPr>
          <p:cNvPr id="30" name="Zástupný text 29">
            <a:extLst>
              <a:ext uri="{FF2B5EF4-FFF2-40B4-BE49-F238E27FC236}">
                <a16:creationId xmlns:a16="http://schemas.microsoft.com/office/drawing/2014/main" id="{BAECC3E4-E530-C44F-4CEC-5C72DA82D24A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3838838135"/>
      </p:ext>
    </p:extLst>
  </p:cSld>
  <p:clrMapOvr>
    <a:masterClrMapping/>
  </p:clrMapOvr>
  <p:transition spd="slow">
    <p:wipe/>
  </p:transition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E6C619D-F75D-2C0B-BCB0-039188FD06F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/>
              <a:t>Záver</a:t>
            </a:r>
            <a:endParaRPr lang="en-US" dirty="0"/>
          </a:p>
        </p:txBody>
      </p:sp>
      <p:sp>
        <p:nvSpPr>
          <p:cNvPr id="10" name="Zástupný text 9">
            <a:extLst>
              <a:ext uri="{FF2B5EF4-FFF2-40B4-BE49-F238E27FC236}">
                <a16:creationId xmlns:a16="http://schemas.microsoft.com/office/drawing/2014/main" id="{6E8AF04A-8032-8962-0681-1D355C175680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sk-SK" dirty="0"/>
              <a:t>Srdiečko pre seniorov </a:t>
            </a:r>
          </a:p>
        </p:txBody>
      </p:sp>
      <p:pic>
        <p:nvPicPr>
          <p:cNvPr id="17" name="Zástupný objekt pre obrázok 16" descr="Obrázok, na ktorom je osoba, ošatenie, vnútri, žena&#10;&#10;Automaticky generovaný popis">
            <a:extLst>
              <a:ext uri="{FF2B5EF4-FFF2-40B4-BE49-F238E27FC236}">
                <a16:creationId xmlns:a16="http://schemas.microsoft.com/office/drawing/2014/main" id="{7F7BC321-B438-FB4A-C4DC-98B4B18B2BBF}"/>
              </a:ext>
            </a:extLst>
          </p:cNvPr>
          <p:cNvPicPr>
            <a:picLocks noGrp="1" noChangeAspect="1"/>
          </p:cNvPicPr>
          <p:nvPr>
            <p:ph type="pic" sz="quarter" idx="18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5600" r="25600"/>
          <a:stretch/>
        </p:blipFill>
        <p:spPr/>
      </p:pic>
      <p:sp>
        <p:nvSpPr>
          <p:cNvPr id="19" name="Srdce 18">
            <a:extLst>
              <a:ext uri="{FF2B5EF4-FFF2-40B4-BE49-F238E27FC236}">
                <a16:creationId xmlns:a16="http://schemas.microsoft.com/office/drawing/2014/main" id="{DD6B8094-2CD4-9067-F14E-C90D3C512B6A}"/>
              </a:ext>
            </a:extLst>
          </p:cNvPr>
          <p:cNvSpPr/>
          <p:nvPr/>
        </p:nvSpPr>
        <p:spPr>
          <a:xfrm>
            <a:off x="4627755" y="3770429"/>
            <a:ext cx="412595" cy="401444"/>
          </a:xfrm>
          <a:prstGeom prst="heart">
            <a:avLst/>
          </a:prstGeom>
          <a:solidFill>
            <a:srgbClr val="C00000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k-SK">
              <a:solidFill>
                <a:srgbClr val="C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16772678"/>
      </p:ext>
    </p:extLst>
  </p:cSld>
  <p:clrMapOvr>
    <a:masterClrMapping/>
  </p:clrMapOvr>
  <p:transition spd="slow">
    <p:wipe/>
  </p:transition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Zástupný objekt pre obrázok 7" descr="Obrázok, na ktorom je oblak, tráva, nebo, exteriér&#10;&#10;Automaticky generovaný popis">
            <a:extLst>
              <a:ext uri="{FF2B5EF4-FFF2-40B4-BE49-F238E27FC236}">
                <a16:creationId xmlns:a16="http://schemas.microsoft.com/office/drawing/2014/main" id="{3DF475D2-F180-0953-9698-90AF7FA2CF0A}"/>
              </a:ext>
            </a:extLst>
          </p:cNvPr>
          <p:cNvPicPr>
            <a:picLocks noGrp="1" noChangeAspect="1"/>
          </p:cNvPicPr>
          <p:nvPr>
            <p:ph type="pic" sz="quarter" idx="16"/>
          </p:nvPr>
        </p:nvPicPr>
        <p:blipFill>
          <a:blip r:embed="rId2"/>
          <a:srcRect t="367" b="367"/>
          <a:stretch>
            <a:fillRect/>
          </a:stretch>
        </p:blipFill>
        <p:spPr/>
      </p:pic>
      <p:sp>
        <p:nvSpPr>
          <p:cNvPr id="5" name="Title 4">
            <a:extLst>
              <a:ext uri="{FF2B5EF4-FFF2-40B4-BE49-F238E27FC236}">
                <a16:creationId xmlns:a16="http://schemas.microsoft.com/office/drawing/2014/main" id="{D88FCD9C-3BBD-C5E4-C782-C2A1CBBBBD5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845930" y="5076098"/>
            <a:ext cx="4498940" cy="1060704"/>
          </a:xfrm>
        </p:spPr>
        <p:txBody>
          <a:bodyPr>
            <a:normAutofit fontScale="90000"/>
          </a:bodyPr>
          <a:lstStyle/>
          <a:p>
            <a:r>
              <a:rPr lang="sk-SK" dirty="0"/>
              <a:t>Ďakujeme za pozornosť!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37618689"/>
      </p:ext>
    </p:extLst>
  </p:cSld>
  <p:clrMapOvr>
    <a:masterClrMapping/>
  </p:clrMapOvr>
  <p:transition spd="slow">
    <p:wipe/>
  </p:transition>
</p:sld>
</file>

<file path=ppt/theme/theme1.xml><?xml version="1.0" encoding="utf-8"?>
<a:theme xmlns:a="http://schemas.openxmlformats.org/drawingml/2006/main" name="Custom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Custom 70">
      <a:majorFont>
        <a:latin typeface="Georgia"/>
        <a:ea typeface=""/>
        <a:cs typeface=""/>
      </a:majorFont>
      <a:minorFont>
        <a:latin typeface="Georgia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Seasonal-Photobook_Fall_win32_KB_V7" id="{7E9D4969-C83E-44EC-9953-FC315AAF65BF}" vid="{BE3B7053-EDE5-4508-A821-4E60A544638D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Dokument" ma:contentTypeID="0x010100B9D05C611F332644A259C8A228AE67C8" ma:contentTypeVersion="7" ma:contentTypeDescription="Umožňuje vytvoriť nový dokument." ma:contentTypeScope="" ma:versionID="181fd57d7703c210bb910f8aec7c9350">
  <xsd:schema xmlns:xsd="http://www.w3.org/2001/XMLSchema" xmlns:xs="http://www.w3.org/2001/XMLSchema" xmlns:p="http://schemas.microsoft.com/office/2006/metadata/properties" xmlns:ns2="d574a89e-f6f7-4b12-ac4b-3800bd444315" targetNamespace="http://schemas.microsoft.com/office/2006/metadata/properties" ma:root="true" ma:fieldsID="0c35642b4fd3702453e0850c29dbfdb9" ns2:_="">
    <xsd:import namespace="d574a89e-f6f7-4b12-ac4b-3800bd444315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SearchProperties" minOccurs="0"/>
                <xsd:element ref="ns2:MediaServiceObjectDetectorVersions" minOccurs="0"/>
                <xsd:element ref="ns2:MediaServiceGenerationTime" minOccurs="0"/>
                <xsd:element ref="ns2:MediaServiceEventHashCode" minOccurs="0"/>
                <xsd:element ref="ns2:MediaLengthInSecond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d574a89e-f6f7-4b12-ac4b-3800bd444315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SearchProperties" ma:index="10" nillable="true" ma:displayName="MediaServiceSearchProperties" ma:hidden="true" ma:internalName="MediaServiceSearchProperties" ma:readOnly="true">
      <xsd:simpleType>
        <xsd:restriction base="dms:Note"/>
      </xsd:simpleType>
    </xsd:element>
    <xsd:element name="MediaServiceObjectDetectorVersions" ma:index="11" nillable="true" ma:displayName="MediaServiceObjectDetectorVersions" ma:hidden="true" ma:indexed="true" ma:internalName="MediaServiceObjectDetectorVersions" ma:readOnly="true">
      <xsd:simpleType>
        <xsd:restriction base="dms:Text"/>
      </xsd:simpleType>
    </xsd:element>
    <xsd:element name="MediaServiceGenerationTime" ma:index="12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3" nillable="true" ma:displayName="MediaServiceEventHashCode" ma:hidden="true" ma:internalName="MediaServiceEventHashCode" ma:readOnly="true">
      <xsd:simpleType>
        <xsd:restriction base="dms:Text"/>
      </xsd:simpleType>
    </xsd:element>
    <xsd:element name="MediaLengthInSeconds" ma:index="14" nillable="true" ma:displayName="MediaLengthInSeconds" ma:hidden="true" ma:internalName="MediaLengthInSeconds" ma:readOnly="true">
      <xsd:simpleType>
        <xsd:restriction base="dms:Unknown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Typ obsahu"/>
        <xsd:element ref="dc:title" minOccurs="0" maxOccurs="1" ma:index="4" ma:displayName="Nadpis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01A1B007-1394-461E-BA92-3552B034B708}">
  <ds:schemaRefs>
    <ds:schemaRef ds:uri="http://schemas.microsoft.com/office/2006/metadata/properties"/>
    <ds:schemaRef ds:uri="http://schemas.microsoft.com/office/infopath/2007/PartnerControls"/>
    <ds:schemaRef ds:uri="http://schemas.microsoft.com/sharepoint/v3"/>
    <ds:schemaRef ds:uri="71af3243-3dd4-4a8d-8c0d-dd76da1f02a5"/>
    <ds:schemaRef ds:uri="230e9df3-be65-4c73-a93b-d1236ebd677e"/>
  </ds:schemaRefs>
</ds:datastoreItem>
</file>

<file path=customXml/itemProps2.xml><?xml version="1.0" encoding="utf-8"?>
<ds:datastoreItem xmlns:ds="http://schemas.openxmlformats.org/officeDocument/2006/customXml" ds:itemID="{213C3BD6-9454-4DCB-9D0F-DA148A703A5C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d574a89e-f6f7-4b12-ac4b-3800bd444315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3.xml><?xml version="1.0" encoding="utf-8"?>
<ds:datastoreItem xmlns:ds="http://schemas.openxmlformats.org/officeDocument/2006/customXml" ds:itemID="{7F47A9F2-5E41-47A7-8A40-65F1499D7756}">
  <ds:schemaRefs>
    <ds:schemaRef ds:uri="http://schemas.microsoft.com/sharepoint/v3/contenttype/forms"/>
  </ds:schemaRefs>
</ds:datastoreItem>
</file>

<file path=docMetadata/LabelInfo.xml><?xml version="1.0" encoding="utf-8"?>
<clbl:labelList xmlns:clbl="http://schemas.microsoft.com/office/2020/mipLabelMetadata"/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454</TotalTime>
  <Words>263</Words>
  <Application>Microsoft Office PowerPoint</Application>
  <PresentationFormat>Widescreen</PresentationFormat>
  <Paragraphs>76</Paragraphs>
  <Slides>22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22</vt:i4>
      </vt:variant>
    </vt:vector>
  </HeadingPairs>
  <TitlesOfParts>
    <vt:vector size="23" baseType="lpstr">
      <vt:lpstr>Custom</vt:lpstr>
      <vt:lpstr>Medzigeneračný program</vt:lpstr>
      <vt:lpstr>Medzigeneračný program</vt:lpstr>
      <vt:lpstr>Prvé stretnutie</vt:lpstr>
      <vt:lpstr>Povedz niečo o sebe</vt:lpstr>
      <vt:lpstr>Výroba menovky</vt:lpstr>
      <vt:lpstr>Náladovka na záver </vt:lpstr>
      <vt:lpstr>Druhé stretnutie</vt:lpstr>
      <vt:lpstr>Vyrobenie tekvičky</vt:lpstr>
      <vt:lpstr>Hod tekvičkou</vt:lpstr>
      <vt:lpstr>Tretie stretnutie</vt:lpstr>
      <vt:lpstr>Náš šarkan</vt:lpstr>
      <vt:lpstr>Pozri ako letím!</vt:lpstr>
      <vt:lpstr>Štvrté stretnutie</vt:lpstr>
      <vt:lpstr>ovocníčkovia</vt:lpstr>
      <vt:lpstr>ovocníčkovia</vt:lpstr>
      <vt:lpstr>Poďme sa spolu hrať</vt:lpstr>
      <vt:lpstr>PowerPoint Presentation</vt:lpstr>
      <vt:lpstr>PIATE STRETNUTIE</vt:lpstr>
      <vt:lpstr>Spievaj so mnou</vt:lpstr>
      <vt:lpstr>kukulienka</vt:lpstr>
      <vt:lpstr>Záver</vt:lpstr>
      <vt:lpstr>Ďakujeme za pozornosť!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Medzigeneračný program</dc:title>
  <dc:creator>Ivana Šuhajdová</dc:creator>
  <cp:lastModifiedBy>recenzent</cp:lastModifiedBy>
  <cp:revision>139</cp:revision>
  <dcterms:created xsi:type="dcterms:W3CDTF">2024-10-28T13:00:06Z</dcterms:created>
  <dcterms:modified xsi:type="dcterms:W3CDTF">2025-02-19T13:52:18Z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0x010100B9D05C611F332644A259C8A228AE67C8</vt:lpwstr>
  </property>
  <property fmtid="{D5CDD505-2E9C-101B-9397-08002B2CF9AE}" pid="3" name="MediaServiceImageTags">
    <vt:lpwstr/>
  </property>
</Properties>
</file>